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84" r:id="rId5"/>
    <p:sldId id="309" r:id="rId6"/>
    <p:sldId id="286" r:id="rId7"/>
    <p:sldId id="287" r:id="rId8"/>
    <p:sldId id="288" r:id="rId9"/>
    <p:sldId id="289" r:id="rId10"/>
    <p:sldId id="291" r:id="rId11"/>
    <p:sldId id="298" r:id="rId12"/>
    <p:sldId id="292" r:id="rId13"/>
    <p:sldId id="293" r:id="rId14"/>
    <p:sldId id="295" r:id="rId15"/>
    <p:sldId id="296" r:id="rId16"/>
    <p:sldId id="297" r:id="rId17"/>
    <p:sldId id="294" r:id="rId18"/>
    <p:sldId id="299" r:id="rId19"/>
    <p:sldId id="300" r:id="rId20"/>
    <p:sldId id="305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5BECBF-C14F-4A5C-BE89-6D901A0EE8BB}">
          <p14:sldIdLst>
            <p14:sldId id="284"/>
          </p14:sldIdLst>
        </p14:section>
        <p14:section name="Summary Section" id="{0B345035-B0B3-4E03-B950-502A6F1F59AC}">
          <p14:sldIdLst>
            <p14:sldId id="309"/>
          </p14:sldIdLst>
        </p14:section>
        <p14:section name="Section 2" id="{29EF8B29-32AD-49A3-877B-9B961B194CDC}">
          <p14:sldIdLst>
            <p14:sldId id="286"/>
            <p14:sldId id="287"/>
            <p14:sldId id="288"/>
            <p14:sldId id="289"/>
            <p14:sldId id="291"/>
            <p14:sldId id="298"/>
            <p14:sldId id="292"/>
            <p14:sldId id="293"/>
            <p14:sldId id="295"/>
            <p14:sldId id="296"/>
            <p14:sldId id="297"/>
            <p14:sldId id="294"/>
            <p14:sldId id="299"/>
            <p14:sldId id="300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24" userDrawn="1">
          <p15:clr>
            <a:srgbClr val="A4A3A4"/>
          </p15:clr>
        </p15:guide>
        <p15:guide id="5" pos="3839">
          <p15:clr>
            <a:srgbClr val="A4A3A4"/>
          </p15:clr>
        </p15:guide>
        <p15:guide id="6" orient="horz" pos="24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60D1C"/>
    <a:srgbClr val="03060D"/>
    <a:srgbClr val="070E20"/>
    <a:srgbClr val="C00000"/>
    <a:srgbClr val="040812"/>
    <a:srgbClr val="070F20"/>
    <a:srgbClr val="040813"/>
    <a:srgbClr val="050A16"/>
    <a:srgbClr val="040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94660"/>
  </p:normalViewPr>
  <p:slideViewPr>
    <p:cSldViewPr>
      <p:cViewPr varScale="1">
        <p:scale>
          <a:sx n="75" d="100"/>
          <a:sy n="75" d="100"/>
        </p:scale>
        <p:origin x="564" y="72"/>
      </p:cViewPr>
      <p:guideLst>
        <p:guide orient="horz" pos="1824"/>
        <p:guide pos="3839"/>
        <p:guide orient="horz" pos="24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2/19/2018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2/19/2018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2/19/2018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1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r" defTabSz="1218987" rtl="1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8424BD82-82B8-4E23-8022-B385245455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12905" y="-1774606"/>
            <a:ext cx="9700752" cy="685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85623A7-644B-4780-B480-85A043E8BB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05" y="1752600"/>
            <a:ext cx="970075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0BA82A-7A1E-4C6F-A6CB-FB3E5D16C7F8}"/>
              </a:ext>
            </a:extLst>
          </p:cNvPr>
          <p:cNvSpPr txBox="1"/>
          <p:nvPr/>
        </p:nvSpPr>
        <p:spPr>
          <a:xfrm>
            <a:off x="4040736" y="2121877"/>
            <a:ext cx="1125629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P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FC767-54F5-4474-8B1C-F01559F9C570}"/>
              </a:ext>
            </a:extLst>
          </p:cNvPr>
          <p:cNvSpPr txBox="1"/>
          <p:nvPr/>
        </p:nvSpPr>
        <p:spPr>
          <a:xfrm>
            <a:off x="4991124" y="2121877"/>
            <a:ext cx="1391728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H</a:t>
            </a:r>
            <a:endParaRPr lang="ar-EG" sz="28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7630D-BA19-4E2F-8E78-AA2F026208DE}"/>
              </a:ext>
            </a:extLst>
          </p:cNvPr>
          <p:cNvSpPr txBox="1"/>
          <p:nvPr/>
        </p:nvSpPr>
        <p:spPr>
          <a:xfrm>
            <a:off x="6286690" y="2121877"/>
            <a:ext cx="970137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P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16A629-3726-4ED4-84CD-B2C03437539D}"/>
              </a:ext>
            </a:extLst>
          </p:cNvPr>
          <p:cNvGrpSpPr/>
          <p:nvPr/>
        </p:nvGrpSpPr>
        <p:grpSpPr>
          <a:xfrm rot="16200000" flipV="1">
            <a:off x="6447375" y="-2281795"/>
            <a:ext cx="2514601" cy="1391727"/>
            <a:chOff x="608012" y="1790700"/>
            <a:chExt cx="2514601" cy="11049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574975-11CE-426A-8108-F1E2DBA03EEF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D305DA-B5A2-479F-92DD-20486451FB9E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730F20-CD30-482D-A62F-0F4731FEF2F7}"/>
              </a:ext>
            </a:extLst>
          </p:cNvPr>
          <p:cNvGrpSpPr/>
          <p:nvPr/>
        </p:nvGrpSpPr>
        <p:grpSpPr>
          <a:xfrm rot="16200000">
            <a:off x="2572659" y="-2139149"/>
            <a:ext cx="2514601" cy="1104900"/>
            <a:chOff x="608012" y="1790700"/>
            <a:chExt cx="2514601" cy="11049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DD8565A-49E0-4D4F-9EF9-63097B68D0AB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DECA-D07D-48FF-BCF4-7BF847B1CA01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33EB430-13A3-4A8A-9CBF-4DF1AD07940B}"/>
              </a:ext>
            </a:extLst>
          </p:cNvPr>
          <p:cNvSpPr txBox="1"/>
          <p:nvPr/>
        </p:nvSpPr>
        <p:spPr>
          <a:xfrm>
            <a:off x="-4536647" y="-2134661"/>
            <a:ext cx="57383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S</a:t>
            </a:r>
            <a:r>
              <a:rPr lang="en-US" sz="6600" dirty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tring </a:t>
            </a:r>
            <a:r>
              <a:rPr lang="en-US" sz="66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F</a:t>
            </a:r>
            <a:r>
              <a:rPr lang="en-US" sz="6600" dirty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unctions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FDBE1F-7CEE-432C-8636-21B29957C232}"/>
              </a:ext>
            </a:extLst>
          </p:cNvPr>
          <p:cNvSpPr txBox="1"/>
          <p:nvPr/>
        </p:nvSpPr>
        <p:spPr>
          <a:xfrm>
            <a:off x="-12422188" y="-6573567"/>
            <a:ext cx="8686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l</a:t>
            </a:r>
            <a:r>
              <a:rPr lang="en-US" sz="1800" dirty="0" err="1"/>
              <a:t>Lorem</a:t>
            </a:r>
            <a:r>
              <a:rPr lang="en-US" sz="1800" dirty="0"/>
              <a:t> ipsum dolor sit </a:t>
            </a:r>
            <a:r>
              <a:rPr lang="en-US" sz="1800" dirty="0" err="1"/>
              <a:t>amet</a:t>
            </a:r>
            <a:r>
              <a:rPr lang="en-US" sz="1800" dirty="0"/>
              <a:t>, </a:t>
            </a:r>
            <a:r>
              <a:rPr lang="en-US" sz="1800" dirty="0" err="1"/>
              <a:t>consectetur</a:t>
            </a:r>
            <a:r>
              <a:rPr lang="en-US" sz="1800" dirty="0"/>
              <a:t> </a:t>
            </a:r>
            <a:r>
              <a:rPr lang="en-US" sz="1800" dirty="0" err="1"/>
              <a:t>adipiscing</a:t>
            </a:r>
            <a:r>
              <a:rPr lang="en-US" sz="1800" dirty="0"/>
              <a:t> </a:t>
            </a:r>
            <a:r>
              <a:rPr lang="en-US" sz="1800" dirty="0" err="1"/>
              <a:t>elit</a:t>
            </a:r>
            <a:r>
              <a:rPr lang="en-US" sz="1800" dirty="0"/>
              <a:t>. </a:t>
            </a:r>
            <a:r>
              <a:rPr lang="en-US" sz="1800" dirty="0" err="1"/>
              <a:t>Donec</a:t>
            </a:r>
            <a:r>
              <a:rPr lang="en-US" sz="1800" dirty="0"/>
              <a:t> et lorem non </a:t>
            </a:r>
            <a:r>
              <a:rPr lang="en-US" sz="1800" dirty="0" err="1"/>
              <a:t>nibh</a:t>
            </a:r>
            <a:endParaRPr lang="en-US" sz="1800" dirty="0"/>
          </a:p>
          <a:p>
            <a:r>
              <a:rPr lang="en-US" sz="1800" dirty="0"/>
              <a:t> semper </a:t>
            </a:r>
            <a:r>
              <a:rPr lang="en-US" sz="1800" dirty="0" err="1"/>
              <a:t>varius</a:t>
            </a:r>
            <a:r>
              <a:rPr lang="en-US" sz="1800" dirty="0"/>
              <a:t> in </a:t>
            </a:r>
            <a:r>
              <a:rPr lang="en-US" sz="1800" dirty="0" err="1"/>
              <a:t>eu</a:t>
            </a:r>
            <a:r>
              <a:rPr lang="en-US" sz="1800" dirty="0"/>
              <a:t> est. Nunc lacinia dolor </a:t>
            </a:r>
            <a:r>
              <a:rPr lang="en-US" sz="1800" dirty="0" err="1"/>
              <a:t>justo</a:t>
            </a:r>
            <a:r>
              <a:rPr lang="en-US" sz="1800" dirty="0"/>
              <a:t>, in porta </a:t>
            </a:r>
            <a:r>
              <a:rPr lang="en-US" sz="1800" dirty="0" err="1"/>
              <a:t>enim</a:t>
            </a:r>
            <a:r>
              <a:rPr lang="en-US" sz="1800" dirty="0"/>
              <a:t> convallis </a:t>
            </a:r>
            <a:r>
              <a:rPr lang="en-US" sz="1800" dirty="0" err="1"/>
              <a:t>posuere</a:t>
            </a:r>
            <a:r>
              <a:rPr lang="en-US" sz="1800" dirty="0"/>
              <a:t>. </a:t>
            </a:r>
            <a:r>
              <a:rPr lang="en-US" sz="1800" dirty="0" err="1"/>
              <a:t>Proin</a:t>
            </a:r>
            <a:r>
              <a:rPr lang="en-US" sz="1800" dirty="0"/>
              <a:t> dictum, </a:t>
            </a:r>
            <a:r>
              <a:rPr lang="en-US" sz="1800" dirty="0" err="1"/>
              <a:t>metus</a:t>
            </a:r>
            <a:r>
              <a:rPr lang="en-US" sz="1800" dirty="0"/>
              <a:t> </a:t>
            </a:r>
            <a:r>
              <a:rPr lang="en-US" sz="1800" dirty="0" err="1"/>
              <a:t>eu</a:t>
            </a:r>
            <a:r>
              <a:rPr lang="en-US" sz="1800" dirty="0"/>
              <a:t> </a:t>
            </a:r>
            <a:r>
              <a:rPr lang="en-US" sz="1800" dirty="0" err="1"/>
              <a:t>scelerisque</a:t>
            </a:r>
            <a:r>
              <a:rPr lang="en-US" sz="1800" dirty="0"/>
              <a:t> </a:t>
            </a:r>
            <a:r>
              <a:rPr lang="en-US" sz="1800" dirty="0" err="1"/>
              <a:t>dignissim</a:t>
            </a:r>
            <a:r>
              <a:rPr lang="en-US" sz="1800" dirty="0"/>
              <a:t>, </a:t>
            </a:r>
            <a:r>
              <a:rPr lang="en-US" sz="1800" dirty="0" err="1"/>
              <a:t>orci</a:t>
            </a:r>
            <a:r>
              <a:rPr lang="en-US" sz="1800" dirty="0"/>
              <a:t> </a:t>
            </a:r>
            <a:r>
              <a:rPr lang="en-US" sz="1800" dirty="0" err="1"/>
              <a:t>turpis</a:t>
            </a:r>
            <a:r>
              <a:rPr lang="en-US" sz="1800" dirty="0"/>
              <a:t> </a:t>
            </a:r>
            <a:r>
              <a:rPr lang="en-US" sz="1800" dirty="0" err="1"/>
              <a:t>blandit</a:t>
            </a:r>
            <a:r>
              <a:rPr lang="en-US" sz="1800" dirty="0"/>
              <a:t> </a:t>
            </a:r>
            <a:r>
              <a:rPr lang="en-US" sz="1800" dirty="0" err="1"/>
              <a:t>elit</a:t>
            </a:r>
            <a:r>
              <a:rPr lang="en-US" sz="1800" dirty="0"/>
              <a:t>, </a:t>
            </a:r>
            <a:r>
              <a:rPr lang="en-US" sz="1800" dirty="0" err="1"/>
              <a:t>vel</a:t>
            </a:r>
            <a:r>
              <a:rPr lang="en-US" sz="1800" dirty="0"/>
              <a:t> </a:t>
            </a:r>
            <a:r>
              <a:rPr lang="en-US" sz="1800" dirty="0" err="1"/>
              <a:t>elementum</a:t>
            </a:r>
            <a:r>
              <a:rPr lang="en-US" sz="1800" dirty="0"/>
              <a:t> </a:t>
            </a:r>
            <a:r>
              <a:rPr lang="en-US" sz="1800" dirty="0" err="1"/>
              <a:t>diam</a:t>
            </a:r>
            <a:r>
              <a:rPr lang="en-US" sz="1800" dirty="0"/>
              <a:t> </a:t>
            </a:r>
          </a:p>
          <a:p>
            <a:r>
              <a:rPr lang="en-US" sz="1800" dirty="0"/>
              <a:t>ex vitae dolor. Integer </a:t>
            </a:r>
            <a:r>
              <a:rPr lang="en-US" sz="1800" dirty="0" err="1"/>
              <a:t>euismod</a:t>
            </a:r>
            <a:r>
              <a:rPr lang="en-US" sz="1800" dirty="0"/>
              <a:t> </a:t>
            </a:r>
            <a:r>
              <a:rPr lang="en-US" sz="1800" dirty="0" err="1"/>
              <a:t>ultrices</a:t>
            </a:r>
            <a:r>
              <a:rPr lang="en-US" sz="1800" dirty="0"/>
              <a:t> </a:t>
            </a:r>
            <a:r>
              <a:rPr lang="en-US" sz="1800" dirty="0" err="1"/>
              <a:t>venenatis</a:t>
            </a:r>
            <a:r>
              <a:rPr lang="en-US" sz="1800" dirty="0"/>
              <a:t>. </a:t>
            </a:r>
            <a:r>
              <a:rPr lang="en-US" sz="1800" dirty="0" err="1"/>
              <a:t>Donec</a:t>
            </a:r>
            <a:r>
              <a:rPr lang="en-US" sz="1800" dirty="0"/>
              <a:t> </a:t>
            </a:r>
            <a:r>
              <a:rPr lang="en-US" sz="1800" dirty="0" err="1"/>
              <a:t>nec</a:t>
            </a:r>
            <a:r>
              <a:rPr lang="en-US" sz="1800" dirty="0"/>
              <a:t> ligula id </a:t>
            </a:r>
            <a:r>
              <a:rPr lang="en-US" sz="1800" dirty="0" err="1"/>
              <a:t>lectus</a:t>
            </a:r>
            <a:r>
              <a:rPr lang="en-US" sz="1800" dirty="0"/>
              <a:t> </a:t>
            </a:r>
            <a:r>
              <a:rPr lang="en-US" sz="1800" dirty="0" err="1"/>
              <a:t>molestie</a:t>
            </a:r>
            <a:r>
              <a:rPr lang="en-US" sz="1800" dirty="0"/>
              <a:t> </a:t>
            </a:r>
            <a:r>
              <a:rPr lang="en-US" sz="1800" dirty="0" err="1"/>
              <a:t>bibendum</a:t>
            </a:r>
            <a:r>
              <a:rPr lang="en-US" sz="1800" dirty="0"/>
              <a:t> </a:t>
            </a:r>
            <a:r>
              <a:rPr lang="en-US" sz="1800" dirty="0" err="1"/>
              <a:t>quis</a:t>
            </a:r>
            <a:r>
              <a:rPr lang="en-US" sz="1800" dirty="0"/>
              <a:t> </a:t>
            </a:r>
            <a:r>
              <a:rPr lang="en-US" sz="1800" dirty="0" err="1"/>
              <a:t>vel</a:t>
            </a:r>
            <a:r>
              <a:rPr lang="en-US" sz="1800" dirty="0"/>
              <a:t> nisi. Duis </a:t>
            </a:r>
            <a:r>
              <a:rPr lang="en-US" sz="1800" dirty="0" err="1"/>
              <a:t>tristique</a:t>
            </a:r>
            <a:r>
              <a:rPr lang="en-US" sz="1800" dirty="0"/>
              <a:t> </a:t>
            </a:r>
            <a:r>
              <a:rPr lang="en-US" sz="1800" dirty="0" err="1"/>
              <a:t>lectus</a:t>
            </a:r>
            <a:r>
              <a:rPr lang="en-US" sz="1800" dirty="0"/>
              <a:t> </a:t>
            </a:r>
            <a:r>
              <a:rPr lang="en-US" sz="1800" dirty="0" err="1"/>
              <a:t>quis</a:t>
            </a:r>
            <a:r>
              <a:rPr lang="en-US" sz="1800" dirty="0"/>
              <a:t> ante convallis, </a:t>
            </a:r>
            <a:r>
              <a:rPr lang="en-US" sz="1800" dirty="0" err="1"/>
              <a:t>dapibus</a:t>
            </a:r>
            <a:r>
              <a:rPr lang="en-US" sz="1800" dirty="0"/>
              <a:t> </a:t>
            </a:r>
            <a:r>
              <a:rPr lang="en-US" sz="1800" dirty="0" err="1"/>
              <a:t>tristique</a:t>
            </a:r>
            <a:r>
              <a:rPr lang="en-US" sz="1800" dirty="0"/>
              <a:t> </a:t>
            </a:r>
            <a:r>
              <a:rPr lang="en-US" sz="1800" dirty="0" err="1"/>
              <a:t>augue</a:t>
            </a:r>
            <a:r>
              <a:rPr lang="en-US" sz="1800" dirty="0"/>
              <a:t> v</a:t>
            </a:r>
          </a:p>
          <a:p>
            <a:r>
              <a:rPr lang="en-US" sz="1800" dirty="0" err="1"/>
              <a:t>olutpat</a:t>
            </a:r>
            <a:r>
              <a:rPr lang="en-US" sz="1800" dirty="0"/>
              <a:t>. </a:t>
            </a:r>
            <a:r>
              <a:rPr lang="en-US" sz="1800" dirty="0" err="1"/>
              <a:t>Quisque</a:t>
            </a:r>
            <a:r>
              <a:rPr lang="en-US" sz="1800" dirty="0"/>
              <a:t> </a:t>
            </a:r>
            <a:r>
              <a:rPr lang="en-US" sz="1800" dirty="0" err="1"/>
              <a:t>sodales</a:t>
            </a:r>
            <a:r>
              <a:rPr lang="en-US" sz="1800" dirty="0"/>
              <a:t>, </a:t>
            </a:r>
            <a:r>
              <a:rPr lang="en-US" sz="1800" dirty="0" err="1"/>
              <a:t>nibh</a:t>
            </a:r>
            <a:r>
              <a:rPr lang="en-US" sz="1800" dirty="0"/>
              <a:t> </a:t>
            </a:r>
            <a:r>
              <a:rPr lang="en-US" sz="1800" dirty="0" err="1"/>
              <a:t>vel</a:t>
            </a:r>
            <a:r>
              <a:rPr lang="en-US" sz="1800" dirty="0"/>
              <a:t> </a:t>
            </a:r>
            <a:r>
              <a:rPr lang="en-US" sz="1800" dirty="0" err="1"/>
              <a:t>facilisis</a:t>
            </a:r>
            <a:r>
              <a:rPr lang="en-US" sz="1800" dirty="0"/>
              <a:t> </a:t>
            </a:r>
            <a:r>
              <a:rPr lang="en-US" sz="1800" dirty="0" err="1"/>
              <a:t>feugiat</a:t>
            </a:r>
            <a:r>
              <a:rPr lang="en-US" sz="1800" dirty="0"/>
              <a:t>, </a:t>
            </a:r>
            <a:r>
              <a:rPr lang="en-US" sz="1800" dirty="0" err="1"/>
              <a:t>mauris</a:t>
            </a:r>
            <a:r>
              <a:rPr lang="en-US" sz="1800" dirty="0"/>
              <a:t> dolor </a:t>
            </a:r>
            <a:r>
              <a:rPr lang="en-US" sz="1800" dirty="0" err="1"/>
              <a:t>lobortis</a:t>
            </a:r>
            <a:r>
              <a:rPr lang="en-US" sz="1800" dirty="0"/>
              <a:t> ex, non </a:t>
            </a:r>
            <a:r>
              <a:rPr lang="en-US" sz="1800" dirty="0" err="1"/>
              <a:t>consectetur</a:t>
            </a:r>
            <a:r>
              <a:rPr lang="en-US" sz="1800" dirty="0"/>
              <a:t> </a:t>
            </a:r>
            <a:r>
              <a:rPr lang="en-US" sz="1800" dirty="0" err="1"/>
              <a:t>justo</a:t>
            </a:r>
            <a:r>
              <a:rPr lang="en-US" sz="1800" dirty="0"/>
              <a:t> </a:t>
            </a:r>
            <a:r>
              <a:rPr lang="en-US" sz="1800" dirty="0" err="1"/>
              <a:t>tellus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libero. </a:t>
            </a:r>
            <a:r>
              <a:rPr lang="en-US" sz="1800" dirty="0" err="1"/>
              <a:t>Aliquam</a:t>
            </a:r>
            <a:r>
              <a:rPr lang="en-US" sz="1800" dirty="0"/>
              <a:t> </a:t>
            </a:r>
            <a:r>
              <a:rPr lang="en-US" sz="1800" dirty="0" err="1"/>
              <a:t>mollis</a:t>
            </a:r>
            <a:r>
              <a:rPr lang="en-US" sz="1800" dirty="0"/>
              <a:t> </a:t>
            </a:r>
            <a:r>
              <a:rPr lang="en-US" sz="1800" dirty="0" err="1"/>
              <a:t>neque</a:t>
            </a:r>
            <a:r>
              <a:rPr lang="en-US" sz="1800" dirty="0"/>
              <a:t> </a:t>
            </a:r>
            <a:r>
              <a:rPr lang="en-US" sz="1800" dirty="0" err="1"/>
              <a:t>nec</a:t>
            </a:r>
            <a:r>
              <a:rPr lang="en-US" sz="1800" dirty="0"/>
              <a:t> </a:t>
            </a:r>
            <a:r>
              <a:rPr lang="en-US" sz="1800" dirty="0" err="1"/>
              <a:t>quam</a:t>
            </a:r>
            <a:r>
              <a:rPr lang="en-US" sz="1800" dirty="0"/>
              <a:t> </a:t>
            </a:r>
            <a:r>
              <a:rPr lang="en-US" sz="1800" dirty="0" err="1"/>
              <a:t>pellentesque</a:t>
            </a:r>
            <a:r>
              <a:rPr lang="en-US" sz="1800" dirty="0"/>
              <a:t> dictum </a:t>
            </a:r>
            <a:r>
              <a:rPr lang="en-US" sz="1800" dirty="0" err="1"/>
              <a:t>eget</a:t>
            </a:r>
            <a:r>
              <a:rPr lang="en-US" sz="1800" dirty="0"/>
              <a:t> </a:t>
            </a:r>
            <a:r>
              <a:rPr lang="en-US" sz="1800" dirty="0" err="1"/>
              <a:t>quis</a:t>
            </a:r>
            <a:r>
              <a:rPr lang="en-US" sz="1800" dirty="0"/>
              <a:t> </a:t>
            </a:r>
            <a:r>
              <a:rPr lang="en-US" sz="1800" dirty="0" err="1"/>
              <a:t>felis</a:t>
            </a:r>
            <a:endParaRPr lang="en-US" sz="1800" dirty="0"/>
          </a:p>
          <a:p>
            <a:r>
              <a:rPr lang="en-US" sz="1800" dirty="0"/>
              <a:t>. </a:t>
            </a:r>
            <a:r>
              <a:rPr lang="en-US" sz="1800" dirty="0" err="1"/>
              <a:t>Sed</a:t>
            </a:r>
            <a:r>
              <a:rPr lang="en-US" sz="1800" dirty="0"/>
              <a:t> vitae cursus </a:t>
            </a:r>
            <a:r>
              <a:rPr lang="en-US" sz="1800" dirty="0" err="1"/>
              <a:t>nunc</a:t>
            </a:r>
            <a:r>
              <a:rPr lang="en-US" sz="1800" dirty="0"/>
              <a:t>, </a:t>
            </a:r>
            <a:r>
              <a:rPr lang="en-US" sz="1800" dirty="0" err="1"/>
              <a:t>quis</a:t>
            </a:r>
            <a:r>
              <a:rPr lang="en-US" sz="1800" dirty="0"/>
              <a:t> </a:t>
            </a:r>
            <a:r>
              <a:rPr lang="en-US" sz="1800" dirty="0" err="1"/>
              <a:t>efficitur</a:t>
            </a:r>
            <a:r>
              <a:rPr lang="en-US" sz="1800" dirty="0"/>
              <a:t> sem.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vel</a:t>
            </a:r>
            <a:r>
              <a:rPr lang="en-US" sz="1800" dirty="0"/>
              <a:t> </a:t>
            </a:r>
            <a:r>
              <a:rPr lang="en-US" sz="1800" dirty="0" err="1"/>
              <a:t>volutpat</a:t>
            </a:r>
            <a:r>
              <a:rPr lang="en-US" sz="1800" dirty="0"/>
              <a:t> libero. </a:t>
            </a:r>
            <a:r>
              <a:rPr lang="en-US" sz="1800" dirty="0" err="1"/>
              <a:t>Morbi</a:t>
            </a:r>
            <a:r>
              <a:rPr lang="en-US" sz="1800" dirty="0"/>
              <a:t> ac </a:t>
            </a:r>
            <a:r>
              <a:rPr lang="en-US" sz="1800" dirty="0" err="1"/>
              <a:t>est</a:t>
            </a:r>
            <a:r>
              <a:rPr lang="en-US" sz="1800" dirty="0"/>
              <a:t> </a:t>
            </a:r>
            <a:r>
              <a:rPr lang="en-US" sz="1800" dirty="0" err="1"/>
              <a:t>rutrum</a:t>
            </a:r>
            <a:r>
              <a:rPr lang="en-US" sz="1800" dirty="0"/>
              <a:t>, </a:t>
            </a:r>
            <a:r>
              <a:rPr lang="en-US" sz="1800" dirty="0" err="1"/>
              <a:t>finibus</a:t>
            </a:r>
            <a:r>
              <a:rPr lang="en-US" sz="1800" dirty="0"/>
              <a:t> </a:t>
            </a:r>
            <a:r>
              <a:rPr lang="en-US" sz="1800" dirty="0" err="1"/>
              <a:t>turpis</a:t>
            </a:r>
            <a:r>
              <a:rPr lang="en-US" sz="1800" dirty="0"/>
              <a:t> </a:t>
            </a:r>
            <a:r>
              <a:rPr lang="en-US" sz="1800" dirty="0" err="1"/>
              <a:t>malesuada</a:t>
            </a:r>
            <a:r>
              <a:rPr lang="en-US" sz="1800" dirty="0"/>
              <a:t>, </a:t>
            </a:r>
            <a:r>
              <a:rPr lang="en-US" sz="1800" dirty="0" err="1"/>
              <a:t>tincidunt</a:t>
            </a:r>
            <a:r>
              <a:rPr lang="en-US" sz="1800" dirty="0"/>
              <a:t> </a:t>
            </a:r>
            <a:r>
              <a:rPr lang="en-US" sz="1800" dirty="0" err="1"/>
              <a:t>felis</a:t>
            </a:r>
            <a:r>
              <a:rPr lang="en-US" sz="1800" dirty="0"/>
              <a:t>. </a:t>
            </a:r>
            <a:r>
              <a:rPr lang="en-US" sz="1800" dirty="0" err="1"/>
              <a:t>Etiam</a:t>
            </a:r>
            <a:r>
              <a:rPr lang="en-US" sz="1800" dirty="0"/>
              <a:t> </a:t>
            </a:r>
            <a:r>
              <a:rPr lang="en-US" sz="1800" dirty="0" err="1"/>
              <a:t>nisl</a:t>
            </a:r>
            <a:r>
              <a:rPr lang="en-US" sz="1800" dirty="0"/>
              <a:t> </a:t>
            </a:r>
            <a:r>
              <a:rPr lang="en-US" sz="1800" dirty="0" err="1"/>
              <a:t>neque</a:t>
            </a:r>
            <a:r>
              <a:rPr lang="en-US" sz="1800" dirty="0"/>
              <a:t>, </a:t>
            </a:r>
            <a:r>
              <a:rPr lang="en-US" sz="1800" dirty="0" err="1"/>
              <a:t>commodo</a:t>
            </a:r>
            <a:r>
              <a:rPr lang="en-US" sz="1800" dirty="0"/>
              <a:t> id </a:t>
            </a:r>
            <a:r>
              <a:rPr lang="en-US" sz="1800" dirty="0" err="1"/>
              <a:t>blandit</a:t>
            </a:r>
            <a:r>
              <a:rPr lang="en-US" sz="1800" dirty="0"/>
              <a:t> </a:t>
            </a:r>
            <a:r>
              <a:rPr lang="en-US" sz="1800" dirty="0" err="1"/>
              <a:t>eget</a:t>
            </a:r>
            <a:r>
              <a:rPr lang="en-US" sz="1800" dirty="0"/>
              <a:t>, </a:t>
            </a:r>
            <a:r>
              <a:rPr lang="en-US" sz="1800" dirty="0" err="1"/>
              <a:t>consequat</a:t>
            </a:r>
            <a:r>
              <a:rPr lang="en-US" sz="1800" dirty="0"/>
              <a:t> </a:t>
            </a:r>
            <a:r>
              <a:rPr lang="en-US" sz="1800" dirty="0" err="1"/>
              <a:t>nec</a:t>
            </a:r>
            <a:r>
              <a:rPr lang="en-US" sz="1800" dirty="0"/>
              <a:t> v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18" name="Summary Zoom 17">
                <a:extLst>
                  <a:ext uri="{FF2B5EF4-FFF2-40B4-BE49-F238E27FC236}">
                    <a16:creationId xmlns:a16="http://schemas.microsoft.com/office/drawing/2014/main" id="{AFB09AAB-7412-45C7-9301-D140B38493F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08301111"/>
                  </p:ext>
                </p:extLst>
              </p:nvPr>
            </p:nvGraphicFramePr>
            <p:xfrm>
              <a:off x="-3582988" y="0"/>
              <a:ext cx="18135600" cy="6846997"/>
            </p:xfrm>
            <a:graphic>
              <a:graphicData uri="http://schemas.microsoft.com/office/powerpoint/2016/summaryzoom">
                <psuz:summaryZm>
                  <psuz:summaryZmObj sectionId="{29EF8B29-32AD-49A3-877B-9B961B194CDC}" offsetFactorX="-97661" offsetFactorY="29651" scaleFactorX="26899" scaleFactorY="26899">
                    <psuz:zmPr id="{BB56A145-0BED-4C1C-9A51-5A8F5F8E41EE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4421883"/>
                          <a:ext cx="2946070" cy="165759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18" name="Summary Zoom 17">
                <a:extLst>
                  <a:ext uri="{FF2B5EF4-FFF2-40B4-BE49-F238E27FC236}">
                    <a16:creationId xmlns:a16="http://schemas.microsoft.com/office/drawing/2014/main" id="{AFB09AAB-7412-45C7-9301-D140B38493FB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-3582988" y="0"/>
                <a:ext cx="18135600" cy="6846997"/>
                <a:chOff x="-3582988" y="0"/>
                <a:chExt cx="18135600" cy="6846997"/>
              </a:xfrm>
            </p:grpSpPr>
            <p:pic>
              <p:nvPicPr>
                <p:cNvPr id="5" name="Picture 5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3582988" y="4421883"/>
                  <a:ext cx="2946070" cy="165759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3634571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8424BD82-82B8-4E23-8022-B385245455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6612" y="-9177299"/>
            <a:ext cx="9700752" cy="685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85623A7-644B-4780-B480-85A043E8BB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14" y="8915400"/>
            <a:ext cx="970075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0BA82A-7A1E-4C6F-A6CB-FB3E5D16C7F8}"/>
              </a:ext>
            </a:extLst>
          </p:cNvPr>
          <p:cNvSpPr txBox="1"/>
          <p:nvPr/>
        </p:nvSpPr>
        <p:spPr>
          <a:xfrm>
            <a:off x="-5535343" y="2438400"/>
            <a:ext cx="1125629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P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FC767-54F5-4474-8B1C-F01559F9C570}"/>
              </a:ext>
            </a:extLst>
          </p:cNvPr>
          <p:cNvSpPr txBox="1"/>
          <p:nvPr/>
        </p:nvSpPr>
        <p:spPr>
          <a:xfrm>
            <a:off x="4991124" y="-3250322"/>
            <a:ext cx="1391728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H</a:t>
            </a:r>
            <a:endParaRPr lang="ar-EG" sz="28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7630D-BA19-4E2F-8E78-AA2F026208DE}"/>
              </a:ext>
            </a:extLst>
          </p:cNvPr>
          <p:cNvSpPr txBox="1"/>
          <p:nvPr/>
        </p:nvSpPr>
        <p:spPr>
          <a:xfrm>
            <a:off x="16991012" y="2128752"/>
            <a:ext cx="970137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P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16A629-3726-4ED4-84CD-B2C03437539D}"/>
              </a:ext>
            </a:extLst>
          </p:cNvPr>
          <p:cNvGrpSpPr/>
          <p:nvPr/>
        </p:nvGrpSpPr>
        <p:grpSpPr>
          <a:xfrm rot="16200000" flipV="1">
            <a:off x="10239741" y="652791"/>
            <a:ext cx="1724854" cy="957288"/>
            <a:chOff x="608012" y="1790700"/>
            <a:chExt cx="2514601" cy="11049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574975-11CE-426A-8108-F1E2DBA03EEF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D305DA-B5A2-479F-92DD-20486451FB9E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730F20-CD30-482D-A62F-0F4731FEF2F7}"/>
              </a:ext>
            </a:extLst>
          </p:cNvPr>
          <p:cNvGrpSpPr/>
          <p:nvPr/>
        </p:nvGrpSpPr>
        <p:grpSpPr>
          <a:xfrm rot="16200000" flipH="1">
            <a:off x="9930839" y="610331"/>
            <a:ext cx="1483786" cy="801140"/>
            <a:chOff x="608012" y="1790700"/>
            <a:chExt cx="2514601" cy="11049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DD8565A-49E0-4D4F-9EF9-63097B68D0AB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DECA-D07D-48FF-BCF4-7BF847B1CA01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A027120-A27C-4E4C-B30D-9FA2F187AD05}"/>
              </a:ext>
            </a:extLst>
          </p:cNvPr>
          <p:cNvSpPr txBox="1"/>
          <p:nvPr/>
        </p:nvSpPr>
        <p:spPr>
          <a:xfrm>
            <a:off x="10623524" y="353243"/>
            <a:ext cx="129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</a:rPr>
              <a:t>2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9999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C34964-E398-4ABB-8869-8A02A51B49A3}"/>
              </a:ext>
            </a:extLst>
          </p:cNvPr>
          <p:cNvSpPr txBox="1"/>
          <p:nvPr/>
        </p:nvSpPr>
        <p:spPr>
          <a:xfrm>
            <a:off x="1121110" y="1230377"/>
            <a:ext cx="60198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l</a:t>
            </a:r>
            <a:r>
              <a:rPr lang="en-US" dirty="0">
                <a:latin typeface="Arial Rounded MT Bold" panose="020F0704030504030204" pitchFamily="34" charset="0"/>
              </a:rPr>
              <a:t>orem ipsum dolor sit </a:t>
            </a:r>
            <a:r>
              <a:rPr lang="en-US" dirty="0" err="1">
                <a:latin typeface="Arial Rounded MT Bold" panose="020F0704030504030204" pitchFamily="34" charset="0"/>
              </a:rPr>
              <a:t>amet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consectetur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adipiscing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elit</a:t>
            </a:r>
            <a:r>
              <a:rPr lang="en-US" dirty="0">
                <a:latin typeface="Arial Rounded MT Bold" panose="020F0704030504030204" pitchFamily="34" charset="0"/>
              </a:rPr>
              <a:t>. </a:t>
            </a:r>
            <a:r>
              <a:rPr lang="en-US" dirty="0" err="1">
                <a:latin typeface="Arial Rounded MT Bold" panose="020F0704030504030204" pitchFamily="34" charset="0"/>
              </a:rPr>
              <a:t>Donec</a:t>
            </a:r>
            <a:r>
              <a:rPr lang="en-US" dirty="0">
                <a:latin typeface="Arial Rounded MT Bold" panose="020F0704030504030204" pitchFamily="34" charset="0"/>
              </a:rPr>
              <a:t> et lorem non </a:t>
            </a:r>
            <a:r>
              <a:rPr lang="en-US" dirty="0" err="1">
                <a:latin typeface="Arial Rounded MT Bold" panose="020F0704030504030204" pitchFamily="34" charset="0"/>
              </a:rPr>
              <a:t>nibh</a:t>
            </a:r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 semper </a:t>
            </a:r>
            <a:r>
              <a:rPr lang="en-US" dirty="0" err="1">
                <a:latin typeface="Arial Rounded MT Bold" panose="020F0704030504030204" pitchFamily="34" charset="0"/>
              </a:rPr>
              <a:t>varius</a:t>
            </a:r>
            <a:r>
              <a:rPr lang="en-US" dirty="0">
                <a:latin typeface="Arial Rounded MT Bold" panose="020F0704030504030204" pitchFamily="34" charset="0"/>
              </a:rPr>
              <a:t> in </a:t>
            </a:r>
            <a:r>
              <a:rPr lang="en-US" dirty="0" err="1">
                <a:latin typeface="Arial Rounded MT Bold" panose="020F0704030504030204" pitchFamily="34" charset="0"/>
              </a:rPr>
              <a:t>eu</a:t>
            </a:r>
            <a:r>
              <a:rPr lang="en-US" dirty="0">
                <a:latin typeface="Arial Rounded MT Bold" panose="020F0704030504030204" pitchFamily="34" charset="0"/>
              </a:rPr>
              <a:t> est. Nunc lacinia dolor </a:t>
            </a:r>
            <a:r>
              <a:rPr lang="en-US" dirty="0" err="1">
                <a:latin typeface="Arial Rounded MT Bold" panose="020F0704030504030204" pitchFamily="34" charset="0"/>
              </a:rPr>
              <a:t>justo</a:t>
            </a:r>
            <a:r>
              <a:rPr lang="en-US" dirty="0">
                <a:latin typeface="Arial Rounded MT Bold" panose="020F0704030504030204" pitchFamily="34" charset="0"/>
              </a:rPr>
              <a:t>, in porta </a:t>
            </a:r>
            <a:r>
              <a:rPr lang="en-US" dirty="0" err="1">
                <a:latin typeface="Arial Rounded MT Bold" panose="020F0704030504030204" pitchFamily="34" charset="0"/>
              </a:rPr>
              <a:t>enim</a:t>
            </a:r>
            <a:r>
              <a:rPr lang="en-US" dirty="0">
                <a:latin typeface="Arial Rounded MT Bold" panose="020F0704030504030204" pitchFamily="34" charset="0"/>
              </a:rPr>
              <a:t> convallis </a:t>
            </a:r>
            <a:r>
              <a:rPr lang="en-US" dirty="0" err="1">
                <a:latin typeface="Arial Rounded MT Bold" panose="020F0704030504030204" pitchFamily="34" charset="0"/>
              </a:rPr>
              <a:t>posuere</a:t>
            </a:r>
            <a:r>
              <a:rPr lang="en-US" dirty="0">
                <a:latin typeface="Arial Rounded MT Bold" panose="020F0704030504030204" pitchFamily="34" charset="0"/>
              </a:rPr>
              <a:t>. </a:t>
            </a:r>
            <a:r>
              <a:rPr lang="en-US" dirty="0" err="1">
                <a:latin typeface="Arial Rounded MT Bold" panose="020F0704030504030204" pitchFamily="34" charset="0"/>
              </a:rPr>
              <a:t>Proin</a:t>
            </a:r>
            <a:r>
              <a:rPr lang="en-US" dirty="0">
                <a:latin typeface="Arial Rounded MT Bold" panose="020F0704030504030204" pitchFamily="34" charset="0"/>
              </a:rPr>
              <a:t> dictum, </a:t>
            </a:r>
            <a:r>
              <a:rPr lang="en-US" dirty="0" err="1">
                <a:latin typeface="Arial Rounded MT Bold" panose="020F0704030504030204" pitchFamily="34" charset="0"/>
              </a:rPr>
              <a:t>metus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eu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scelerisque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dignissim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orci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turpis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blandit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elit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vel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elementum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diam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ex vitae dolor. Integer </a:t>
            </a:r>
            <a:r>
              <a:rPr lang="en-US" dirty="0" err="1">
                <a:latin typeface="Arial Rounded MT Bold" panose="020F0704030504030204" pitchFamily="34" charset="0"/>
              </a:rPr>
              <a:t>euismod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ultrices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venenatis</a:t>
            </a:r>
            <a:r>
              <a:rPr lang="en-US" dirty="0">
                <a:latin typeface="Arial Rounded MT Bold" panose="020F0704030504030204" pitchFamily="34" charset="0"/>
              </a:rPr>
              <a:t>. </a:t>
            </a:r>
            <a:r>
              <a:rPr lang="en-US" dirty="0" err="1">
                <a:latin typeface="Arial Rounded MT Bold" panose="020F0704030504030204" pitchFamily="34" charset="0"/>
              </a:rPr>
              <a:t>Donec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nec</a:t>
            </a:r>
            <a:r>
              <a:rPr lang="en-US" dirty="0">
                <a:latin typeface="Arial Rounded MT Bold" panose="020F0704030504030204" pitchFamily="34" charset="0"/>
              </a:rPr>
              <a:t> ligula id </a:t>
            </a:r>
            <a:r>
              <a:rPr lang="en-US" dirty="0" err="1">
                <a:latin typeface="Arial Rounded MT Bold" panose="020F0704030504030204" pitchFamily="34" charset="0"/>
              </a:rPr>
              <a:t>lectus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molestie</a:t>
            </a:r>
            <a:endParaRPr lang="en-US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01FCFDE-56A1-4864-A8BC-25BF235302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2732666"/>
            <a:ext cx="2516267" cy="25162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214195D-0FC8-4FD0-9D8D-6EF0A3F0764E}"/>
              </a:ext>
            </a:extLst>
          </p:cNvPr>
          <p:cNvSpPr txBox="1"/>
          <p:nvPr/>
        </p:nvSpPr>
        <p:spPr>
          <a:xfrm>
            <a:off x="1233343" y="-2157701"/>
            <a:ext cx="9304022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Left"/>
              <a:lightRig rig="threePt" dir="t"/>
            </a:scene3d>
          </a:bodyPr>
          <a:lstStyle/>
          <a:p>
            <a:r>
              <a:rPr lang="en-US" sz="11500" dirty="0" err="1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</a:t>
            </a:r>
            <a:r>
              <a:rPr lang="en-US" sz="11500" dirty="0" err="1">
                <a:ln>
                  <a:solidFill>
                    <a:schemeClr val="tx1"/>
                  </a:solidFill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tr</a:t>
            </a:r>
            <a:r>
              <a:rPr lang="en-US" sz="11500" dirty="0" err="1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</a:t>
            </a:r>
            <a:r>
              <a:rPr lang="en-US" sz="11500" dirty="0" err="1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</a:t>
            </a:r>
            <a:r>
              <a:rPr lang="en-US" sz="11500" dirty="0" err="1">
                <a:ln>
                  <a:solidFill>
                    <a:schemeClr val="tx1"/>
                  </a:solidFill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os</a:t>
            </a:r>
            <a:r>
              <a:rPr lang="en-US" sz="6000" dirty="0"/>
              <a:t>( </a:t>
            </a:r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String</a:t>
            </a:r>
            <a:r>
              <a:rPr lang="en-US" sz="6000" dirty="0"/>
              <a:t>, </a:t>
            </a:r>
            <a:r>
              <a:rPr lang="en-US" sz="6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SubStr</a:t>
            </a:r>
            <a:r>
              <a:rPr lang="en-US" sz="6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2954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8424BD82-82B8-4E23-8022-B385245455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6612" y="-9177299"/>
            <a:ext cx="9700752" cy="685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85623A7-644B-4780-B480-85A043E8BB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14" y="8915400"/>
            <a:ext cx="970075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0BA82A-7A1E-4C6F-A6CB-FB3E5D16C7F8}"/>
              </a:ext>
            </a:extLst>
          </p:cNvPr>
          <p:cNvSpPr txBox="1"/>
          <p:nvPr/>
        </p:nvSpPr>
        <p:spPr>
          <a:xfrm>
            <a:off x="-4268788" y="2367027"/>
            <a:ext cx="1125629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P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FC767-54F5-4474-8B1C-F01559F9C570}"/>
              </a:ext>
            </a:extLst>
          </p:cNvPr>
          <p:cNvSpPr txBox="1"/>
          <p:nvPr/>
        </p:nvSpPr>
        <p:spPr>
          <a:xfrm>
            <a:off x="4991124" y="-3250322"/>
            <a:ext cx="1391728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H</a:t>
            </a:r>
            <a:endParaRPr lang="ar-EG" sz="28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7630D-BA19-4E2F-8E78-AA2F026208DE}"/>
              </a:ext>
            </a:extLst>
          </p:cNvPr>
          <p:cNvSpPr txBox="1"/>
          <p:nvPr/>
        </p:nvSpPr>
        <p:spPr>
          <a:xfrm>
            <a:off x="16991012" y="2128752"/>
            <a:ext cx="970137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P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16A629-3726-4ED4-84CD-B2C03437539D}"/>
              </a:ext>
            </a:extLst>
          </p:cNvPr>
          <p:cNvGrpSpPr/>
          <p:nvPr/>
        </p:nvGrpSpPr>
        <p:grpSpPr>
          <a:xfrm rot="16200000" flipV="1">
            <a:off x="10239741" y="652791"/>
            <a:ext cx="1724854" cy="957288"/>
            <a:chOff x="608012" y="1790700"/>
            <a:chExt cx="2514601" cy="11049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574975-11CE-426A-8108-F1E2DBA03EEF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D305DA-B5A2-479F-92DD-20486451FB9E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730F20-CD30-482D-A62F-0F4731FEF2F7}"/>
              </a:ext>
            </a:extLst>
          </p:cNvPr>
          <p:cNvGrpSpPr/>
          <p:nvPr/>
        </p:nvGrpSpPr>
        <p:grpSpPr>
          <a:xfrm rot="16200000" flipH="1">
            <a:off x="9930839" y="610331"/>
            <a:ext cx="1483786" cy="801140"/>
            <a:chOff x="608012" y="1790700"/>
            <a:chExt cx="2514601" cy="11049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DD8565A-49E0-4D4F-9EF9-63097B68D0AB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DECA-D07D-48FF-BCF4-7BF847B1CA01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A027120-A27C-4E4C-B30D-9FA2F187AD05}"/>
              </a:ext>
            </a:extLst>
          </p:cNvPr>
          <p:cNvSpPr txBox="1"/>
          <p:nvPr/>
        </p:nvSpPr>
        <p:spPr>
          <a:xfrm>
            <a:off x="10623524" y="353243"/>
            <a:ext cx="129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</a:rPr>
              <a:t>3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9999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621CF4-60A3-43CF-BE76-FD82BEBB9AB8}"/>
              </a:ext>
            </a:extLst>
          </p:cNvPr>
          <p:cNvSpPr txBox="1"/>
          <p:nvPr/>
        </p:nvSpPr>
        <p:spPr>
          <a:xfrm>
            <a:off x="2360612" y="2190055"/>
            <a:ext cx="7614136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Left"/>
              <a:lightRig rig="threePt" dir="t"/>
            </a:scene3d>
          </a:bodyPr>
          <a:lstStyle/>
          <a:p>
            <a:r>
              <a:rPr lang="en-US" sz="13800" dirty="0" err="1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uc</a:t>
            </a:r>
            <a:r>
              <a:rPr lang="en-US" sz="13800" dirty="0" err="1">
                <a:ln>
                  <a:solidFill>
                    <a:schemeClr val="tx1"/>
                  </a:solidFill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first</a:t>
            </a:r>
            <a:r>
              <a:rPr lang="en-US" sz="6600" dirty="0"/>
              <a:t>( </a:t>
            </a:r>
            <a:r>
              <a:rPr lang="en-US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String</a:t>
            </a:r>
            <a:r>
              <a:rPr lang="en-US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66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E6263D-1EA9-4AAC-82CC-AD376FE19D56}"/>
              </a:ext>
            </a:extLst>
          </p:cNvPr>
          <p:cNvSpPr txBox="1"/>
          <p:nvPr/>
        </p:nvSpPr>
        <p:spPr>
          <a:xfrm>
            <a:off x="-5868988" y="-4974427"/>
            <a:ext cx="714777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Arial Rounded MT Bold" panose="020F0704030504030204" pitchFamily="34" charset="0"/>
              </a:rPr>
              <a:t>L</a:t>
            </a:r>
            <a:r>
              <a:rPr lang="en-US" sz="2800" dirty="0">
                <a:latin typeface="Arial Rounded MT Bold" panose="020F0704030504030204" pitchFamily="34" charset="0"/>
              </a:rPr>
              <a:t>orem ipsum dolor sit </a:t>
            </a:r>
            <a:r>
              <a:rPr lang="en-US" sz="2800" dirty="0" err="1">
                <a:latin typeface="Arial Rounded MT Bold" panose="020F0704030504030204" pitchFamily="34" charset="0"/>
              </a:rPr>
              <a:t>amet</a:t>
            </a:r>
            <a:r>
              <a:rPr lang="en-US" sz="2800" dirty="0">
                <a:latin typeface="Arial Rounded MT Bold" panose="020F0704030504030204" pitchFamily="34" charset="0"/>
              </a:rPr>
              <a:t>, </a:t>
            </a:r>
            <a:r>
              <a:rPr lang="en-US" sz="2800" dirty="0" err="1">
                <a:latin typeface="Arial Rounded MT Bold" panose="020F0704030504030204" pitchFamily="34" charset="0"/>
              </a:rPr>
              <a:t>consectetur</a:t>
            </a: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latin typeface="Arial Rounded MT Bold" panose="020F0704030504030204" pitchFamily="34" charset="0"/>
              </a:rPr>
              <a:t>adipiscing</a:t>
            </a: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latin typeface="Arial Rounded MT Bold" panose="020F0704030504030204" pitchFamily="34" charset="0"/>
              </a:rPr>
              <a:t>elit</a:t>
            </a:r>
            <a:r>
              <a:rPr lang="en-US" sz="2800" dirty="0">
                <a:latin typeface="Arial Rounded MT Bold" panose="020F0704030504030204" pitchFamily="34" charset="0"/>
              </a:rPr>
              <a:t>. </a:t>
            </a:r>
            <a:r>
              <a:rPr lang="en-US" sz="2800" dirty="0" err="1">
                <a:latin typeface="Arial Rounded MT Bold" panose="020F0704030504030204" pitchFamily="34" charset="0"/>
              </a:rPr>
              <a:t>Donec</a:t>
            </a:r>
            <a:r>
              <a:rPr lang="en-US" sz="2800" dirty="0">
                <a:latin typeface="Arial Rounded MT Bold" panose="020F0704030504030204" pitchFamily="34" charset="0"/>
              </a:rPr>
              <a:t> et lorem non </a:t>
            </a:r>
            <a:r>
              <a:rPr lang="en-US" sz="2800" dirty="0" err="1">
                <a:latin typeface="Arial Rounded MT Bold" panose="020F0704030504030204" pitchFamily="34" charset="0"/>
              </a:rPr>
              <a:t>nibh</a:t>
            </a:r>
            <a:endParaRPr lang="en-US" sz="2800" dirty="0">
              <a:latin typeface="Arial Rounded MT Bold" panose="020F0704030504030204" pitchFamily="34" charset="0"/>
            </a:endParaRPr>
          </a:p>
          <a:p>
            <a:r>
              <a:rPr lang="en-US" sz="2800" dirty="0">
                <a:latin typeface="Arial Rounded MT Bold" panose="020F0704030504030204" pitchFamily="34" charset="0"/>
              </a:rPr>
              <a:t> semper </a:t>
            </a:r>
            <a:r>
              <a:rPr lang="en-US" sz="2800" dirty="0" err="1">
                <a:latin typeface="Arial Rounded MT Bold" panose="020F0704030504030204" pitchFamily="34" charset="0"/>
              </a:rPr>
              <a:t>varius</a:t>
            </a:r>
            <a:r>
              <a:rPr lang="en-US" sz="2800" dirty="0">
                <a:latin typeface="Arial Rounded MT Bold" panose="020F0704030504030204" pitchFamily="34" charset="0"/>
              </a:rPr>
              <a:t> in </a:t>
            </a:r>
            <a:r>
              <a:rPr lang="en-US" sz="2800" dirty="0" err="1">
                <a:latin typeface="Arial Rounded MT Bold" panose="020F0704030504030204" pitchFamily="34" charset="0"/>
              </a:rPr>
              <a:t>eu</a:t>
            </a:r>
            <a:r>
              <a:rPr lang="en-US" sz="2800" dirty="0">
                <a:latin typeface="Arial Rounded MT Bold" panose="020F0704030504030204" pitchFamily="34" charset="0"/>
              </a:rPr>
              <a:t> est. Nunc lacinia dolor </a:t>
            </a:r>
            <a:r>
              <a:rPr lang="en-US" sz="2800" dirty="0" err="1">
                <a:latin typeface="Arial Rounded MT Bold" panose="020F0704030504030204" pitchFamily="34" charset="0"/>
              </a:rPr>
              <a:t>justo</a:t>
            </a:r>
            <a:r>
              <a:rPr lang="en-US" sz="2800" dirty="0">
                <a:latin typeface="Arial Rounded MT Bold" panose="020F0704030504030204" pitchFamily="34" charset="0"/>
              </a:rPr>
              <a:t>, in porta </a:t>
            </a:r>
            <a:r>
              <a:rPr lang="en-US" sz="2800" dirty="0" err="1">
                <a:latin typeface="Arial Rounded MT Bold" panose="020F0704030504030204" pitchFamily="34" charset="0"/>
              </a:rPr>
              <a:t>enim</a:t>
            </a:r>
            <a:r>
              <a:rPr lang="en-US" sz="2800" dirty="0">
                <a:latin typeface="Arial Rounded MT Bold" panose="020F0704030504030204" pitchFamily="34" charset="0"/>
              </a:rPr>
              <a:t> convallis </a:t>
            </a:r>
            <a:r>
              <a:rPr lang="en-US" sz="2800" dirty="0" err="1">
                <a:latin typeface="Arial Rounded MT Bold" panose="020F0704030504030204" pitchFamily="34" charset="0"/>
              </a:rPr>
              <a:t>posuere</a:t>
            </a:r>
            <a:r>
              <a:rPr lang="en-US" sz="2800" dirty="0">
                <a:latin typeface="Arial Rounded MT Bold" panose="020F0704030504030204" pitchFamily="34" charset="0"/>
              </a:rPr>
              <a:t>. </a:t>
            </a:r>
            <a:r>
              <a:rPr lang="en-US" sz="2800" dirty="0" err="1">
                <a:latin typeface="Arial Rounded MT Bold" panose="020F0704030504030204" pitchFamily="34" charset="0"/>
              </a:rPr>
              <a:t>Proin</a:t>
            </a:r>
            <a:r>
              <a:rPr lang="en-US" sz="2800" dirty="0">
                <a:latin typeface="Arial Rounded MT Bold" panose="020F0704030504030204" pitchFamily="34" charset="0"/>
              </a:rPr>
              <a:t> dictum, </a:t>
            </a:r>
            <a:r>
              <a:rPr lang="en-US" sz="2800" dirty="0" err="1">
                <a:latin typeface="Arial Rounded MT Bold" panose="020F0704030504030204" pitchFamily="34" charset="0"/>
              </a:rPr>
              <a:t>metus</a:t>
            </a: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latin typeface="Arial Rounded MT Bold" panose="020F0704030504030204" pitchFamily="34" charset="0"/>
              </a:rPr>
              <a:t>eu</a:t>
            </a:r>
            <a:endParaRPr lang="en-US" sz="28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D90192-9B0F-4F4E-A951-AA6742A8B36B}"/>
              </a:ext>
            </a:extLst>
          </p:cNvPr>
          <p:cNvSpPr txBox="1"/>
          <p:nvPr/>
        </p:nvSpPr>
        <p:spPr>
          <a:xfrm>
            <a:off x="8913812" y="-3364279"/>
            <a:ext cx="71477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 Rounded MT Bold" panose="020F0704030504030204" pitchFamily="34" charset="0"/>
              </a:rPr>
              <a:t>posuere</a:t>
            </a:r>
            <a:r>
              <a:rPr lang="en-US" sz="2800" dirty="0">
                <a:latin typeface="Arial Rounded MT Bold" panose="020F0704030504030204" pitchFamily="34" charset="0"/>
              </a:rPr>
              <a:t>. </a:t>
            </a:r>
            <a:r>
              <a:rPr lang="en-US" sz="2800" dirty="0" err="1">
                <a:latin typeface="Arial Rounded MT Bold" panose="020F0704030504030204" pitchFamily="34" charset="0"/>
              </a:rPr>
              <a:t>Proin</a:t>
            </a:r>
            <a:r>
              <a:rPr lang="en-US" sz="2800" dirty="0">
                <a:latin typeface="Arial Rounded MT Bold" panose="020F0704030504030204" pitchFamily="34" charset="0"/>
              </a:rPr>
              <a:t> dictum, </a:t>
            </a:r>
            <a:r>
              <a:rPr lang="en-US" sz="2800" dirty="0" err="1">
                <a:latin typeface="Arial Rounded MT Bold" panose="020F0704030504030204" pitchFamily="34" charset="0"/>
              </a:rPr>
              <a:t>metus</a:t>
            </a: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latin typeface="Arial Rounded MT Bold" panose="020F0704030504030204" pitchFamily="34" charset="0"/>
              </a:rPr>
              <a:t>eu</a:t>
            </a: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latin typeface="Arial Rounded MT Bold" panose="020F0704030504030204" pitchFamily="34" charset="0"/>
              </a:rPr>
              <a:t>scelerisque</a:t>
            </a: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latin typeface="Arial Rounded MT Bold" panose="020F0704030504030204" pitchFamily="34" charset="0"/>
              </a:rPr>
              <a:t>dignissim</a:t>
            </a:r>
            <a:r>
              <a:rPr lang="en-US" sz="2800" dirty="0">
                <a:latin typeface="Arial Rounded MT Bold" panose="020F0704030504030204" pitchFamily="34" charset="0"/>
              </a:rPr>
              <a:t>, </a:t>
            </a:r>
            <a:r>
              <a:rPr lang="en-US" sz="2800" dirty="0" err="1">
                <a:latin typeface="Arial Rounded MT Bold" panose="020F0704030504030204" pitchFamily="34" charset="0"/>
              </a:rPr>
              <a:t>orci</a:t>
            </a: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latin typeface="Arial Rounded MT Bold" panose="020F0704030504030204" pitchFamily="34" charset="0"/>
              </a:rPr>
              <a:t>turpis</a:t>
            </a: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latin typeface="Arial Rounded MT Bold" panose="020F0704030504030204" pitchFamily="34" charset="0"/>
              </a:rPr>
              <a:t>blandit</a:t>
            </a: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latin typeface="Arial Rounded MT Bold" panose="020F0704030504030204" pitchFamily="34" charset="0"/>
              </a:rPr>
              <a:t>elit</a:t>
            </a:r>
            <a:r>
              <a:rPr lang="en-US" sz="2800" dirty="0">
                <a:latin typeface="Arial Rounded MT Bold" panose="020F0704030504030204" pitchFamily="34" charset="0"/>
              </a:rPr>
              <a:t>, </a:t>
            </a:r>
            <a:r>
              <a:rPr lang="en-US" sz="2800" dirty="0" err="1">
                <a:latin typeface="Arial Rounded MT Bold" panose="020F0704030504030204" pitchFamily="34" charset="0"/>
              </a:rPr>
              <a:t>vel</a:t>
            </a: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latin typeface="Arial Rounded MT Bold" panose="020F0704030504030204" pitchFamily="34" charset="0"/>
              </a:rPr>
              <a:t>elementum</a:t>
            </a: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latin typeface="Arial Rounded MT Bold" panose="020F0704030504030204" pitchFamily="34" charset="0"/>
              </a:rPr>
              <a:t>diam</a:t>
            </a:r>
            <a:r>
              <a:rPr lang="en-US" sz="2800" dirty="0">
                <a:latin typeface="Arial Rounded MT Bold" panose="020F0704030504030204" pitchFamily="34" charset="0"/>
              </a:rPr>
              <a:t> </a:t>
            </a:r>
          </a:p>
          <a:p>
            <a:r>
              <a:rPr lang="en-US" sz="2800" dirty="0">
                <a:latin typeface="Arial Rounded MT Bold" panose="020F0704030504030204" pitchFamily="34" charset="0"/>
              </a:rPr>
              <a:t>ex vitae dolor. Integer </a:t>
            </a:r>
            <a:r>
              <a:rPr lang="en-US" sz="2800" dirty="0" err="1">
                <a:latin typeface="Arial Rounded MT Bold" panose="020F0704030504030204" pitchFamily="34" charset="0"/>
              </a:rPr>
              <a:t>euismod</a:t>
            </a: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latin typeface="Arial Rounded MT Bold" panose="020F0704030504030204" pitchFamily="34" charset="0"/>
              </a:rPr>
              <a:t>ultrices</a:t>
            </a: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latin typeface="Arial Rounded MT Bold" panose="020F0704030504030204" pitchFamily="34" charset="0"/>
              </a:rPr>
              <a:t>venenatis</a:t>
            </a:r>
            <a:r>
              <a:rPr lang="en-US" sz="2800" dirty="0">
                <a:latin typeface="Arial Rounded MT Bold" panose="020F0704030504030204" pitchFamily="34" charset="0"/>
              </a:rPr>
              <a:t>. </a:t>
            </a:r>
            <a:r>
              <a:rPr lang="en-US" sz="2800" dirty="0" err="1">
                <a:latin typeface="Arial Rounded MT Bold" panose="020F0704030504030204" pitchFamily="34" charset="0"/>
              </a:rPr>
              <a:t>Donec</a:t>
            </a: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latin typeface="Arial Rounded MT Bold" panose="020F0704030504030204" pitchFamily="34" charset="0"/>
              </a:rPr>
              <a:t>nec</a:t>
            </a:r>
            <a:r>
              <a:rPr lang="en-US" sz="2800" dirty="0">
                <a:latin typeface="Arial Rounded MT Bold" panose="020F0704030504030204" pitchFamily="34" charset="0"/>
              </a:rPr>
              <a:t> ligula id</a:t>
            </a:r>
            <a:endParaRPr lang="en-US" sz="28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108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8424BD82-82B8-4E23-8022-B385245455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6612" y="-9177299"/>
            <a:ext cx="9700752" cy="685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85623A7-644B-4780-B480-85A043E8BB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14" y="8915400"/>
            <a:ext cx="970075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0BA82A-7A1E-4C6F-A6CB-FB3E5D16C7F8}"/>
              </a:ext>
            </a:extLst>
          </p:cNvPr>
          <p:cNvSpPr txBox="1"/>
          <p:nvPr/>
        </p:nvSpPr>
        <p:spPr>
          <a:xfrm>
            <a:off x="-4268788" y="2367027"/>
            <a:ext cx="1125629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P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FC767-54F5-4474-8B1C-F01559F9C570}"/>
              </a:ext>
            </a:extLst>
          </p:cNvPr>
          <p:cNvSpPr txBox="1"/>
          <p:nvPr/>
        </p:nvSpPr>
        <p:spPr>
          <a:xfrm>
            <a:off x="4991124" y="-3250322"/>
            <a:ext cx="1391728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H</a:t>
            </a:r>
            <a:endParaRPr lang="ar-EG" sz="28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7630D-BA19-4E2F-8E78-AA2F026208DE}"/>
              </a:ext>
            </a:extLst>
          </p:cNvPr>
          <p:cNvSpPr txBox="1"/>
          <p:nvPr/>
        </p:nvSpPr>
        <p:spPr>
          <a:xfrm>
            <a:off x="16991012" y="2128752"/>
            <a:ext cx="970137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P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16A629-3726-4ED4-84CD-B2C03437539D}"/>
              </a:ext>
            </a:extLst>
          </p:cNvPr>
          <p:cNvGrpSpPr/>
          <p:nvPr/>
        </p:nvGrpSpPr>
        <p:grpSpPr>
          <a:xfrm rot="16200000" flipV="1">
            <a:off x="10239741" y="652791"/>
            <a:ext cx="1724854" cy="957288"/>
            <a:chOff x="608012" y="1790700"/>
            <a:chExt cx="2514601" cy="11049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574975-11CE-426A-8108-F1E2DBA03EEF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D305DA-B5A2-479F-92DD-20486451FB9E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730F20-CD30-482D-A62F-0F4731FEF2F7}"/>
              </a:ext>
            </a:extLst>
          </p:cNvPr>
          <p:cNvGrpSpPr/>
          <p:nvPr/>
        </p:nvGrpSpPr>
        <p:grpSpPr>
          <a:xfrm rot="16200000" flipH="1">
            <a:off x="9930839" y="610331"/>
            <a:ext cx="1483786" cy="801140"/>
            <a:chOff x="608012" y="1790700"/>
            <a:chExt cx="2514601" cy="11049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DD8565A-49E0-4D4F-9EF9-63097B68D0AB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DECA-D07D-48FF-BCF4-7BF847B1CA01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A027120-A27C-4E4C-B30D-9FA2F187AD05}"/>
              </a:ext>
            </a:extLst>
          </p:cNvPr>
          <p:cNvSpPr txBox="1"/>
          <p:nvPr/>
        </p:nvSpPr>
        <p:spPr>
          <a:xfrm>
            <a:off x="10623524" y="353243"/>
            <a:ext cx="129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</a:rPr>
              <a:t>3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9999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0B7CF3-0E44-4123-9ED8-C0D9C66DC57C}"/>
              </a:ext>
            </a:extLst>
          </p:cNvPr>
          <p:cNvSpPr txBox="1"/>
          <p:nvPr/>
        </p:nvSpPr>
        <p:spPr>
          <a:xfrm>
            <a:off x="1436314" y="574228"/>
            <a:ext cx="714777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Arial Rounded MT Bold" panose="020F0704030504030204" pitchFamily="34" charset="0"/>
              </a:rPr>
              <a:t>L</a:t>
            </a:r>
            <a:r>
              <a:rPr lang="en-US" sz="2800" dirty="0">
                <a:latin typeface="Arial Rounded MT Bold" panose="020F0704030504030204" pitchFamily="34" charset="0"/>
              </a:rPr>
              <a:t>orem ipsum dolor sit </a:t>
            </a:r>
            <a:r>
              <a:rPr lang="en-US" sz="2800" dirty="0" err="1">
                <a:latin typeface="Arial Rounded MT Bold" panose="020F0704030504030204" pitchFamily="34" charset="0"/>
              </a:rPr>
              <a:t>amet</a:t>
            </a:r>
            <a:r>
              <a:rPr lang="en-US" sz="2800" dirty="0">
                <a:latin typeface="Arial Rounded MT Bold" panose="020F0704030504030204" pitchFamily="34" charset="0"/>
              </a:rPr>
              <a:t>, </a:t>
            </a:r>
            <a:r>
              <a:rPr lang="en-US" sz="2800" dirty="0" err="1">
                <a:latin typeface="Arial Rounded MT Bold" panose="020F0704030504030204" pitchFamily="34" charset="0"/>
              </a:rPr>
              <a:t>consectetur</a:t>
            </a: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latin typeface="Arial Rounded MT Bold" panose="020F0704030504030204" pitchFamily="34" charset="0"/>
              </a:rPr>
              <a:t>adipiscing</a:t>
            </a: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latin typeface="Arial Rounded MT Bold" panose="020F0704030504030204" pitchFamily="34" charset="0"/>
              </a:rPr>
              <a:t>elit</a:t>
            </a:r>
            <a:r>
              <a:rPr lang="en-US" sz="2800" dirty="0">
                <a:latin typeface="Arial Rounded MT Bold" panose="020F0704030504030204" pitchFamily="34" charset="0"/>
              </a:rPr>
              <a:t>. </a:t>
            </a:r>
            <a:r>
              <a:rPr lang="en-US" sz="2800" dirty="0" err="1">
                <a:latin typeface="Arial Rounded MT Bold" panose="020F0704030504030204" pitchFamily="34" charset="0"/>
              </a:rPr>
              <a:t>Donec</a:t>
            </a:r>
            <a:r>
              <a:rPr lang="en-US" sz="2800" dirty="0">
                <a:latin typeface="Arial Rounded MT Bold" panose="020F0704030504030204" pitchFamily="34" charset="0"/>
              </a:rPr>
              <a:t> et lorem non </a:t>
            </a:r>
            <a:r>
              <a:rPr lang="en-US" sz="2800" dirty="0" err="1">
                <a:latin typeface="Arial Rounded MT Bold" panose="020F0704030504030204" pitchFamily="34" charset="0"/>
              </a:rPr>
              <a:t>nibh</a:t>
            </a:r>
            <a:endParaRPr lang="en-US" sz="2800" dirty="0">
              <a:latin typeface="Arial Rounded MT Bold" panose="020F0704030504030204" pitchFamily="34" charset="0"/>
            </a:endParaRPr>
          </a:p>
          <a:p>
            <a:r>
              <a:rPr lang="en-US" sz="2800" dirty="0">
                <a:latin typeface="Arial Rounded MT Bold" panose="020F0704030504030204" pitchFamily="34" charset="0"/>
              </a:rPr>
              <a:t> semper </a:t>
            </a:r>
            <a:r>
              <a:rPr lang="en-US" sz="2800" dirty="0" err="1">
                <a:latin typeface="Arial Rounded MT Bold" panose="020F0704030504030204" pitchFamily="34" charset="0"/>
              </a:rPr>
              <a:t>varius</a:t>
            </a:r>
            <a:r>
              <a:rPr lang="en-US" sz="2800" dirty="0">
                <a:latin typeface="Arial Rounded MT Bold" panose="020F0704030504030204" pitchFamily="34" charset="0"/>
              </a:rPr>
              <a:t> in </a:t>
            </a:r>
            <a:r>
              <a:rPr lang="en-US" sz="2800" dirty="0" err="1">
                <a:latin typeface="Arial Rounded MT Bold" panose="020F0704030504030204" pitchFamily="34" charset="0"/>
              </a:rPr>
              <a:t>eu</a:t>
            </a:r>
            <a:r>
              <a:rPr lang="en-US" sz="2800" dirty="0">
                <a:latin typeface="Arial Rounded MT Bold" panose="020F0704030504030204" pitchFamily="34" charset="0"/>
              </a:rPr>
              <a:t> est. Nunc lacinia dolor </a:t>
            </a:r>
            <a:r>
              <a:rPr lang="en-US" sz="2800" dirty="0" err="1">
                <a:latin typeface="Arial Rounded MT Bold" panose="020F0704030504030204" pitchFamily="34" charset="0"/>
              </a:rPr>
              <a:t>justo</a:t>
            </a:r>
            <a:r>
              <a:rPr lang="en-US" sz="2800" dirty="0">
                <a:latin typeface="Arial Rounded MT Bold" panose="020F0704030504030204" pitchFamily="34" charset="0"/>
              </a:rPr>
              <a:t>, in porta </a:t>
            </a:r>
            <a:r>
              <a:rPr lang="en-US" sz="2800" dirty="0" err="1">
                <a:latin typeface="Arial Rounded MT Bold" panose="020F0704030504030204" pitchFamily="34" charset="0"/>
              </a:rPr>
              <a:t>enim</a:t>
            </a:r>
            <a:r>
              <a:rPr lang="en-US" sz="2800" dirty="0">
                <a:latin typeface="Arial Rounded MT Bold" panose="020F0704030504030204" pitchFamily="34" charset="0"/>
              </a:rPr>
              <a:t> convallis </a:t>
            </a:r>
            <a:r>
              <a:rPr lang="en-US" sz="2800" dirty="0" err="1">
                <a:latin typeface="Arial Rounded MT Bold" panose="020F0704030504030204" pitchFamily="34" charset="0"/>
              </a:rPr>
              <a:t>posuere</a:t>
            </a:r>
            <a:r>
              <a:rPr lang="en-US" sz="2800" dirty="0">
                <a:latin typeface="Arial Rounded MT Bold" panose="020F0704030504030204" pitchFamily="34" charset="0"/>
              </a:rPr>
              <a:t>. </a:t>
            </a:r>
            <a:r>
              <a:rPr lang="en-US" sz="2800" dirty="0" err="1">
                <a:latin typeface="Arial Rounded MT Bold" panose="020F0704030504030204" pitchFamily="34" charset="0"/>
              </a:rPr>
              <a:t>Proin</a:t>
            </a:r>
            <a:r>
              <a:rPr lang="en-US" sz="2800" dirty="0">
                <a:latin typeface="Arial Rounded MT Bold" panose="020F0704030504030204" pitchFamily="34" charset="0"/>
              </a:rPr>
              <a:t> dictum, </a:t>
            </a:r>
            <a:r>
              <a:rPr lang="en-US" sz="2800" dirty="0" err="1">
                <a:latin typeface="Arial Rounded MT Bold" panose="020F0704030504030204" pitchFamily="34" charset="0"/>
              </a:rPr>
              <a:t>metus</a:t>
            </a: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latin typeface="Arial Rounded MT Bold" panose="020F0704030504030204" pitchFamily="34" charset="0"/>
              </a:rPr>
              <a:t>eu</a:t>
            </a: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latin typeface="Arial Rounded MT Bold" panose="020F0704030504030204" pitchFamily="34" charset="0"/>
              </a:rPr>
              <a:t>scelerisque</a:t>
            </a: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latin typeface="Arial Rounded MT Bold" panose="020F0704030504030204" pitchFamily="34" charset="0"/>
              </a:rPr>
              <a:t>dignissim</a:t>
            </a:r>
            <a:r>
              <a:rPr lang="en-US" sz="2800" dirty="0">
                <a:latin typeface="Arial Rounded MT Bold" panose="020F0704030504030204" pitchFamily="34" charset="0"/>
              </a:rPr>
              <a:t>, </a:t>
            </a:r>
            <a:r>
              <a:rPr lang="en-US" sz="2800" dirty="0" err="1">
                <a:latin typeface="Arial Rounded MT Bold" panose="020F0704030504030204" pitchFamily="34" charset="0"/>
              </a:rPr>
              <a:t>orci</a:t>
            </a: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latin typeface="Arial Rounded MT Bold" panose="020F0704030504030204" pitchFamily="34" charset="0"/>
              </a:rPr>
              <a:t>turpis</a:t>
            </a: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latin typeface="Arial Rounded MT Bold" panose="020F0704030504030204" pitchFamily="34" charset="0"/>
              </a:rPr>
              <a:t>blandit</a:t>
            </a: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latin typeface="Arial Rounded MT Bold" panose="020F0704030504030204" pitchFamily="34" charset="0"/>
              </a:rPr>
              <a:t>elit</a:t>
            </a:r>
            <a:r>
              <a:rPr lang="en-US" sz="2800" dirty="0">
                <a:latin typeface="Arial Rounded MT Bold" panose="020F0704030504030204" pitchFamily="34" charset="0"/>
              </a:rPr>
              <a:t>, </a:t>
            </a:r>
            <a:r>
              <a:rPr lang="en-US" sz="2800" dirty="0" err="1">
                <a:latin typeface="Arial Rounded MT Bold" panose="020F0704030504030204" pitchFamily="34" charset="0"/>
              </a:rPr>
              <a:t>vel</a:t>
            </a: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latin typeface="Arial Rounded MT Bold" panose="020F0704030504030204" pitchFamily="34" charset="0"/>
              </a:rPr>
              <a:t>elementum</a:t>
            </a: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latin typeface="Arial Rounded MT Bold" panose="020F0704030504030204" pitchFamily="34" charset="0"/>
              </a:rPr>
              <a:t>diam</a:t>
            </a:r>
            <a:r>
              <a:rPr lang="en-US" sz="2800" dirty="0">
                <a:latin typeface="Arial Rounded MT Bold" panose="020F0704030504030204" pitchFamily="34" charset="0"/>
              </a:rPr>
              <a:t> </a:t>
            </a:r>
          </a:p>
          <a:p>
            <a:r>
              <a:rPr lang="en-US" sz="2800" dirty="0">
                <a:latin typeface="Arial Rounded MT Bold" panose="020F0704030504030204" pitchFamily="34" charset="0"/>
              </a:rPr>
              <a:t>ex vitae dolor. Integer </a:t>
            </a:r>
            <a:r>
              <a:rPr lang="en-US" sz="2800" dirty="0" err="1">
                <a:latin typeface="Arial Rounded MT Bold" panose="020F0704030504030204" pitchFamily="34" charset="0"/>
              </a:rPr>
              <a:t>euismod</a:t>
            </a: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latin typeface="Arial Rounded MT Bold" panose="020F0704030504030204" pitchFamily="34" charset="0"/>
              </a:rPr>
              <a:t>ultrices</a:t>
            </a: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latin typeface="Arial Rounded MT Bold" panose="020F0704030504030204" pitchFamily="34" charset="0"/>
              </a:rPr>
              <a:t>venenatis</a:t>
            </a:r>
            <a:r>
              <a:rPr lang="en-US" sz="2800" dirty="0">
                <a:latin typeface="Arial Rounded MT Bold" panose="020F0704030504030204" pitchFamily="34" charset="0"/>
              </a:rPr>
              <a:t>. </a:t>
            </a:r>
            <a:r>
              <a:rPr lang="en-US" sz="2800" dirty="0" err="1">
                <a:latin typeface="Arial Rounded MT Bold" panose="020F0704030504030204" pitchFamily="34" charset="0"/>
              </a:rPr>
              <a:t>Donec</a:t>
            </a: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latin typeface="Arial Rounded MT Bold" panose="020F0704030504030204" pitchFamily="34" charset="0"/>
              </a:rPr>
              <a:t>nec</a:t>
            </a:r>
            <a:r>
              <a:rPr lang="en-US" sz="2800" dirty="0">
                <a:latin typeface="Arial Rounded MT Bold" panose="020F0704030504030204" pitchFamily="34" charset="0"/>
              </a:rPr>
              <a:t> ligula id </a:t>
            </a:r>
            <a:r>
              <a:rPr lang="en-US" sz="2800" dirty="0" err="1">
                <a:latin typeface="Arial Rounded MT Bold" panose="020F0704030504030204" pitchFamily="34" charset="0"/>
              </a:rPr>
              <a:t>lectus</a:t>
            </a: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latin typeface="Arial Rounded MT Bold" panose="020F0704030504030204" pitchFamily="34" charset="0"/>
              </a:rPr>
              <a:t>molestie</a:t>
            </a: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48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Arial Rounded MT Bold" panose="020F0704030504030204" pitchFamily="34" charset="0"/>
              </a:rPr>
              <a:t>. . .</a:t>
            </a:r>
            <a:endParaRPr lang="en-US" sz="28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0FCCAF-6AD6-4DB5-A0F7-98A7A81191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310" y="2587458"/>
            <a:ext cx="2143125" cy="21431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97587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8424BD82-82B8-4E23-8022-B385245455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6612" y="-9177299"/>
            <a:ext cx="9700752" cy="685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85623A7-644B-4780-B480-85A043E8BB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14" y="8915400"/>
            <a:ext cx="970075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0BA82A-7A1E-4C6F-A6CB-FB3E5D16C7F8}"/>
              </a:ext>
            </a:extLst>
          </p:cNvPr>
          <p:cNvSpPr txBox="1"/>
          <p:nvPr/>
        </p:nvSpPr>
        <p:spPr>
          <a:xfrm>
            <a:off x="-4268788" y="2367027"/>
            <a:ext cx="1125629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P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FC767-54F5-4474-8B1C-F01559F9C570}"/>
              </a:ext>
            </a:extLst>
          </p:cNvPr>
          <p:cNvSpPr txBox="1"/>
          <p:nvPr/>
        </p:nvSpPr>
        <p:spPr>
          <a:xfrm>
            <a:off x="4991124" y="-3250322"/>
            <a:ext cx="1391728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H</a:t>
            </a:r>
            <a:endParaRPr lang="ar-EG" sz="28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7630D-BA19-4E2F-8E78-AA2F026208DE}"/>
              </a:ext>
            </a:extLst>
          </p:cNvPr>
          <p:cNvSpPr txBox="1"/>
          <p:nvPr/>
        </p:nvSpPr>
        <p:spPr>
          <a:xfrm>
            <a:off x="16991012" y="2128752"/>
            <a:ext cx="970137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P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16A629-3726-4ED4-84CD-B2C03437539D}"/>
              </a:ext>
            </a:extLst>
          </p:cNvPr>
          <p:cNvGrpSpPr/>
          <p:nvPr/>
        </p:nvGrpSpPr>
        <p:grpSpPr>
          <a:xfrm rot="16200000" flipV="1">
            <a:off x="10239741" y="652791"/>
            <a:ext cx="1724854" cy="957288"/>
            <a:chOff x="608012" y="1790700"/>
            <a:chExt cx="2514601" cy="11049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574975-11CE-426A-8108-F1E2DBA03EEF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D305DA-B5A2-479F-92DD-20486451FB9E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730F20-CD30-482D-A62F-0F4731FEF2F7}"/>
              </a:ext>
            </a:extLst>
          </p:cNvPr>
          <p:cNvGrpSpPr/>
          <p:nvPr/>
        </p:nvGrpSpPr>
        <p:grpSpPr>
          <a:xfrm rot="16200000" flipH="1">
            <a:off x="9930839" y="610331"/>
            <a:ext cx="1483786" cy="801140"/>
            <a:chOff x="608012" y="1790700"/>
            <a:chExt cx="2514601" cy="11049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DD8565A-49E0-4D4F-9EF9-63097B68D0AB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DECA-D07D-48FF-BCF4-7BF847B1CA01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A027120-A27C-4E4C-B30D-9FA2F187AD05}"/>
              </a:ext>
            </a:extLst>
          </p:cNvPr>
          <p:cNvSpPr txBox="1"/>
          <p:nvPr/>
        </p:nvSpPr>
        <p:spPr>
          <a:xfrm>
            <a:off x="10623524" y="353243"/>
            <a:ext cx="129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</a:rPr>
              <a:t>3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9999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621CF4-60A3-43CF-BE76-FD82BEBB9AB8}"/>
              </a:ext>
            </a:extLst>
          </p:cNvPr>
          <p:cNvSpPr txBox="1"/>
          <p:nvPr/>
        </p:nvSpPr>
        <p:spPr>
          <a:xfrm>
            <a:off x="1436314" y="233745"/>
            <a:ext cx="5211170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Left"/>
              <a:lightRig rig="threePt" dir="t"/>
            </a:scene3d>
          </a:bodyPr>
          <a:lstStyle/>
          <a:p>
            <a:r>
              <a:rPr lang="en-US" sz="7200" dirty="0" err="1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uc</a:t>
            </a:r>
            <a:r>
              <a:rPr lang="en-US" sz="7200" dirty="0" err="1">
                <a:ln>
                  <a:solidFill>
                    <a:schemeClr val="tx1"/>
                  </a:solidFill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first</a:t>
            </a:r>
            <a:r>
              <a:rPr lang="en-US" sz="6000" dirty="0"/>
              <a:t>( </a:t>
            </a:r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String</a:t>
            </a:r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60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5E3E22-9001-4F4C-9FF1-E50A965F1F06}"/>
              </a:ext>
            </a:extLst>
          </p:cNvPr>
          <p:cNvSpPr txBox="1"/>
          <p:nvPr/>
        </p:nvSpPr>
        <p:spPr>
          <a:xfrm>
            <a:off x="1600196" y="1236891"/>
            <a:ext cx="4937057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Left"/>
              <a:lightRig rig="threePt" dir="t"/>
            </a:scene3d>
          </a:bodyPr>
          <a:lstStyle/>
          <a:p>
            <a:r>
              <a:rPr lang="en-US" sz="7200" dirty="0" err="1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lc</a:t>
            </a:r>
            <a:r>
              <a:rPr lang="en-US" sz="7200" dirty="0" err="1">
                <a:ln>
                  <a:solidFill>
                    <a:schemeClr val="tx1"/>
                  </a:solidFill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first</a:t>
            </a:r>
            <a:r>
              <a:rPr lang="en-US" sz="6000" dirty="0"/>
              <a:t>( </a:t>
            </a:r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String</a:t>
            </a:r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60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81C7DB-4D07-428D-B4F6-E9706382B639}"/>
              </a:ext>
            </a:extLst>
          </p:cNvPr>
          <p:cNvSpPr txBox="1"/>
          <p:nvPr/>
        </p:nvSpPr>
        <p:spPr>
          <a:xfrm>
            <a:off x="1445159" y="3495548"/>
            <a:ext cx="6883423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Left"/>
              <a:lightRig rig="threePt" dir="t"/>
            </a:scene3d>
          </a:bodyPr>
          <a:lstStyle/>
          <a:p>
            <a:r>
              <a:rPr lang="en-US" sz="7200" dirty="0" err="1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</a:t>
            </a:r>
            <a:r>
              <a:rPr lang="en-US" sz="7200" dirty="0" err="1">
                <a:ln>
                  <a:solidFill>
                    <a:schemeClr val="tx1"/>
                  </a:solidFill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tr</a:t>
            </a:r>
            <a:r>
              <a:rPr lang="en-US" sz="7200" dirty="0" err="1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</a:t>
            </a:r>
            <a:r>
              <a:rPr lang="en-US" sz="7200" dirty="0" err="1">
                <a:ln>
                  <a:solidFill>
                    <a:schemeClr val="tx1"/>
                  </a:solidFill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</a:t>
            </a:r>
            <a:r>
              <a:rPr lang="en-US" sz="7200" dirty="0" err="1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sz="7200" dirty="0" err="1">
                <a:ln>
                  <a:solidFill>
                    <a:schemeClr val="tx1"/>
                  </a:solidFill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pper</a:t>
            </a:r>
            <a:r>
              <a:rPr lang="en-US" sz="6000" dirty="0"/>
              <a:t>( </a:t>
            </a:r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String</a:t>
            </a:r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60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8B521C-42BA-4F89-95C3-1DF2677C797A}"/>
              </a:ext>
            </a:extLst>
          </p:cNvPr>
          <p:cNvSpPr txBox="1"/>
          <p:nvPr/>
        </p:nvSpPr>
        <p:spPr>
          <a:xfrm>
            <a:off x="1600196" y="2314067"/>
            <a:ext cx="6046463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Left"/>
              <a:lightRig rig="threePt" dir="t"/>
            </a:scene3d>
          </a:bodyPr>
          <a:lstStyle/>
          <a:p>
            <a:r>
              <a:rPr lang="en-US" sz="7200" dirty="0" err="1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uc</a:t>
            </a:r>
            <a:r>
              <a:rPr lang="en-US" sz="7200" dirty="0" err="1">
                <a:ln>
                  <a:solidFill>
                    <a:schemeClr val="tx1"/>
                  </a:solidFill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words</a:t>
            </a:r>
            <a:r>
              <a:rPr lang="en-US" sz="6000" dirty="0"/>
              <a:t>( </a:t>
            </a:r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String</a:t>
            </a:r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6000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50C80C-6250-45E8-BB8F-1FA456C061DE}"/>
              </a:ext>
            </a:extLst>
          </p:cNvPr>
          <p:cNvSpPr txBox="1"/>
          <p:nvPr/>
        </p:nvSpPr>
        <p:spPr>
          <a:xfrm>
            <a:off x="1499917" y="4751075"/>
            <a:ext cx="6773906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Left"/>
              <a:lightRig rig="threePt" dir="t"/>
            </a:scene3d>
          </a:bodyPr>
          <a:lstStyle/>
          <a:p>
            <a:r>
              <a:rPr lang="en-US" sz="7200" dirty="0" err="1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</a:t>
            </a:r>
            <a:r>
              <a:rPr lang="en-US" sz="7200" dirty="0" err="1">
                <a:ln>
                  <a:solidFill>
                    <a:schemeClr val="tx1"/>
                  </a:solidFill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tr</a:t>
            </a:r>
            <a:r>
              <a:rPr lang="en-US" sz="7200" dirty="0" err="1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</a:t>
            </a:r>
            <a:r>
              <a:rPr lang="en-US" sz="7200" dirty="0" err="1">
                <a:ln>
                  <a:solidFill>
                    <a:schemeClr val="tx1"/>
                  </a:solidFill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</a:t>
            </a:r>
            <a:r>
              <a:rPr lang="en-US" sz="7200" dirty="0" err="1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l</a:t>
            </a:r>
            <a:r>
              <a:rPr lang="en-US" sz="7200" dirty="0" err="1">
                <a:ln>
                  <a:solidFill>
                    <a:schemeClr val="tx1"/>
                  </a:solidFill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ower</a:t>
            </a:r>
            <a:r>
              <a:rPr lang="en-US" sz="6000" dirty="0"/>
              <a:t>( </a:t>
            </a:r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String</a:t>
            </a:r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6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9917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26E36EF-37FA-4AB1-8C52-6B4EAAD8CCFC}"/>
              </a:ext>
            </a:extLst>
          </p:cNvPr>
          <p:cNvSpPr txBox="1"/>
          <p:nvPr/>
        </p:nvSpPr>
        <p:spPr>
          <a:xfrm>
            <a:off x="3351212" y="3276600"/>
            <a:ext cx="5316648" cy="144655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800" b="1" dirty="0">
                <a:solidFill>
                  <a:srgbClr val="009999"/>
                </a:solidFill>
              </a:rPr>
              <a:t>A</a:t>
            </a:r>
            <a:r>
              <a:rPr lang="en-US" sz="8800" b="1" dirty="0"/>
              <a:t>tom </a:t>
            </a:r>
            <a:r>
              <a:rPr lang="en-US" sz="8800" b="1" dirty="0">
                <a:solidFill>
                  <a:srgbClr val="009999"/>
                </a:solidFill>
              </a:rPr>
              <a:t>T</a:t>
            </a:r>
            <a:r>
              <a:rPr lang="en-US" sz="8800" b="1" dirty="0"/>
              <a:t>ime</a:t>
            </a:r>
            <a:endParaRPr lang="ar-EG" sz="8800" b="1" dirty="0"/>
          </a:p>
        </p:txBody>
      </p:sp>
      <p:pic>
        <p:nvPicPr>
          <p:cNvPr id="5" name="Graphic 4" descr="Atom">
            <a:extLst>
              <a:ext uri="{FF2B5EF4-FFF2-40B4-BE49-F238E27FC236}">
                <a16:creationId xmlns:a16="http://schemas.microsoft.com/office/drawing/2014/main" id="{6BDB221A-3062-4635-B469-606A8D8F7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0400" y="635052"/>
            <a:ext cx="2464609" cy="246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534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rush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8424BD82-82B8-4E23-8022-B385245455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6612" y="-9177299"/>
            <a:ext cx="9700752" cy="685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85623A7-644B-4780-B480-85A043E8BB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14" y="8915400"/>
            <a:ext cx="970075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0BA82A-7A1E-4C6F-A6CB-FB3E5D16C7F8}"/>
              </a:ext>
            </a:extLst>
          </p:cNvPr>
          <p:cNvSpPr txBox="1"/>
          <p:nvPr/>
        </p:nvSpPr>
        <p:spPr>
          <a:xfrm>
            <a:off x="-4268788" y="2367027"/>
            <a:ext cx="1125629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P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FC767-54F5-4474-8B1C-F01559F9C570}"/>
              </a:ext>
            </a:extLst>
          </p:cNvPr>
          <p:cNvSpPr txBox="1"/>
          <p:nvPr/>
        </p:nvSpPr>
        <p:spPr>
          <a:xfrm>
            <a:off x="4991124" y="-3250322"/>
            <a:ext cx="1391728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H</a:t>
            </a:r>
            <a:endParaRPr lang="ar-EG" sz="28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7630D-BA19-4E2F-8E78-AA2F026208DE}"/>
              </a:ext>
            </a:extLst>
          </p:cNvPr>
          <p:cNvSpPr txBox="1"/>
          <p:nvPr/>
        </p:nvSpPr>
        <p:spPr>
          <a:xfrm>
            <a:off x="16991012" y="2128752"/>
            <a:ext cx="970137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P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4B438-4BF7-41A9-9882-BB4F81DF3D82}"/>
              </a:ext>
            </a:extLst>
          </p:cNvPr>
          <p:cNvSpPr txBox="1"/>
          <p:nvPr/>
        </p:nvSpPr>
        <p:spPr>
          <a:xfrm>
            <a:off x="2578445" y="2193903"/>
            <a:ext cx="31085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n w="38100"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Q</a:t>
            </a:r>
            <a:r>
              <a:rPr lang="en-US" sz="9600" dirty="0">
                <a:ln w="38100"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uiz</a:t>
            </a:r>
            <a:endParaRPr lang="en-US" sz="2800" dirty="0">
              <a:ln w="38100">
                <a:solidFill>
                  <a:schemeClr val="tx1"/>
                </a:solidFill>
              </a:ln>
              <a:latin typeface="Eras Bold ITC" panose="020B0907030504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461BAC4-FE9F-4D47-AECF-AA44B9B3B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1598664"/>
            <a:ext cx="3694318" cy="33987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31207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B66626-B20F-4A69-BCFC-28DF143E87EF}"/>
              </a:ext>
            </a:extLst>
          </p:cNvPr>
          <p:cNvSpPr txBox="1"/>
          <p:nvPr/>
        </p:nvSpPr>
        <p:spPr>
          <a:xfrm>
            <a:off x="1751012" y="558463"/>
            <a:ext cx="81703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s</a:t>
            </a:r>
            <a:r>
              <a:rPr lang="en-US" sz="6000" dirty="0" err="1">
                <a:ln>
                  <a:solidFill>
                    <a:schemeClr val="tx1"/>
                  </a:solidFill>
                </a:ln>
              </a:rPr>
              <a:t>ub</a:t>
            </a:r>
            <a:r>
              <a:rPr lang="en-US" sz="6000" dirty="0" err="1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s</a:t>
            </a:r>
            <a:r>
              <a:rPr lang="en-US" sz="6000" dirty="0" err="1">
                <a:ln>
                  <a:solidFill>
                    <a:schemeClr val="tx1"/>
                  </a:solidFill>
                </a:ln>
              </a:rPr>
              <a:t>tr</a:t>
            </a:r>
            <a:r>
              <a:rPr lang="en-US" sz="6000" dirty="0"/>
              <a:t>(“</a:t>
            </a:r>
            <a:r>
              <a:rPr lang="en-US" sz="6000" dirty="0">
                <a:solidFill>
                  <a:srgbClr val="92D050"/>
                </a:solidFill>
              </a:rPr>
              <a:t>Hello </a:t>
            </a:r>
            <a:r>
              <a:rPr lang="en-US" sz="6000" dirty="0" err="1">
                <a:solidFill>
                  <a:srgbClr val="92D050"/>
                </a:solidFill>
              </a:rPr>
              <a:t>Azex</a:t>
            </a:r>
            <a:r>
              <a:rPr lang="en-US" sz="6000" dirty="0"/>
              <a:t>”, </a:t>
            </a:r>
            <a:r>
              <a:rPr lang="en-US" sz="6000" dirty="0">
                <a:solidFill>
                  <a:srgbClr val="00B0F0"/>
                </a:solidFill>
              </a:rPr>
              <a:t>6</a:t>
            </a:r>
            <a:r>
              <a:rPr lang="en-US" sz="6000" dirty="0"/>
              <a:t>, </a:t>
            </a:r>
            <a:r>
              <a:rPr lang="en-US" sz="6000" dirty="0">
                <a:solidFill>
                  <a:srgbClr val="00B0F0"/>
                </a:solidFill>
              </a:rPr>
              <a:t>9</a:t>
            </a:r>
            <a:r>
              <a:rPr lang="en-US" sz="6000" dirty="0"/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C62DFD-3111-4707-9409-B5D65920FD7F}"/>
              </a:ext>
            </a:extLst>
          </p:cNvPr>
          <p:cNvSpPr txBox="1"/>
          <p:nvPr/>
        </p:nvSpPr>
        <p:spPr>
          <a:xfrm>
            <a:off x="1751012" y="2128434"/>
            <a:ext cx="8238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s</a:t>
            </a:r>
            <a:r>
              <a:rPr lang="en-US" sz="6000" dirty="0" err="1">
                <a:ln>
                  <a:solidFill>
                    <a:schemeClr val="tx1"/>
                  </a:solidFill>
                </a:ln>
              </a:rPr>
              <a:t>tr</a:t>
            </a:r>
            <a:r>
              <a:rPr lang="en-US" sz="6000" dirty="0" err="1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t</a:t>
            </a:r>
            <a:r>
              <a:rPr lang="en-US" sz="6000" dirty="0" err="1">
                <a:ln>
                  <a:solidFill>
                    <a:schemeClr val="tx1"/>
                  </a:solidFill>
                </a:ln>
              </a:rPr>
              <a:t>o</a:t>
            </a:r>
            <a:r>
              <a:rPr lang="en-US" sz="6000" dirty="0" err="1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l</a:t>
            </a:r>
            <a:r>
              <a:rPr lang="en-US" sz="6000" dirty="0" err="1">
                <a:ln>
                  <a:solidFill>
                    <a:schemeClr val="tx1"/>
                  </a:solidFill>
                </a:ln>
              </a:rPr>
              <a:t>ower</a:t>
            </a:r>
            <a:r>
              <a:rPr lang="en-US" sz="6000" dirty="0"/>
              <a:t>(“</a:t>
            </a:r>
            <a:r>
              <a:rPr lang="en-US" sz="6000" dirty="0">
                <a:solidFill>
                  <a:srgbClr val="92D050"/>
                </a:solidFill>
              </a:rPr>
              <a:t>Hello AZEX</a:t>
            </a:r>
            <a:r>
              <a:rPr lang="en-US" sz="6000" dirty="0"/>
              <a:t>”);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516BF-3F4E-4C13-99B6-9E1535D5C051}"/>
              </a:ext>
            </a:extLst>
          </p:cNvPr>
          <p:cNvSpPr txBox="1"/>
          <p:nvPr/>
        </p:nvSpPr>
        <p:spPr>
          <a:xfrm>
            <a:off x="1751012" y="3733800"/>
            <a:ext cx="100416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s</a:t>
            </a:r>
            <a:r>
              <a:rPr lang="en-US" sz="6000" dirty="0" err="1">
                <a:ln>
                  <a:solidFill>
                    <a:schemeClr val="tx1"/>
                  </a:solidFill>
                </a:ln>
              </a:rPr>
              <a:t>ub</a:t>
            </a:r>
            <a:r>
              <a:rPr lang="en-US" sz="6000" dirty="0" err="1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s</a:t>
            </a:r>
            <a:r>
              <a:rPr lang="en-US" sz="6000" dirty="0" err="1">
                <a:ln>
                  <a:solidFill>
                    <a:schemeClr val="tx1"/>
                  </a:solidFill>
                </a:ln>
              </a:rPr>
              <a:t>tr</a:t>
            </a:r>
            <a:r>
              <a:rPr lang="en-US" sz="6000" dirty="0"/>
              <a:t>(“</a:t>
            </a:r>
            <a:r>
              <a:rPr lang="en-US" sz="6000" dirty="0">
                <a:solidFill>
                  <a:srgbClr val="92D050"/>
                </a:solidFill>
              </a:rPr>
              <a:t>Hello AZEX</a:t>
            </a:r>
            <a:r>
              <a:rPr lang="en-US" sz="6000" dirty="0"/>
              <a:t>”, </a:t>
            </a:r>
            <a:r>
              <a:rPr lang="en-US" sz="6000" dirty="0">
                <a:solidFill>
                  <a:srgbClr val="00B0F0"/>
                </a:solidFill>
              </a:rPr>
              <a:t>0</a:t>
            </a:r>
            <a:r>
              <a:rPr lang="en-US" sz="6000" dirty="0"/>
              <a:t>,</a:t>
            </a:r>
          </a:p>
          <a:p>
            <a:r>
              <a:rPr lang="en-US" sz="6000" dirty="0"/>
              <a:t>             </a:t>
            </a:r>
            <a:r>
              <a:rPr lang="en-US" sz="6000" dirty="0" err="1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s</a:t>
            </a:r>
            <a:r>
              <a:rPr lang="en-US" sz="6000" dirty="0" err="1">
                <a:ln>
                  <a:solidFill>
                    <a:schemeClr val="tx1"/>
                  </a:solidFill>
                </a:ln>
              </a:rPr>
              <a:t>tr</a:t>
            </a:r>
            <a:r>
              <a:rPr lang="en-US" sz="6000" dirty="0" err="1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p</a:t>
            </a:r>
            <a:r>
              <a:rPr lang="en-US" sz="6000" dirty="0" err="1">
                <a:ln>
                  <a:solidFill>
                    <a:schemeClr val="tx1"/>
                  </a:solidFill>
                </a:ln>
              </a:rPr>
              <a:t>os</a:t>
            </a:r>
            <a:r>
              <a:rPr lang="en-US" sz="6000" dirty="0">
                <a:ln>
                  <a:solidFill>
                    <a:schemeClr val="tx1"/>
                  </a:solidFill>
                </a:ln>
              </a:rPr>
              <a:t>(“</a:t>
            </a:r>
            <a:r>
              <a:rPr lang="en-US" sz="6000" dirty="0">
                <a:solidFill>
                  <a:srgbClr val="92D050"/>
                </a:solidFill>
              </a:rPr>
              <a:t>Hello </a:t>
            </a:r>
            <a:r>
              <a:rPr lang="en-US" sz="6000" dirty="0" err="1">
                <a:solidFill>
                  <a:srgbClr val="92D050"/>
                </a:solidFill>
              </a:rPr>
              <a:t>Azex</a:t>
            </a:r>
            <a:r>
              <a:rPr lang="en-US" sz="6000" dirty="0">
                <a:ln>
                  <a:solidFill>
                    <a:schemeClr val="tx1"/>
                  </a:solidFill>
                </a:ln>
              </a:rPr>
              <a:t>”, ‘ ‘)</a:t>
            </a:r>
            <a:r>
              <a:rPr lang="en-US" sz="6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90345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B66626-B20F-4A69-BCFC-28DF143E87EF}"/>
              </a:ext>
            </a:extLst>
          </p:cNvPr>
          <p:cNvSpPr txBox="1"/>
          <p:nvPr/>
        </p:nvSpPr>
        <p:spPr>
          <a:xfrm>
            <a:off x="3275012" y="1371600"/>
            <a:ext cx="525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arenR"/>
            </a:pPr>
            <a:r>
              <a:rPr lang="en-US" sz="7200" dirty="0" err="1"/>
              <a:t>Azex</a:t>
            </a:r>
            <a:endParaRPr lang="en-US" sz="7200" dirty="0"/>
          </a:p>
          <a:p>
            <a:pPr marL="1143000" indent="-1143000">
              <a:buAutoNum type="arabicParenR"/>
            </a:pPr>
            <a:r>
              <a:rPr lang="en-US" sz="7200" dirty="0"/>
              <a:t>hello </a:t>
            </a:r>
            <a:r>
              <a:rPr lang="en-US" sz="7200" dirty="0" err="1"/>
              <a:t>azex</a:t>
            </a:r>
            <a:endParaRPr lang="en-US" sz="7200" dirty="0"/>
          </a:p>
          <a:p>
            <a:pPr marL="1143000" indent="-1143000">
              <a:buAutoNum type="arabicParenR"/>
            </a:pPr>
            <a:r>
              <a:rPr lang="en-US" sz="7200" dirty="0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20035402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BC736DA0-2322-41F1-B38F-D7580A49037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34402694"/>
                  </p:ext>
                </p:extLst>
              </p:nvPr>
            </p:nvGraphicFramePr>
            <p:xfrm>
              <a:off x="0" y="0"/>
              <a:ext cx="12188825" cy="6858000"/>
            </p:xfrm>
            <a:graphic>
              <a:graphicData uri="http://schemas.microsoft.com/office/powerpoint/2016/summaryzoom">
                <psuz:summaryZm>
                  <psuz:summaryZmObj sectionId="{29EF8B29-32AD-49A3-877B-9B961B194CDC}" offsetFactorX="-40439" offsetFactorY="-45553" scaleFactorX="6871" scaleFactorY="6871">
                    <psuz:zmPr id="{BB56A145-0BED-4C1C-9A51-5A8F5F8E41EE}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400000" flipV="1">
                          <a:off x="1281395" y="405328"/>
                          <a:ext cx="753700" cy="424066"/>
                        </a:xfrm>
                        <a:prstGeom prst="rect">
                          <a:avLst/>
                        </a:prstGeom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BC736DA0-2322-41F1-B38F-D7580A490371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0" y="0"/>
                <a:ext cx="12188825" cy="6858000"/>
                <a:chOff x="0" y="0"/>
                <a:chExt cx="12188825" cy="6858000"/>
              </a:xfrm>
            </p:grpSpPr>
            <p:pic>
              <p:nvPicPr>
                <p:cNvPr id="2" name="Picture 2">
                  <a:hlinkClick r:id="rId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 rot="5400000" flipV="1">
                  <a:off x="1281395" y="405328"/>
                  <a:ext cx="753700" cy="424066"/>
                </a:xfrm>
                <a:prstGeom prst="rect">
                  <a:avLst/>
                </a:prstGeom>
              </p:spPr>
            </p:pic>
          </p:grp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1184E66F-8F45-4118-98E0-C7631C95333A}"/>
              </a:ext>
            </a:extLst>
          </p:cNvPr>
          <p:cNvGrpSpPr/>
          <p:nvPr/>
        </p:nvGrpSpPr>
        <p:grpSpPr>
          <a:xfrm rot="16200000" flipV="1">
            <a:off x="6982063" y="2528060"/>
            <a:ext cx="2514601" cy="1391727"/>
            <a:chOff x="608012" y="1790700"/>
            <a:chExt cx="2514601" cy="11049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ECAD941-24BA-437B-88BA-A04BCB87745A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511935-F14D-4B87-9139-548845BCED4A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B564C6C-0818-4127-B964-8080E4A6BB52}"/>
              </a:ext>
            </a:extLst>
          </p:cNvPr>
          <p:cNvGrpSpPr/>
          <p:nvPr/>
        </p:nvGrpSpPr>
        <p:grpSpPr>
          <a:xfrm rot="16200000" flipH="1">
            <a:off x="2680107" y="2269940"/>
            <a:ext cx="2639950" cy="1104900"/>
            <a:chOff x="608012" y="1790700"/>
            <a:chExt cx="2514601" cy="11049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70FD178-6616-4FEB-83BA-47C7F6A77AD5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88C1220-C006-4407-A9E7-D805022FB217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19A9864-64D5-44B1-838F-D07C97765966}"/>
              </a:ext>
            </a:extLst>
          </p:cNvPr>
          <p:cNvSpPr txBox="1"/>
          <p:nvPr/>
        </p:nvSpPr>
        <p:spPr>
          <a:xfrm>
            <a:off x="3225236" y="1873023"/>
            <a:ext cx="57383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S</a:t>
            </a:r>
            <a:r>
              <a:rPr lang="en-US" sz="6600" dirty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tring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3F4538-AAAB-48A2-937E-C3D8B7C4211A}"/>
              </a:ext>
            </a:extLst>
          </p:cNvPr>
          <p:cNvSpPr txBox="1"/>
          <p:nvPr/>
        </p:nvSpPr>
        <p:spPr>
          <a:xfrm>
            <a:off x="3334606" y="2822390"/>
            <a:ext cx="57383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F</a:t>
            </a:r>
            <a:r>
              <a:rPr lang="en-US" sz="6600" dirty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unctions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EF41F-4128-4091-AFFD-6112B89AAD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7343809"/>
            <a:ext cx="9700752" cy="6858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06B1D9A-391C-4D10-8899-D54C28926D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84212" y="-7691968"/>
            <a:ext cx="9700752" cy="6858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EAFB943-B3E4-4114-8E39-1B2952A90F16}"/>
              </a:ext>
            </a:extLst>
          </p:cNvPr>
          <p:cNvSpPr txBox="1"/>
          <p:nvPr/>
        </p:nvSpPr>
        <p:spPr>
          <a:xfrm>
            <a:off x="1117369" y="1099192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Eras Bold ITC" panose="020B0907030504020204" pitchFamily="34" charset="0"/>
              </a:rPr>
              <a:t>App 1</a:t>
            </a:r>
          </a:p>
        </p:txBody>
      </p:sp>
    </p:spTree>
    <p:extLst>
      <p:ext uri="{BB962C8B-B14F-4D97-AF65-F5344CB8AC3E}">
        <p14:creationId xmlns:p14="http://schemas.microsoft.com/office/powerpoint/2010/main" val="153928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8424BD82-82B8-4E23-8022-B385245455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6612" y="-9177299"/>
            <a:ext cx="9700752" cy="685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85623A7-644B-4780-B480-85A043E8BB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14" y="8915400"/>
            <a:ext cx="970075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0BA82A-7A1E-4C6F-A6CB-FB3E5D16C7F8}"/>
              </a:ext>
            </a:extLst>
          </p:cNvPr>
          <p:cNvSpPr txBox="1"/>
          <p:nvPr/>
        </p:nvSpPr>
        <p:spPr>
          <a:xfrm>
            <a:off x="-5535343" y="2438400"/>
            <a:ext cx="1125629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P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FC767-54F5-4474-8B1C-F01559F9C570}"/>
              </a:ext>
            </a:extLst>
          </p:cNvPr>
          <p:cNvSpPr txBox="1"/>
          <p:nvPr/>
        </p:nvSpPr>
        <p:spPr>
          <a:xfrm>
            <a:off x="4991124" y="-3250322"/>
            <a:ext cx="1391728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H</a:t>
            </a:r>
            <a:endParaRPr lang="ar-EG" sz="28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7630D-BA19-4E2F-8E78-AA2F026208DE}"/>
              </a:ext>
            </a:extLst>
          </p:cNvPr>
          <p:cNvSpPr txBox="1"/>
          <p:nvPr/>
        </p:nvSpPr>
        <p:spPr>
          <a:xfrm>
            <a:off x="16991012" y="2128752"/>
            <a:ext cx="970137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P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16A629-3726-4ED4-84CD-B2C03437539D}"/>
              </a:ext>
            </a:extLst>
          </p:cNvPr>
          <p:cNvGrpSpPr/>
          <p:nvPr/>
        </p:nvGrpSpPr>
        <p:grpSpPr>
          <a:xfrm rot="16200000" flipV="1">
            <a:off x="13268952" y="2520493"/>
            <a:ext cx="2514601" cy="1391727"/>
            <a:chOff x="608012" y="1790700"/>
            <a:chExt cx="2514601" cy="11049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574975-11CE-426A-8108-F1E2DBA03EEF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D305DA-B5A2-479F-92DD-20486451FB9E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730F20-CD30-482D-A62F-0F4731FEF2F7}"/>
              </a:ext>
            </a:extLst>
          </p:cNvPr>
          <p:cNvGrpSpPr/>
          <p:nvPr/>
        </p:nvGrpSpPr>
        <p:grpSpPr>
          <a:xfrm rot="16200000" flipH="1">
            <a:off x="-2375650" y="2372631"/>
            <a:ext cx="2639950" cy="1104900"/>
            <a:chOff x="608012" y="1790700"/>
            <a:chExt cx="2514601" cy="11049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DD8565A-49E0-4D4F-9EF9-63097B68D0AB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DECA-D07D-48FF-BCF4-7BF847B1CA01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EFDBE1F-7CEE-432C-8636-21B29957C232}"/>
              </a:ext>
            </a:extLst>
          </p:cNvPr>
          <p:cNvSpPr txBox="1"/>
          <p:nvPr/>
        </p:nvSpPr>
        <p:spPr>
          <a:xfrm>
            <a:off x="1026953" y="1745631"/>
            <a:ext cx="83820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l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Lorem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ipsum dolor sit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amet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,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consectetur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adipiscing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elit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.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Donec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et lorem non 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nibh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semper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varius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in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eu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est. Nunc lacinia dolor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justo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, in porta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enim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convallis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posuere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.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Proin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dictum,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metus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eu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scelerisque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dignissim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,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orci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turpis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blandit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elit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,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vel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elementum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diam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</a:p>
          <a:p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ex vitae dolor. Integer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euismod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ultrices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venenatis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.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Donec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nec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ligula id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lectus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molestie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bibendum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quis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vel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nisi. Duis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tristique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lectus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quis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ante convallis,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dapibus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tristique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augue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v</a:t>
            </a:r>
          </a:p>
          <a:p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olutpat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.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Quisque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sodales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,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nibh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vel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facilisis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feugiat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,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mauris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dolor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lobortis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ex, non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consectetur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justo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tellus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ut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libero.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Aliquam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mollis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neque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nec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quam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pellentesque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dictum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eget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quis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felis</a:t>
            </a:r>
            <a:endParaRPr lang="en-US" sz="1800" dirty="0">
              <a:highlight>
                <a:srgbClr val="070E20"/>
              </a:highlight>
              <a:latin typeface="Arial Rounded MT Bold" panose="020F0704030504030204" pitchFamily="34" charset="0"/>
            </a:endParaRPr>
          </a:p>
          <a:p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.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Sed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vitae cursus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nunc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,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quis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efficitur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sem.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Ut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vel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volutpat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libero.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Morbi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ac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est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rutrum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,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finibus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turpis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malesuada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,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tincidunt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felis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.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Etiam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nisl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neque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,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commodo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id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blandit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eget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,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consequat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nec</a:t>
            </a:r>
            <a:r>
              <a:rPr lang="en-US" sz="18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E8F6C0-F8BF-4D0A-BFFA-1732609B3DD0}"/>
              </a:ext>
            </a:extLst>
          </p:cNvPr>
          <p:cNvSpPr txBox="1"/>
          <p:nvPr/>
        </p:nvSpPr>
        <p:spPr>
          <a:xfrm>
            <a:off x="13333412" y="-716364"/>
            <a:ext cx="1295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</a:rPr>
              <a:t>3</a:t>
            </a:r>
            <a:endParaRPr lang="en-US" sz="5400" b="1" dirty="0">
              <a:ln>
                <a:solidFill>
                  <a:schemeClr val="tx1"/>
                </a:solidFill>
              </a:ln>
              <a:solidFill>
                <a:srgbClr val="00999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B1040F-DA79-473F-A0B3-C288D2429A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16" y="2182656"/>
            <a:ext cx="2126297" cy="211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53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8424BD82-82B8-4E23-8022-B385245455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6612" y="-9177299"/>
            <a:ext cx="9700752" cy="685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85623A7-644B-4780-B480-85A043E8BB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14" y="8915400"/>
            <a:ext cx="970075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0BA82A-7A1E-4C6F-A6CB-FB3E5D16C7F8}"/>
              </a:ext>
            </a:extLst>
          </p:cNvPr>
          <p:cNvSpPr txBox="1"/>
          <p:nvPr/>
        </p:nvSpPr>
        <p:spPr>
          <a:xfrm>
            <a:off x="-5535343" y="2438400"/>
            <a:ext cx="1125629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P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FC767-54F5-4474-8B1C-F01559F9C570}"/>
              </a:ext>
            </a:extLst>
          </p:cNvPr>
          <p:cNvSpPr txBox="1"/>
          <p:nvPr/>
        </p:nvSpPr>
        <p:spPr>
          <a:xfrm>
            <a:off x="4991124" y="-3250322"/>
            <a:ext cx="1391728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H</a:t>
            </a:r>
            <a:endParaRPr lang="ar-EG" sz="28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7630D-BA19-4E2F-8E78-AA2F026208DE}"/>
              </a:ext>
            </a:extLst>
          </p:cNvPr>
          <p:cNvSpPr txBox="1"/>
          <p:nvPr/>
        </p:nvSpPr>
        <p:spPr>
          <a:xfrm>
            <a:off x="16991012" y="2128752"/>
            <a:ext cx="970137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P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16A629-3726-4ED4-84CD-B2C03437539D}"/>
              </a:ext>
            </a:extLst>
          </p:cNvPr>
          <p:cNvGrpSpPr/>
          <p:nvPr/>
        </p:nvGrpSpPr>
        <p:grpSpPr>
          <a:xfrm rot="16200000" flipV="1">
            <a:off x="9645555" y="2625565"/>
            <a:ext cx="2514601" cy="1391727"/>
            <a:chOff x="608012" y="1790700"/>
            <a:chExt cx="2514601" cy="11049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574975-11CE-426A-8108-F1E2DBA03EEF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D305DA-B5A2-479F-92DD-20486451FB9E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730F20-CD30-482D-A62F-0F4731FEF2F7}"/>
              </a:ext>
            </a:extLst>
          </p:cNvPr>
          <p:cNvGrpSpPr/>
          <p:nvPr/>
        </p:nvGrpSpPr>
        <p:grpSpPr>
          <a:xfrm rot="16200000" flipH="1">
            <a:off x="8849994" y="2629963"/>
            <a:ext cx="2639950" cy="1104900"/>
            <a:chOff x="608012" y="1790700"/>
            <a:chExt cx="2514601" cy="11049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DD8565A-49E0-4D4F-9EF9-63097B68D0AB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DECA-D07D-48FF-BCF4-7BF847B1CA01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EFDBE1F-7CEE-432C-8636-21B29957C232}"/>
              </a:ext>
            </a:extLst>
          </p:cNvPr>
          <p:cNvSpPr txBox="1"/>
          <p:nvPr/>
        </p:nvSpPr>
        <p:spPr>
          <a:xfrm>
            <a:off x="1598612" y="645601"/>
            <a:ext cx="714777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Arial Rounded MT Bold" panose="020F0704030504030204" pitchFamily="34" charset="0"/>
              </a:rPr>
              <a:t>L</a:t>
            </a:r>
            <a:r>
              <a:rPr lang="en-US" sz="2800" dirty="0">
                <a:latin typeface="Arial Rounded MT Bold" panose="020F0704030504030204" pitchFamily="34" charset="0"/>
              </a:rPr>
              <a:t>orem ipsum dolor sit </a:t>
            </a:r>
            <a:r>
              <a:rPr lang="en-US" sz="2800" dirty="0" err="1">
                <a:latin typeface="Arial Rounded MT Bold" panose="020F0704030504030204" pitchFamily="34" charset="0"/>
              </a:rPr>
              <a:t>amet</a:t>
            </a:r>
            <a:r>
              <a:rPr lang="en-US" sz="2800" dirty="0">
                <a:latin typeface="Arial Rounded MT Bold" panose="020F0704030504030204" pitchFamily="34" charset="0"/>
              </a:rPr>
              <a:t>, </a:t>
            </a:r>
            <a:r>
              <a:rPr lang="en-US" sz="2800" dirty="0" err="1">
                <a:latin typeface="Arial Rounded MT Bold" panose="020F0704030504030204" pitchFamily="34" charset="0"/>
              </a:rPr>
              <a:t>consectetur</a:t>
            </a: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latin typeface="Arial Rounded MT Bold" panose="020F0704030504030204" pitchFamily="34" charset="0"/>
              </a:rPr>
              <a:t>adipiscing</a:t>
            </a: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latin typeface="Arial Rounded MT Bold" panose="020F0704030504030204" pitchFamily="34" charset="0"/>
              </a:rPr>
              <a:t>elit</a:t>
            </a:r>
            <a:r>
              <a:rPr lang="en-US" sz="2800" dirty="0">
                <a:latin typeface="Arial Rounded MT Bold" panose="020F0704030504030204" pitchFamily="34" charset="0"/>
              </a:rPr>
              <a:t>. </a:t>
            </a:r>
            <a:r>
              <a:rPr lang="en-US" sz="2800" dirty="0" err="1">
                <a:latin typeface="Arial Rounded MT Bold" panose="020F0704030504030204" pitchFamily="34" charset="0"/>
              </a:rPr>
              <a:t>Donec</a:t>
            </a:r>
            <a:r>
              <a:rPr lang="en-US" sz="2800" dirty="0">
                <a:latin typeface="Arial Rounded MT Bold" panose="020F0704030504030204" pitchFamily="34" charset="0"/>
              </a:rPr>
              <a:t> et lorem non </a:t>
            </a:r>
            <a:r>
              <a:rPr lang="en-US" sz="2800" dirty="0" err="1">
                <a:latin typeface="Arial Rounded MT Bold" panose="020F0704030504030204" pitchFamily="34" charset="0"/>
              </a:rPr>
              <a:t>nibh</a:t>
            </a:r>
            <a:endParaRPr lang="en-US" sz="2800" dirty="0">
              <a:latin typeface="Arial Rounded MT Bold" panose="020F0704030504030204" pitchFamily="34" charset="0"/>
            </a:endParaRPr>
          </a:p>
          <a:p>
            <a:r>
              <a:rPr lang="en-US" sz="2800" dirty="0">
                <a:latin typeface="Arial Rounded MT Bold" panose="020F0704030504030204" pitchFamily="34" charset="0"/>
              </a:rPr>
              <a:t> semper </a:t>
            </a:r>
            <a:r>
              <a:rPr lang="en-US" sz="2800" dirty="0" err="1">
                <a:latin typeface="Arial Rounded MT Bold" panose="020F0704030504030204" pitchFamily="34" charset="0"/>
              </a:rPr>
              <a:t>varius</a:t>
            </a:r>
            <a:r>
              <a:rPr lang="en-US" sz="2800" dirty="0">
                <a:latin typeface="Arial Rounded MT Bold" panose="020F0704030504030204" pitchFamily="34" charset="0"/>
              </a:rPr>
              <a:t> in </a:t>
            </a:r>
            <a:r>
              <a:rPr lang="en-US" sz="2800" dirty="0" err="1">
                <a:latin typeface="Arial Rounded MT Bold" panose="020F0704030504030204" pitchFamily="34" charset="0"/>
              </a:rPr>
              <a:t>eu</a:t>
            </a:r>
            <a:r>
              <a:rPr lang="en-US" sz="2800" dirty="0">
                <a:latin typeface="Arial Rounded MT Bold" panose="020F0704030504030204" pitchFamily="34" charset="0"/>
              </a:rPr>
              <a:t> est. Nunc lacinia dolor </a:t>
            </a:r>
            <a:r>
              <a:rPr lang="en-US" sz="2800" dirty="0" err="1">
                <a:latin typeface="Arial Rounded MT Bold" panose="020F0704030504030204" pitchFamily="34" charset="0"/>
              </a:rPr>
              <a:t>justo</a:t>
            </a:r>
            <a:r>
              <a:rPr lang="en-US" sz="2800" dirty="0">
                <a:latin typeface="Arial Rounded MT Bold" panose="020F0704030504030204" pitchFamily="34" charset="0"/>
              </a:rPr>
              <a:t>, in porta </a:t>
            </a:r>
            <a:r>
              <a:rPr lang="en-US" sz="2800" dirty="0" err="1">
                <a:latin typeface="Arial Rounded MT Bold" panose="020F0704030504030204" pitchFamily="34" charset="0"/>
              </a:rPr>
              <a:t>enim</a:t>
            </a:r>
            <a:r>
              <a:rPr lang="en-US" sz="2800" dirty="0">
                <a:latin typeface="Arial Rounded MT Bold" panose="020F0704030504030204" pitchFamily="34" charset="0"/>
              </a:rPr>
              <a:t> convallis </a:t>
            </a:r>
            <a:r>
              <a:rPr lang="en-US" sz="2800" dirty="0" err="1">
                <a:latin typeface="Arial Rounded MT Bold" panose="020F0704030504030204" pitchFamily="34" charset="0"/>
              </a:rPr>
              <a:t>posuere</a:t>
            </a:r>
            <a:r>
              <a:rPr lang="en-US" sz="2800" dirty="0">
                <a:latin typeface="Arial Rounded MT Bold" panose="020F0704030504030204" pitchFamily="34" charset="0"/>
              </a:rPr>
              <a:t>. </a:t>
            </a:r>
            <a:r>
              <a:rPr lang="en-US" sz="2800" dirty="0" err="1">
                <a:latin typeface="Arial Rounded MT Bold" panose="020F0704030504030204" pitchFamily="34" charset="0"/>
              </a:rPr>
              <a:t>Proin</a:t>
            </a:r>
            <a:r>
              <a:rPr lang="en-US" sz="2800" dirty="0">
                <a:latin typeface="Arial Rounded MT Bold" panose="020F0704030504030204" pitchFamily="34" charset="0"/>
              </a:rPr>
              <a:t> dictum, </a:t>
            </a:r>
            <a:r>
              <a:rPr lang="en-US" sz="2800" dirty="0" err="1">
                <a:latin typeface="Arial Rounded MT Bold" panose="020F0704030504030204" pitchFamily="34" charset="0"/>
              </a:rPr>
              <a:t>metus</a:t>
            </a: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latin typeface="Arial Rounded MT Bold" panose="020F0704030504030204" pitchFamily="34" charset="0"/>
              </a:rPr>
              <a:t>eu</a:t>
            </a: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latin typeface="Arial Rounded MT Bold" panose="020F0704030504030204" pitchFamily="34" charset="0"/>
              </a:rPr>
              <a:t>scelerisque</a:t>
            </a: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latin typeface="Arial Rounded MT Bold" panose="020F0704030504030204" pitchFamily="34" charset="0"/>
              </a:rPr>
              <a:t>dignissim</a:t>
            </a:r>
            <a:r>
              <a:rPr lang="en-US" sz="2800" dirty="0">
                <a:latin typeface="Arial Rounded MT Bold" panose="020F0704030504030204" pitchFamily="34" charset="0"/>
              </a:rPr>
              <a:t>, </a:t>
            </a:r>
            <a:r>
              <a:rPr lang="en-US" sz="2800" dirty="0" err="1">
                <a:latin typeface="Arial Rounded MT Bold" panose="020F0704030504030204" pitchFamily="34" charset="0"/>
              </a:rPr>
              <a:t>orci</a:t>
            </a: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latin typeface="Arial Rounded MT Bold" panose="020F0704030504030204" pitchFamily="34" charset="0"/>
              </a:rPr>
              <a:t>turpis</a:t>
            </a: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latin typeface="Arial Rounded MT Bold" panose="020F0704030504030204" pitchFamily="34" charset="0"/>
              </a:rPr>
              <a:t>blandit</a:t>
            </a: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latin typeface="Arial Rounded MT Bold" panose="020F0704030504030204" pitchFamily="34" charset="0"/>
              </a:rPr>
              <a:t>elit</a:t>
            </a:r>
            <a:r>
              <a:rPr lang="en-US" sz="2800" dirty="0">
                <a:latin typeface="Arial Rounded MT Bold" panose="020F0704030504030204" pitchFamily="34" charset="0"/>
              </a:rPr>
              <a:t>, </a:t>
            </a:r>
            <a:r>
              <a:rPr lang="en-US" sz="2800" dirty="0" err="1">
                <a:latin typeface="Arial Rounded MT Bold" panose="020F0704030504030204" pitchFamily="34" charset="0"/>
              </a:rPr>
              <a:t>vel</a:t>
            </a: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latin typeface="Arial Rounded MT Bold" panose="020F0704030504030204" pitchFamily="34" charset="0"/>
              </a:rPr>
              <a:t>elementum</a:t>
            </a: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latin typeface="Arial Rounded MT Bold" panose="020F0704030504030204" pitchFamily="34" charset="0"/>
              </a:rPr>
              <a:t>diam</a:t>
            </a:r>
            <a:r>
              <a:rPr lang="en-US" sz="2800" dirty="0">
                <a:latin typeface="Arial Rounded MT Bold" panose="020F0704030504030204" pitchFamily="34" charset="0"/>
              </a:rPr>
              <a:t> </a:t>
            </a:r>
          </a:p>
          <a:p>
            <a:r>
              <a:rPr lang="en-US" sz="2800" dirty="0">
                <a:latin typeface="Arial Rounded MT Bold" panose="020F0704030504030204" pitchFamily="34" charset="0"/>
              </a:rPr>
              <a:t>ex vitae dolor. Integer </a:t>
            </a:r>
            <a:r>
              <a:rPr lang="en-US" sz="2800" dirty="0" err="1">
                <a:latin typeface="Arial Rounded MT Bold" panose="020F0704030504030204" pitchFamily="34" charset="0"/>
              </a:rPr>
              <a:t>euismod</a:t>
            </a: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latin typeface="Arial Rounded MT Bold" panose="020F0704030504030204" pitchFamily="34" charset="0"/>
              </a:rPr>
              <a:t>ultrices</a:t>
            </a: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latin typeface="Arial Rounded MT Bold" panose="020F0704030504030204" pitchFamily="34" charset="0"/>
              </a:rPr>
              <a:t>venenatis</a:t>
            </a:r>
            <a:r>
              <a:rPr lang="en-US" sz="2800" dirty="0">
                <a:latin typeface="Arial Rounded MT Bold" panose="020F0704030504030204" pitchFamily="34" charset="0"/>
              </a:rPr>
              <a:t>. </a:t>
            </a:r>
            <a:r>
              <a:rPr lang="en-US" sz="2800" dirty="0" err="1">
                <a:latin typeface="Arial Rounded MT Bold" panose="020F0704030504030204" pitchFamily="34" charset="0"/>
              </a:rPr>
              <a:t>Donec</a:t>
            </a: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latin typeface="Arial Rounded MT Bold" panose="020F0704030504030204" pitchFamily="34" charset="0"/>
              </a:rPr>
              <a:t>nec</a:t>
            </a:r>
            <a:r>
              <a:rPr lang="en-US" sz="2800" dirty="0">
                <a:latin typeface="Arial Rounded MT Bold" panose="020F0704030504030204" pitchFamily="34" charset="0"/>
              </a:rPr>
              <a:t> ligula id </a:t>
            </a:r>
            <a:r>
              <a:rPr lang="en-US" sz="2800" dirty="0" err="1">
                <a:latin typeface="Arial Rounded MT Bold" panose="020F0704030504030204" pitchFamily="34" charset="0"/>
              </a:rPr>
              <a:t>lectus</a:t>
            </a: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latin typeface="Arial Rounded MT Bold" panose="020F0704030504030204" pitchFamily="34" charset="0"/>
              </a:rPr>
              <a:t>molestie</a:t>
            </a: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48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Arial Rounded MT Bold" panose="020F0704030504030204" pitchFamily="34" charset="0"/>
              </a:rPr>
              <a:t>. . .</a:t>
            </a:r>
            <a:endParaRPr lang="en-US" sz="28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27120-A27C-4E4C-B30D-9FA2F187AD05}"/>
              </a:ext>
            </a:extLst>
          </p:cNvPr>
          <p:cNvSpPr txBox="1"/>
          <p:nvPr/>
        </p:nvSpPr>
        <p:spPr>
          <a:xfrm>
            <a:off x="10074719" y="1992475"/>
            <a:ext cx="1295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</a:rPr>
              <a:t>3</a:t>
            </a:r>
            <a:endParaRPr lang="en-US" sz="5400" b="1" dirty="0">
              <a:ln>
                <a:solidFill>
                  <a:schemeClr val="tx1"/>
                </a:solidFill>
              </a:ln>
              <a:solidFill>
                <a:srgbClr val="009999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77E0D-3B8E-434D-AF63-A1D256C81392}"/>
              </a:ext>
            </a:extLst>
          </p:cNvPr>
          <p:cNvSpPr txBox="1"/>
          <p:nvPr/>
        </p:nvSpPr>
        <p:spPr>
          <a:xfrm>
            <a:off x="1005331" y="-2970325"/>
            <a:ext cx="8686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l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Lorem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ipsum dolor sit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amet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,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consectetur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adipiscing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elit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.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Donec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et lorem non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nibh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semper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varius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in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eu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est. Nunc lacinia dolor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justo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, in porta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enim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convallis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posuere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.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Proin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dictum,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metus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eu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scelerisque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dignissim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,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orci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turpis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blandit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elit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,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vel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elementum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diam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</a:p>
          <a:p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ex vitae dolor. Integer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euismod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ultrices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venenatis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.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Donec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nec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ligula id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lectus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molestie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bibendum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quis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vel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nisi. Duis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tristique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lectus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quis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ante convallis,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dapibus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tristique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augue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v</a:t>
            </a:r>
          </a:p>
          <a:p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olutpat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.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Quisque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sodales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,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nibh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vel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facilisis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feugiat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,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mauris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dolor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lobortis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ex, non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consectetur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justo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tellus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ut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libero.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Aliquam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mollis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neque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nec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quam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pellentesque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dictum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eget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quis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felis</a:t>
            </a:r>
            <a:endParaRPr lang="en-US" sz="1400" dirty="0">
              <a:highlight>
                <a:srgbClr val="070E20"/>
              </a:highlight>
              <a:latin typeface="Arial Rounded MT Bold" panose="020F0704030504030204" pitchFamily="34" charset="0"/>
            </a:endParaRPr>
          </a:p>
          <a:p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.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Sed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vitae cursus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nunc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,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quis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efficitur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sem.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Ut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vel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volutpat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libero.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Morbi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ac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est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rutrum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,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finibus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turpis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malesuada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,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tincidunt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felis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.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Etiam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nisl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neque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,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commodo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id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blandit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eget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,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consequat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nec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D677AA-0F6D-4FCA-A441-EE742DF3C061}"/>
              </a:ext>
            </a:extLst>
          </p:cNvPr>
          <p:cNvSpPr txBox="1"/>
          <p:nvPr/>
        </p:nvSpPr>
        <p:spPr>
          <a:xfrm>
            <a:off x="2113101" y="7315200"/>
            <a:ext cx="71477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latin typeface="Arial Rounded MT Bold" panose="020F0704030504030204" pitchFamily="34" charset="0"/>
              </a:rPr>
              <a:t>l</a:t>
            </a:r>
            <a:r>
              <a:rPr lang="en-US" sz="1800" dirty="0">
                <a:latin typeface="Arial Rounded MT Bold" panose="020F0704030504030204" pitchFamily="34" charset="0"/>
              </a:rPr>
              <a:t>orem ipsum dolor sit </a:t>
            </a:r>
            <a:r>
              <a:rPr lang="en-US" sz="1800" dirty="0" err="1">
                <a:latin typeface="Arial Rounded MT Bold" panose="020F0704030504030204" pitchFamily="34" charset="0"/>
              </a:rPr>
              <a:t>amet</a:t>
            </a:r>
            <a:r>
              <a:rPr lang="en-US" sz="1800" dirty="0">
                <a:latin typeface="Arial Rounded MT Bold" panose="020F0704030504030204" pitchFamily="34" charset="0"/>
              </a:rPr>
              <a:t>, </a:t>
            </a:r>
            <a:r>
              <a:rPr lang="en-US" sz="1800" dirty="0" err="1">
                <a:latin typeface="Arial Rounded MT Bold" panose="020F0704030504030204" pitchFamily="34" charset="0"/>
              </a:rPr>
              <a:t>consectetur</a:t>
            </a:r>
            <a:r>
              <a:rPr lang="en-US" sz="1800" dirty="0"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latin typeface="Arial Rounded MT Bold" panose="020F0704030504030204" pitchFamily="34" charset="0"/>
              </a:rPr>
              <a:t>adipiscing</a:t>
            </a:r>
            <a:r>
              <a:rPr lang="en-US" sz="1800" dirty="0"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latin typeface="Arial Rounded MT Bold" panose="020F0704030504030204" pitchFamily="34" charset="0"/>
              </a:rPr>
              <a:t>elit</a:t>
            </a:r>
            <a:r>
              <a:rPr lang="en-US" sz="1800" dirty="0">
                <a:latin typeface="Arial Rounded MT Bold" panose="020F0704030504030204" pitchFamily="34" charset="0"/>
              </a:rPr>
              <a:t>. </a:t>
            </a:r>
            <a:r>
              <a:rPr lang="en-US" sz="1800" dirty="0" err="1">
                <a:latin typeface="Arial Rounded MT Bold" panose="020F0704030504030204" pitchFamily="34" charset="0"/>
              </a:rPr>
              <a:t>Donec</a:t>
            </a:r>
            <a:r>
              <a:rPr lang="en-US" sz="1800" dirty="0">
                <a:latin typeface="Arial Rounded MT Bold" panose="020F0704030504030204" pitchFamily="34" charset="0"/>
              </a:rPr>
              <a:t> et lorem non </a:t>
            </a:r>
            <a:r>
              <a:rPr lang="en-US" sz="1800" dirty="0" err="1">
                <a:latin typeface="Arial Rounded MT Bold" panose="020F0704030504030204" pitchFamily="34" charset="0"/>
              </a:rPr>
              <a:t>nibh</a:t>
            </a:r>
            <a:endParaRPr lang="en-US" sz="1800" dirty="0">
              <a:latin typeface="Arial Rounded MT Bold" panose="020F0704030504030204" pitchFamily="34" charset="0"/>
            </a:endParaRPr>
          </a:p>
          <a:p>
            <a:r>
              <a:rPr lang="en-US" sz="1800" dirty="0">
                <a:latin typeface="Arial Rounded MT Bold" panose="020F0704030504030204" pitchFamily="34" charset="0"/>
              </a:rPr>
              <a:t> semper </a:t>
            </a:r>
            <a:r>
              <a:rPr lang="en-US" sz="1800" dirty="0" err="1">
                <a:latin typeface="Arial Rounded MT Bold" panose="020F0704030504030204" pitchFamily="34" charset="0"/>
              </a:rPr>
              <a:t>varius</a:t>
            </a:r>
            <a:r>
              <a:rPr lang="en-US" sz="1800" dirty="0">
                <a:latin typeface="Arial Rounded MT Bold" panose="020F0704030504030204" pitchFamily="34" charset="0"/>
              </a:rPr>
              <a:t> in </a:t>
            </a:r>
            <a:r>
              <a:rPr lang="en-US" sz="1800" dirty="0" err="1">
                <a:latin typeface="Arial Rounded MT Bold" panose="020F0704030504030204" pitchFamily="34" charset="0"/>
              </a:rPr>
              <a:t>eu</a:t>
            </a:r>
            <a:r>
              <a:rPr lang="en-US" sz="1800" dirty="0">
                <a:latin typeface="Arial Rounded MT Bold" panose="020F0704030504030204" pitchFamily="34" charset="0"/>
              </a:rPr>
              <a:t> est. Nunc lacinia dolor </a:t>
            </a:r>
            <a:r>
              <a:rPr lang="en-US" sz="1800" dirty="0" err="1">
                <a:latin typeface="Arial Rounded MT Bold" panose="020F0704030504030204" pitchFamily="34" charset="0"/>
              </a:rPr>
              <a:t>justo</a:t>
            </a:r>
            <a:r>
              <a:rPr lang="en-US" sz="1800" dirty="0">
                <a:latin typeface="Arial Rounded MT Bold" panose="020F0704030504030204" pitchFamily="34" charset="0"/>
              </a:rPr>
              <a:t>, in porta </a:t>
            </a:r>
            <a:r>
              <a:rPr lang="en-US" sz="1800" dirty="0" err="1">
                <a:latin typeface="Arial Rounded MT Bold" panose="020F0704030504030204" pitchFamily="34" charset="0"/>
              </a:rPr>
              <a:t>enim</a:t>
            </a:r>
            <a:r>
              <a:rPr lang="en-US" sz="1800" dirty="0">
                <a:latin typeface="Arial Rounded MT Bold" panose="020F0704030504030204" pitchFamily="34" charset="0"/>
              </a:rPr>
              <a:t> convallis </a:t>
            </a:r>
            <a:r>
              <a:rPr lang="en-US" sz="1800" dirty="0" err="1">
                <a:latin typeface="Arial Rounded MT Bold" panose="020F0704030504030204" pitchFamily="34" charset="0"/>
              </a:rPr>
              <a:t>posuere</a:t>
            </a:r>
            <a:r>
              <a:rPr lang="en-US" sz="1800" dirty="0">
                <a:latin typeface="Arial Rounded MT Bold" panose="020F0704030504030204" pitchFamily="34" charset="0"/>
              </a:rPr>
              <a:t>. </a:t>
            </a:r>
            <a:r>
              <a:rPr lang="en-US" sz="1800" dirty="0" err="1">
                <a:latin typeface="Arial Rounded MT Bold" panose="020F0704030504030204" pitchFamily="34" charset="0"/>
              </a:rPr>
              <a:t>Proin</a:t>
            </a:r>
            <a:r>
              <a:rPr lang="en-US" sz="1800" dirty="0">
                <a:latin typeface="Arial Rounded MT Bold" panose="020F0704030504030204" pitchFamily="34" charset="0"/>
              </a:rPr>
              <a:t> dictum, </a:t>
            </a:r>
            <a:r>
              <a:rPr lang="en-US" sz="1800" dirty="0" err="1">
                <a:latin typeface="Arial Rounded MT Bold" panose="020F0704030504030204" pitchFamily="34" charset="0"/>
              </a:rPr>
              <a:t>metus</a:t>
            </a:r>
            <a:r>
              <a:rPr lang="en-US" sz="1800" dirty="0"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latin typeface="Arial Rounded MT Bold" panose="020F0704030504030204" pitchFamily="34" charset="0"/>
              </a:rPr>
              <a:t>eu</a:t>
            </a:r>
            <a:r>
              <a:rPr lang="en-US" sz="1800" dirty="0"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latin typeface="Arial Rounded MT Bold" panose="020F0704030504030204" pitchFamily="34" charset="0"/>
              </a:rPr>
              <a:t>scelerisque</a:t>
            </a:r>
            <a:r>
              <a:rPr lang="en-US" sz="1800" dirty="0"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latin typeface="Arial Rounded MT Bold" panose="020F0704030504030204" pitchFamily="34" charset="0"/>
              </a:rPr>
              <a:t>dignissim</a:t>
            </a:r>
            <a:r>
              <a:rPr lang="en-US" sz="1800" dirty="0">
                <a:latin typeface="Arial Rounded MT Bold" panose="020F0704030504030204" pitchFamily="34" charset="0"/>
              </a:rPr>
              <a:t>, </a:t>
            </a:r>
            <a:r>
              <a:rPr lang="en-US" sz="1800" dirty="0" err="1">
                <a:latin typeface="Arial Rounded MT Bold" panose="020F0704030504030204" pitchFamily="34" charset="0"/>
              </a:rPr>
              <a:t>orci</a:t>
            </a:r>
            <a:r>
              <a:rPr lang="en-US" sz="1800" dirty="0"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latin typeface="Arial Rounded MT Bold" panose="020F0704030504030204" pitchFamily="34" charset="0"/>
              </a:rPr>
              <a:t>turpis</a:t>
            </a:r>
            <a:r>
              <a:rPr lang="en-US" sz="1800" dirty="0"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latin typeface="Arial Rounded MT Bold" panose="020F0704030504030204" pitchFamily="34" charset="0"/>
              </a:rPr>
              <a:t>blandit</a:t>
            </a:r>
            <a:r>
              <a:rPr lang="en-US" sz="1800" dirty="0"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latin typeface="Arial Rounded MT Bold" panose="020F0704030504030204" pitchFamily="34" charset="0"/>
              </a:rPr>
              <a:t>elit</a:t>
            </a:r>
            <a:r>
              <a:rPr lang="en-US" sz="1800" dirty="0">
                <a:latin typeface="Arial Rounded MT Bold" panose="020F0704030504030204" pitchFamily="34" charset="0"/>
              </a:rPr>
              <a:t>, </a:t>
            </a:r>
            <a:r>
              <a:rPr lang="en-US" sz="1800" dirty="0" err="1">
                <a:latin typeface="Arial Rounded MT Bold" panose="020F0704030504030204" pitchFamily="34" charset="0"/>
              </a:rPr>
              <a:t>vel</a:t>
            </a:r>
            <a:r>
              <a:rPr lang="en-US" sz="1800" dirty="0"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latin typeface="Arial Rounded MT Bold" panose="020F0704030504030204" pitchFamily="34" charset="0"/>
              </a:rPr>
              <a:t>elementum</a:t>
            </a:r>
            <a:r>
              <a:rPr lang="en-US" sz="1800" dirty="0"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latin typeface="Arial Rounded MT Bold" panose="020F0704030504030204" pitchFamily="34" charset="0"/>
              </a:rPr>
              <a:t>diam</a:t>
            </a:r>
            <a:r>
              <a:rPr lang="en-US" sz="1800" dirty="0">
                <a:latin typeface="Arial Rounded MT Bold" panose="020F0704030504030204" pitchFamily="34" charset="0"/>
              </a:rPr>
              <a:t> </a:t>
            </a:r>
          </a:p>
          <a:p>
            <a:r>
              <a:rPr lang="en-US" sz="1800" dirty="0">
                <a:latin typeface="Arial Rounded MT Bold" panose="020F0704030504030204" pitchFamily="34" charset="0"/>
              </a:rPr>
              <a:t>ex vitae dolor. Integer </a:t>
            </a:r>
            <a:r>
              <a:rPr lang="en-US" sz="1800" dirty="0" err="1">
                <a:latin typeface="Arial Rounded MT Bold" panose="020F0704030504030204" pitchFamily="34" charset="0"/>
              </a:rPr>
              <a:t>euismod</a:t>
            </a:r>
            <a:r>
              <a:rPr lang="en-US" sz="1800" dirty="0"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latin typeface="Arial Rounded MT Bold" panose="020F0704030504030204" pitchFamily="34" charset="0"/>
              </a:rPr>
              <a:t>ultrices</a:t>
            </a:r>
            <a:r>
              <a:rPr lang="en-US" sz="1800" dirty="0"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latin typeface="Arial Rounded MT Bold" panose="020F0704030504030204" pitchFamily="34" charset="0"/>
              </a:rPr>
              <a:t>venenatis</a:t>
            </a:r>
            <a:r>
              <a:rPr lang="en-US" sz="1800" dirty="0">
                <a:latin typeface="Arial Rounded MT Bold" panose="020F0704030504030204" pitchFamily="34" charset="0"/>
              </a:rPr>
              <a:t>. </a:t>
            </a:r>
            <a:r>
              <a:rPr lang="en-US" sz="1800" dirty="0" err="1">
                <a:latin typeface="Arial Rounded MT Bold" panose="020F0704030504030204" pitchFamily="34" charset="0"/>
              </a:rPr>
              <a:t>Donec</a:t>
            </a:r>
            <a:r>
              <a:rPr lang="en-US" sz="1800" dirty="0"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latin typeface="Arial Rounded MT Bold" panose="020F0704030504030204" pitchFamily="34" charset="0"/>
              </a:rPr>
              <a:t>nec</a:t>
            </a:r>
            <a:r>
              <a:rPr lang="en-US" sz="1800" dirty="0">
                <a:latin typeface="Arial Rounded MT Bold" panose="020F0704030504030204" pitchFamily="34" charset="0"/>
              </a:rPr>
              <a:t> ligula id </a:t>
            </a:r>
            <a:r>
              <a:rPr lang="en-US" sz="1800" dirty="0" err="1">
                <a:latin typeface="Arial Rounded MT Bold" panose="020F0704030504030204" pitchFamily="34" charset="0"/>
              </a:rPr>
              <a:t>lectus</a:t>
            </a:r>
            <a:r>
              <a:rPr lang="en-US" sz="1800" dirty="0"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latin typeface="Arial Rounded MT Bold" panose="020F0704030504030204" pitchFamily="34" charset="0"/>
              </a:rPr>
              <a:t>molestie</a:t>
            </a:r>
            <a:endParaRPr lang="en-US" sz="18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127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8424BD82-82B8-4E23-8022-B385245455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6612" y="-9177299"/>
            <a:ext cx="9700752" cy="685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85623A7-644B-4780-B480-85A043E8BB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14" y="8915400"/>
            <a:ext cx="970075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0BA82A-7A1E-4C6F-A6CB-FB3E5D16C7F8}"/>
              </a:ext>
            </a:extLst>
          </p:cNvPr>
          <p:cNvSpPr txBox="1"/>
          <p:nvPr/>
        </p:nvSpPr>
        <p:spPr>
          <a:xfrm>
            <a:off x="-5535343" y="2438400"/>
            <a:ext cx="1125629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P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FC767-54F5-4474-8B1C-F01559F9C570}"/>
              </a:ext>
            </a:extLst>
          </p:cNvPr>
          <p:cNvSpPr txBox="1"/>
          <p:nvPr/>
        </p:nvSpPr>
        <p:spPr>
          <a:xfrm>
            <a:off x="4991124" y="-3250322"/>
            <a:ext cx="1391728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H</a:t>
            </a:r>
            <a:endParaRPr lang="ar-EG" sz="28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7630D-BA19-4E2F-8E78-AA2F026208DE}"/>
              </a:ext>
            </a:extLst>
          </p:cNvPr>
          <p:cNvSpPr txBox="1"/>
          <p:nvPr/>
        </p:nvSpPr>
        <p:spPr>
          <a:xfrm>
            <a:off x="16991012" y="2128752"/>
            <a:ext cx="970137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P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16A629-3726-4ED4-84CD-B2C03437539D}"/>
              </a:ext>
            </a:extLst>
          </p:cNvPr>
          <p:cNvGrpSpPr/>
          <p:nvPr/>
        </p:nvGrpSpPr>
        <p:grpSpPr>
          <a:xfrm rot="16200000" flipV="1">
            <a:off x="9930933" y="2756429"/>
            <a:ext cx="2514601" cy="1391727"/>
            <a:chOff x="608012" y="1790700"/>
            <a:chExt cx="2514601" cy="11049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574975-11CE-426A-8108-F1E2DBA03EEF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D305DA-B5A2-479F-92DD-20486451FB9E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730F20-CD30-482D-A62F-0F4731FEF2F7}"/>
              </a:ext>
            </a:extLst>
          </p:cNvPr>
          <p:cNvGrpSpPr/>
          <p:nvPr/>
        </p:nvGrpSpPr>
        <p:grpSpPr>
          <a:xfrm rot="16200000" flipH="1">
            <a:off x="9190145" y="2785542"/>
            <a:ext cx="2639950" cy="1104900"/>
            <a:chOff x="608012" y="1790700"/>
            <a:chExt cx="2514601" cy="11049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DD8565A-49E0-4D4F-9EF9-63097B68D0AB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DECA-D07D-48FF-BCF4-7BF847B1CA01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A027120-A27C-4E4C-B30D-9FA2F187AD05}"/>
              </a:ext>
            </a:extLst>
          </p:cNvPr>
          <p:cNvSpPr txBox="1"/>
          <p:nvPr/>
        </p:nvSpPr>
        <p:spPr>
          <a:xfrm>
            <a:off x="10323813" y="2102434"/>
            <a:ext cx="1295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</a:rPr>
              <a:t>1</a:t>
            </a:r>
            <a:endParaRPr lang="en-US" sz="5400" b="1" dirty="0">
              <a:ln>
                <a:solidFill>
                  <a:schemeClr val="tx1"/>
                </a:solidFill>
              </a:ln>
              <a:solidFill>
                <a:srgbClr val="009999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B37EC1-BE4A-43D0-9F97-794C6BBE923F}"/>
              </a:ext>
            </a:extLst>
          </p:cNvPr>
          <p:cNvSpPr txBox="1"/>
          <p:nvPr/>
        </p:nvSpPr>
        <p:spPr>
          <a:xfrm>
            <a:off x="569846" y="132889"/>
            <a:ext cx="8686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l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Lorem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ipsum dolor sit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amet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,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consectetur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adipiscing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elit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.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Donec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et lorem non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nibh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semper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varius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in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eu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est. Nunc lacinia dolor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justo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, in porta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enim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convallis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posuere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.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Proin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dictum,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metus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eu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scelerisque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dignissim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,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orci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turpis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blandit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elit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,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vel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elementum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diam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</a:p>
          <a:p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ex vitae dolor. Integer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euismod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ultrices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venenatis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.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Donec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nec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ligula id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lectus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molestie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bibendum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quis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vel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nisi. Duis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tristique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lectus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quis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ante convallis,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dapibus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tristique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augue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v</a:t>
            </a:r>
          </a:p>
          <a:p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olutpat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.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Quisque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sodales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,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nibh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vel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facilisis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feugiat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,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mauris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dolor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lobortis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ex, non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consectetur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justo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tellus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ut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libero.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Aliquam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mollis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neque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nec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quam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pellentesque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dictum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eget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quis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felis</a:t>
            </a:r>
            <a:endParaRPr lang="en-US" sz="1400" dirty="0">
              <a:highlight>
                <a:srgbClr val="070E20"/>
              </a:highlight>
              <a:latin typeface="Arial Rounded MT Bold" panose="020F0704030504030204" pitchFamily="34" charset="0"/>
            </a:endParaRPr>
          </a:p>
          <a:p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.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Sed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vitae cursus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nunc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,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quis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efficitur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sem.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Ut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vel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volutpat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libero.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Morbi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ac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est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rutrum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,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finibus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turpis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malesuada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,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tincidunt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felis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.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Etiam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nisl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neque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,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commodo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id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blandit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eget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,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consequat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highlight>
                  <a:srgbClr val="070E20"/>
                </a:highlight>
                <a:latin typeface="Arial Rounded MT Bold" panose="020F0704030504030204" pitchFamily="34" charset="0"/>
              </a:rPr>
              <a:t>nec</a:t>
            </a:r>
            <a:r>
              <a:rPr lang="en-US" sz="1400" dirty="0">
                <a:highlight>
                  <a:srgbClr val="070E20"/>
                </a:highlight>
                <a:latin typeface="Arial Rounded MT Bold" panose="020F0704030504030204" pitchFamily="34" charset="0"/>
              </a:rPr>
              <a:t>.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3BE99998-3864-4AE6-87A0-1249572FEFC8}"/>
              </a:ext>
            </a:extLst>
          </p:cNvPr>
          <p:cNvSpPr/>
          <p:nvPr/>
        </p:nvSpPr>
        <p:spPr>
          <a:xfrm>
            <a:off x="3900071" y="2514851"/>
            <a:ext cx="685800" cy="1323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D15807-F3B2-44BA-A267-FCB2A3689006}"/>
              </a:ext>
            </a:extLst>
          </p:cNvPr>
          <p:cNvSpPr txBox="1"/>
          <p:nvPr/>
        </p:nvSpPr>
        <p:spPr>
          <a:xfrm>
            <a:off x="1276868" y="4207284"/>
            <a:ext cx="71477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latin typeface="Arial Rounded MT Bold" panose="020F0704030504030204" pitchFamily="34" charset="0"/>
              </a:rPr>
              <a:t>l</a:t>
            </a:r>
            <a:r>
              <a:rPr lang="en-US" sz="1800" dirty="0">
                <a:latin typeface="Arial Rounded MT Bold" panose="020F0704030504030204" pitchFamily="34" charset="0"/>
              </a:rPr>
              <a:t>orem ipsum dolor sit </a:t>
            </a:r>
            <a:r>
              <a:rPr lang="en-US" sz="1800" dirty="0" err="1">
                <a:latin typeface="Arial Rounded MT Bold" panose="020F0704030504030204" pitchFamily="34" charset="0"/>
              </a:rPr>
              <a:t>amet</a:t>
            </a:r>
            <a:r>
              <a:rPr lang="en-US" sz="1800" dirty="0">
                <a:latin typeface="Arial Rounded MT Bold" panose="020F0704030504030204" pitchFamily="34" charset="0"/>
              </a:rPr>
              <a:t>, </a:t>
            </a:r>
            <a:r>
              <a:rPr lang="en-US" sz="1800" dirty="0" err="1">
                <a:latin typeface="Arial Rounded MT Bold" panose="020F0704030504030204" pitchFamily="34" charset="0"/>
              </a:rPr>
              <a:t>consectetur</a:t>
            </a:r>
            <a:r>
              <a:rPr lang="en-US" sz="1800" dirty="0"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latin typeface="Arial Rounded MT Bold" panose="020F0704030504030204" pitchFamily="34" charset="0"/>
              </a:rPr>
              <a:t>adipiscing</a:t>
            </a:r>
            <a:r>
              <a:rPr lang="en-US" sz="1800" dirty="0"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latin typeface="Arial Rounded MT Bold" panose="020F0704030504030204" pitchFamily="34" charset="0"/>
              </a:rPr>
              <a:t>elit</a:t>
            </a:r>
            <a:r>
              <a:rPr lang="en-US" sz="1800" dirty="0">
                <a:latin typeface="Arial Rounded MT Bold" panose="020F0704030504030204" pitchFamily="34" charset="0"/>
              </a:rPr>
              <a:t>. </a:t>
            </a:r>
            <a:r>
              <a:rPr lang="en-US" sz="1800" dirty="0" err="1">
                <a:latin typeface="Arial Rounded MT Bold" panose="020F0704030504030204" pitchFamily="34" charset="0"/>
              </a:rPr>
              <a:t>Donec</a:t>
            </a:r>
            <a:r>
              <a:rPr lang="en-US" sz="1800" dirty="0">
                <a:latin typeface="Arial Rounded MT Bold" panose="020F0704030504030204" pitchFamily="34" charset="0"/>
              </a:rPr>
              <a:t> et lorem non </a:t>
            </a:r>
            <a:r>
              <a:rPr lang="en-US" sz="1800" dirty="0" err="1">
                <a:latin typeface="Arial Rounded MT Bold" panose="020F0704030504030204" pitchFamily="34" charset="0"/>
              </a:rPr>
              <a:t>nibh</a:t>
            </a:r>
            <a:endParaRPr lang="en-US" sz="1800" dirty="0">
              <a:latin typeface="Arial Rounded MT Bold" panose="020F0704030504030204" pitchFamily="34" charset="0"/>
            </a:endParaRPr>
          </a:p>
          <a:p>
            <a:r>
              <a:rPr lang="en-US" sz="1800" dirty="0">
                <a:latin typeface="Arial Rounded MT Bold" panose="020F0704030504030204" pitchFamily="34" charset="0"/>
              </a:rPr>
              <a:t> semper </a:t>
            </a:r>
            <a:r>
              <a:rPr lang="en-US" sz="1800" dirty="0" err="1">
                <a:latin typeface="Arial Rounded MT Bold" panose="020F0704030504030204" pitchFamily="34" charset="0"/>
              </a:rPr>
              <a:t>varius</a:t>
            </a:r>
            <a:r>
              <a:rPr lang="en-US" sz="1800" dirty="0">
                <a:latin typeface="Arial Rounded MT Bold" panose="020F0704030504030204" pitchFamily="34" charset="0"/>
              </a:rPr>
              <a:t> in </a:t>
            </a:r>
            <a:r>
              <a:rPr lang="en-US" sz="1800" dirty="0" err="1">
                <a:latin typeface="Arial Rounded MT Bold" panose="020F0704030504030204" pitchFamily="34" charset="0"/>
              </a:rPr>
              <a:t>eu</a:t>
            </a:r>
            <a:r>
              <a:rPr lang="en-US" sz="1800" dirty="0">
                <a:latin typeface="Arial Rounded MT Bold" panose="020F0704030504030204" pitchFamily="34" charset="0"/>
              </a:rPr>
              <a:t> est. Nunc lacinia dolor </a:t>
            </a:r>
            <a:r>
              <a:rPr lang="en-US" sz="1800" dirty="0" err="1">
                <a:latin typeface="Arial Rounded MT Bold" panose="020F0704030504030204" pitchFamily="34" charset="0"/>
              </a:rPr>
              <a:t>justo</a:t>
            </a:r>
            <a:r>
              <a:rPr lang="en-US" sz="1800" dirty="0">
                <a:latin typeface="Arial Rounded MT Bold" panose="020F0704030504030204" pitchFamily="34" charset="0"/>
              </a:rPr>
              <a:t>, in porta </a:t>
            </a:r>
            <a:r>
              <a:rPr lang="en-US" sz="1800" dirty="0" err="1">
                <a:latin typeface="Arial Rounded MT Bold" panose="020F0704030504030204" pitchFamily="34" charset="0"/>
              </a:rPr>
              <a:t>enim</a:t>
            </a:r>
            <a:r>
              <a:rPr lang="en-US" sz="1800" dirty="0">
                <a:latin typeface="Arial Rounded MT Bold" panose="020F0704030504030204" pitchFamily="34" charset="0"/>
              </a:rPr>
              <a:t> convallis </a:t>
            </a:r>
            <a:r>
              <a:rPr lang="en-US" sz="1800" dirty="0" err="1">
                <a:latin typeface="Arial Rounded MT Bold" panose="020F0704030504030204" pitchFamily="34" charset="0"/>
              </a:rPr>
              <a:t>posuere</a:t>
            </a:r>
            <a:r>
              <a:rPr lang="en-US" sz="1800" dirty="0">
                <a:latin typeface="Arial Rounded MT Bold" panose="020F0704030504030204" pitchFamily="34" charset="0"/>
              </a:rPr>
              <a:t>. </a:t>
            </a:r>
            <a:r>
              <a:rPr lang="en-US" sz="1800" dirty="0" err="1">
                <a:latin typeface="Arial Rounded MT Bold" panose="020F0704030504030204" pitchFamily="34" charset="0"/>
              </a:rPr>
              <a:t>Proin</a:t>
            </a:r>
            <a:r>
              <a:rPr lang="en-US" sz="1800" dirty="0">
                <a:latin typeface="Arial Rounded MT Bold" panose="020F0704030504030204" pitchFamily="34" charset="0"/>
              </a:rPr>
              <a:t> dictum, </a:t>
            </a:r>
            <a:r>
              <a:rPr lang="en-US" sz="1800" dirty="0" err="1">
                <a:latin typeface="Arial Rounded MT Bold" panose="020F0704030504030204" pitchFamily="34" charset="0"/>
              </a:rPr>
              <a:t>metus</a:t>
            </a:r>
            <a:r>
              <a:rPr lang="en-US" sz="1800" dirty="0"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latin typeface="Arial Rounded MT Bold" panose="020F0704030504030204" pitchFamily="34" charset="0"/>
              </a:rPr>
              <a:t>eu</a:t>
            </a:r>
            <a:r>
              <a:rPr lang="en-US" sz="1800" dirty="0"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latin typeface="Arial Rounded MT Bold" panose="020F0704030504030204" pitchFamily="34" charset="0"/>
              </a:rPr>
              <a:t>scelerisque</a:t>
            </a:r>
            <a:r>
              <a:rPr lang="en-US" sz="1800" dirty="0"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latin typeface="Arial Rounded MT Bold" panose="020F0704030504030204" pitchFamily="34" charset="0"/>
              </a:rPr>
              <a:t>dignissim</a:t>
            </a:r>
            <a:r>
              <a:rPr lang="en-US" sz="1800" dirty="0">
                <a:latin typeface="Arial Rounded MT Bold" panose="020F0704030504030204" pitchFamily="34" charset="0"/>
              </a:rPr>
              <a:t>, </a:t>
            </a:r>
            <a:r>
              <a:rPr lang="en-US" sz="1800" dirty="0" err="1">
                <a:latin typeface="Arial Rounded MT Bold" panose="020F0704030504030204" pitchFamily="34" charset="0"/>
              </a:rPr>
              <a:t>orci</a:t>
            </a:r>
            <a:r>
              <a:rPr lang="en-US" sz="1800" dirty="0"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latin typeface="Arial Rounded MT Bold" panose="020F0704030504030204" pitchFamily="34" charset="0"/>
              </a:rPr>
              <a:t>turpis</a:t>
            </a:r>
            <a:r>
              <a:rPr lang="en-US" sz="1800" dirty="0"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latin typeface="Arial Rounded MT Bold" panose="020F0704030504030204" pitchFamily="34" charset="0"/>
              </a:rPr>
              <a:t>blandit</a:t>
            </a:r>
            <a:r>
              <a:rPr lang="en-US" sz="1800" dirty="0"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latin typeface="Arial Rounded MT Bold" panose="020F0704030504030204" pitchFamily="34" charset="0"/>
              </a:rPr>
              <a:t>elit</a:t>
            </a:r>
            <a:r>
              <a:rPr lang="en-US" sz="1800" dirty="0">
                <a:latin typeface="Arial Rounded MT Bold" panose="020F0704030504030204" pitchFamily="34" charset="0"/>
              </a:rPr>
              <a:t>, </a:t>
            </a:r>
            <a:r>
              <a:rPr lang="en-US" sz="1800" dirty="0" err="1">
                <a:latin typeface="Arial Rounded MT Bold" panose="020F0704030504030204" pitchFamily="34" charset="0"/>
              </a:rPr>
              <a:t>vel</a:t>
            </a:r>
            <a:r>
              <a:rPr lang="en-US" sz="1800" dirty="0"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latin typeface="Arial Rounded MT Bold" panose="020F0704030504030204" pitchFamily="34" charset="0"/>
              </a:rPr>
              <a:t>elementum</a:t>
            </a:r>
            <a:r>
              <a:rPr lang="en-US" sz="1800" dirty="0"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latin typeface="Arial Rounded MT Bold" panose="020F0704030504030204" pitchFamily="34" charset="0"/>
              </a:rPr>
              <a:t>diam</a:t>
            </a:r>
            <a:r>
              <a:rPr lang="en-US" sz="1800" dirty="0">
                <a:latin typeface="Arial Rounded MT Bold" panose="020F0704030504030204" pitchFamily="34" charset="0"/>
              </a:rPr>
              <a:t> </a:t>
            </a:r>
          </a:p>
          <a:p>
            <a:r>
              <a:rPr lang="en-US" sz="1800" dirty="0">
                <a:latin typeface="Arial Rounded MT Bold" panose="020F0704030504030204" pitchFamily="34" charset="0"/>
              </a:rPr>
              <a:t>ex vitae dolor. Integer </a:t>
            </a:r>
            <a:r>
              <a:rPr lang="en-US" sz="1800" dirty="0" err="1">
                <a:latin typeface="Arial Rounded MT Bold" panose="020F0704030504030204" pitchFamily="34" charset="0"/>
              </a:rPr>
              <a:t>euismod</a:t>
            </a:r>
            <a:r>
              <a:rPr lang="en-US" sz="1800" dirty="0"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latin typeface="Arial Rounded MT Bold" panose="020F0704030504030204" pitchFamily="34" charset="0"/>
              </a:rPr>
              <a:t>ultrices</a:t>
            </a:r>
            <a:r>
              <a:rPr lang="en-US" sz="1800" dirty="0"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latin typeface="Arial Rounded MT Bold" panose="020F0704030504030204" pitchFamily="34" charset="0"/>
              </a:rPr>
              <a:t>venenatis</a:t>
            </a:r>
            <a:r>
              <a:rPr lang="en-US" sz="1800" dirty="0">
                <a:latin typeface="Arial Rounded MT Bold" panose="020F0704030504030204" pitchFamily="34" charset="0"/>
              </a:rPr>
              <a:t>. </a:t>
            </a:r>
            <a:r>
              <a:rPr lang="en-US" sz="1800" dirty="0" err="1">
                <a:latin typeface="Arial Rounded MT Bold" panose="020F0704030504030204" pitchFamily="34" charset="0"/>
              </a:rPr>
              <a:t>Donec</a:t>
            </a:r>
            <a:r>
              <a:rPr lang="en-US" sz="1800" dirty="0"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latin typeface="Arial Rounded MT Bold" panose="020F0704030504030204" pitchFamily="34" charset="0"/>
              </a:rPr>
              <a:t>nec</a:t>
            </a:r>
            <a:r>
              <a:rPr lang="en-US" sz="1800" dirty="0">
                <a:latin typeface="Arial Rounded MT Bold" panose="020F0704030504030204" pitchFamily="34" charset="0"/>
              </a:rPr>
              <a:t> ligula id </a:t>
            </a:r>
            <a:r>
              <a:rPr lang="en-US" sz="1800" dirty="0" err="1">
                <a:latin typeface="Arial Rounded MT Bold" panose="020F0704030504030204" pitchFamily="34" charset="0"/>
              </a:rPr>
              <a:t>lectus</a:t>
            </a:r>
            <a:r>
              <a:rPr lang="en-US" sz="1800" dirty="0"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latin typeface="Arial Rounded MT Bold" panose="020F0704030504030204" pitchFamily="34" charset="0"/>
              </a:rPr>
              <a:t>molestie</a:t>
            </a:r>
            <a:endParaRPr lang="en-US" sz="18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677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8424BD82-82B8-4E23-8022-B385245455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6612" y="-9177299"/>
            <a:ext cx="9700752" cy="685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85623A7-644B-4780-B480-85A043E8BB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14" y="8915400"/>
            <a:ext cx="970075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0BA82A-7A1E-4C6F-A6CB-FB3E5D16C7F8}"/>
              </a:ext>
            </a:extLst>
          </p:cNvPr>
          <p:cNvSpPr txBox="1"/>
          <p:nvPr/>
        </p:nvSpPr>
        <p:spPr>
          <a:xfrm>
            <a:off x="-5535343" y="2438400"/>
            <a:ext cx="1125629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P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FC767-54F5-4474-8B1C-F01559F9C570}"/>
              </a:ext>
            </a:extLst>
          </p:cNvPr>
          <p:cNvSpPr txBox="1"/>
          <p:nvPr/>
        </p:nvSpPr>
        <p:spPr>
          <a:xfrm>
            <a:off x="4991124" y="-3250322"/>
            <a:ext cx="1391728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H</a:t>
            </a:r>
            <a:endParaRPr lang="ar-EG" sz="28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7630D-BA19-4E2F-8E78-AA2F026208DE}"/>
              </a:ext>
            </a:extLst>
          </p:cNvPr>
          <p:cNvSpPr txBox="1"/>
          <p:nvPr/>
        </p:nvSpPr>
        <p:spPr>
          <a:xfrm>
            <a:off x="16991012" y="2128752"/>
            <a:ext cx="970137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P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16A629-3726-4ED4-84CD-B2C03437539D}"/>
              </a:ext>
            </a:extLst>
          </p:cNvPr>
          <p:cNvGrpSpPr/>
          <p:nvPr/>
        </p:nvGrpSpPr>
        <p:grpSpPr>
          <a:xfrm rot="16200000" flipV="1">
            <a:off x="10239741" y="652791"/>
            <a:ext cx="1724854" cy="957288"/>
            <a:chOff x="608012" y="1790700"/>
            <a:chExt cx="2514601" cy="11049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574975-11CE-426A-8108-F1E2DBA03EEF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D305DA-B5A2-479F-92DD-20486451FB9E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730F20-CD30-482D-A62F-0F4731FEF2F7}"/>
              </a:ext>
            </a:extLst>
          </p:cNvPr>
          <p:cNvGrpSpPr/>
          <p:nvPr/>
        </p:nvGrpSpPr>
        <p:grpSpPr>
          <a:xfrm rot="16200000" flipH="1">
            <a:off x="9930839" y="610331"/>
            <a:ext cx="1483786" cy="801140"/>
            <a:chOff x="608012" y="1790700"/>
            <a:chExt cx="2514601" cy="11049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DD8565A-49E0-4D4F-9EF9-63097B68D0AB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DECA-D07D-48FF-BCF4-7BF847B1CA01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A027120-A27C-4E4C-B30D-9FA2F187AD05}"/>
              </a:ext>
            </a:extLst>
          </p:cNvPr>
          <p:cNvSpPr txBox="1"/>
          <p:nvPr/>
        </p:nvSpPr>
        <p:spPr>
          <a:xfrm>
            <a:off x="10623524" y="353243"/>
            <a:ext cx="129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</a:rPr>
              <a:t>1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9999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621CF4-60A3-43CF-BE76-FD82BEBB9AB8}"/>
              </a:ext>
            </a:extLst>
          </p:cNvPr>
          <p:cNvSpPr txBox="1"/>
          <p:nvPr/>
        </p:nvSpPr>
        <p:spPr>
          <a:xfrm>
            <a:off x="1540050" y="2154236"/>
            <a:ext cx="10040762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Left"/>
              <a:lightRig rig="threePt" dir="t"/>
            </a:scene3d>
          </a:bodyPr>
          <a:lstStyle/>
          <a:p>
            <a:r>
              <a:rPr lang="en-US" sz="11500" dirty="0" err="1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</a:t>
            </a:r>
            <a:r>
              <a:rPr lang="en-US" sz="11500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ub</a:t>
            </a:r>
            <a:r>
              <a:rPr lang="en-US" sz="11500" dirty="0" err="1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</a:t>
            </a:r>
            <a:r>
              <a:rPr lang="en-US" sz="11500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tr</a:t>
            </a:r>
            <a:r>
              <a:rPr lang="en-US" sz="6000" dirty="0"/>
              <a:t>( </a:t>
            </a:r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String</a:t>
            </a:r>
            <a:r>
              <a:rPr lang="en-US" sz="6000" dirty="0"/>
              <a:t>, </a:t>
            </a:r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Start</a:t>
            </a:r>
            <a:r>
              <a:rPr lang="en-US" sz="6000" dirty="0"/>
              <a:t>, </a:t>
            </a:r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End</a:t>
            </a:r>
            <a:r>
              <a:rPr lang="en-US" sz="60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842271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8424BD82-82B8-4E23-8022-B385245455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6612" y="-9177299"/>
            <a:ext cx="9700752" cy="685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85623A7-644B-4780-B480-85A043E8BB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14" y="8915400"/>
            <a:ext cx="970075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0BA82A-7A1E-4C6F-A6CB-FB3E5D16C7F8}"/>
              </a:ext>
            </a:extLst>
          </p:cNvPr>
          <p:cNvSpPr txBox="1"/>
          <p:nvPr/>
        </p:nvSpPr>
        <p:spPr>
          <a:xfrm>
            <a:off x="-5535343" y="2438400"/>
            <a:ext cx="1125629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P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FC767-54F5-4474-8B1C-F01559F9C570}"/>
              </a:ext>
            </a:extLst>
          </p:cNvPr>
          <p:cNvSpPr txBox="1"/>
          <p:nvPr/>
        </p:nvSpPr>
        <p:spPr>
          <a:xfrm>
            <a:off x="4991124" y="-3250322"/>
            <a:ext cx="1391728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H</a:t>
            </a:r>
            <a:endParaRPr lang="ar-EG" sz="28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7630D-BA19-4E2F-8E78-AA2F026208DE}"/>
              </a:ext>
            </a:extLst>
          </p:cNvPr>
          <p:cNvSpPr txBox="1"/>
          <p:nvPr/>
        </p:nvSpPr>
        <p:spPr>
          <a:xfrm>
            <a:off x="16991012" y="2128752"/>
            <a:ext cx="970137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P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16A629-3726-4ED4-84CD-B2C03437539D}"/>
              </a:ext>
            </a:extLst>
          </p:cNvPr>
          <p:cNvGrpSpPr/>
          <p:nvPr/>
        </p:nvGrpSpPr>
        <p:grpSpPr>
          <a:xfrm rot="16200000" flipV="1">
            <a:off x="10239741" y="652791"/>
            <a:ext cx="1724854" cy="957288"/>
            <a:chOff x="608012" y="1790700"/>
            <a:chExt cx="2514601" cy="11049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574975-11CE-426A-8108-F1E2DBA03EEF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D305DA-B5A2-479F-92DD-20486451FB9E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730F20-CD30-482D-A62F-0F4731FEF2F7}"/>
              </a:ext>
            </a:extLst>
          </p:cNvPr>
          <p:cNvGrpSpPr/>
          <p:nvPr/>
        </p:nvGrpSpPr>
        <p:grpSpPr>
          <a:xfrm rot="16200000" flipH="1">
            <a:off x="9930839" y="610331"/>
            <a:ext cx="1483786" cy="801140"/>
            <a:chOff x="608012" y="1790700"/>
            <a:chExt cx="2514601" cy="11049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DD8565A-49E0-4D4F-9EF9-63097B68D0AB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DECA-D07D-48FF-BCF4-7BF847B1CA01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A027120-A27C-4E4C-B30D-9FA2F187AD05}"/>
              </a:ext>
            </a:extLst>
          </p:cNvPr>
          <p:cNvSpPr txBox="1"/>
          <p:nvPr/>
        </p:nvSpPr>
        <p:spPr>
          <a:xfrm>
            <a:off x="10623524" y="353243"/>
            <a:ext cx="129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</a:rPr>
              <a:t>1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9999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C34964-E398-4ABB-8869-8A02A51B49A3}"/>
              </a:ext>
            </a:extLst>
          </p:cNvPr>
          <p:cNvSpPr txBox="1"/>
          <p:nvPr/>
        </p:nvSpPr>
        <p:spPr>
          <a:xfrm>
            <a:off x="1121110" y="1230377"/>
            <a:ext cx="60198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l</a:t>
            </a:r>
            <a:r>
              <a:rPr lang="en-US" dirty="0">
                <a:latin typeface="Arial Rounded MT Bold" panose="020F0704030504030204" pitchFamily="34" charset="0"/>
              </a:rPr>
              <a:t>orem ipsum dolor sit </a:t>
            </a:r>
            <a:r>
              <a:rPr lang="en-US" dirty="0" err="1">
                <a:latin typeface="Arial Rounded MT Bold" panose="020F0704030504030204" pitchFamily="34" charset="0"/>
              </a:rPr>
              <a:t>amet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consectetur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adipiscing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elit</a:t>
            </a:r>
            <a:r>
              <a:rPr lang="en-US" dirty="0">
                <a:latin typeface="Arial Rounded MT Bold" panose="020F0704030504030204" pitchFamily="34" charset="0"/>
              </a:rPr>
              <a:t>. </a:t>
            </a:r>
            <a:r>
              <a:rPr lang="en-US" dirty="0" err="1">
                <a:latin typeface="Arial Rounded MT Bold" panose="020F0704030504030204" pitchFamily="34" charset="0"/>
              </a:rPr>
              <a:t>Donec</a:t>
            </a:r>
            <a:r>
              <a:rPr lang="en-US" dirty="0">
                <a:latin typeface="Arial Rounded MT Bold" panose="020F0704030504030204" pitchFamily="34" charset="0"/>
              </a:rPr>
              <a:t> et lorem non </a:t>
            </a:r>
            <a:r>
              <a:rPr lang="en-US" dirty="0" err="1">
                <a:latin typeface="Arial Rounded MT Bold" panose="020F0704030504030204" pitchFamily="34" charset="0"/>
              </a:rPr>
              <a:t>nibh</a:t>
            </a:r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 semper </a:t>
            </a:r>
            <a:r>
              <a:rPr lang="en-US" dirty="0" err="1">
                <a:latin typeface="Arial Rounded MT Bold" panose="020F0704030504030204" pitchFamily="34" charset="0"/>
              </a:rPr>
              <a:t>varius</a:t>
            </a:r>
            <a:r>
              <a:rPr lang="en-US" dirty="0">
                <a:latin typeface="Arial Rounded MT Bold" panose="020F0704030504030204" pitchFamily="34" charset="0"/>
              </a:rPr>
              <a:t> in </a:t>
            </a:r>
            <a:r>
              <a:rPr lang="en-US" dirty="0" err="1">
                <a:latin typeface="Arial Rounded MT Bold" panose="020F0704030504030204" pitchFamily="34" charset="0"/>
              </a:rPr>
              <a:t>eu</a:t>
            </a:r>
            <a:r>
              <a:rPr lang="en-US" dirty="0">
                <a:latin typeface="Arial Rounded MT Bold" panose="020F0704030504030204" pitchFamily="34" charset="0"/>
              </a:rPr>
              <a:t> est. Nunc lacinia dolor </a:t>
            </a:r>
            <a:r>
              <a:rPr lang="en-US" dirty="0" err="1">
                <a:latin typeface="Arial Rounded MT Bold" panose="020F0704030504030204" pitchFamily="34" charset="0"/>
              </a:rPr>
              <a:t>justo</a:t>
            </a:r>
            <a:r>
              <a:rPr lang="en-US" dirty="0">
                <a:latin typeface="Arial Rounded MT Bold" panose="020F0704030504030204" pitchFamily="34" charset="0"/>
              </a:rPr>
              <a:t>, in porta </a:t>
            </a:r>
            <a:r>
              <a:rPr lang="en-US" dirty="0" err="1">
                <a:latin typeface="Arial Rounded MT Bold" panose="020F0704030504030204" pitchFamily="34" charset="0"/>
              </a:rPr>
              <a:t>enim</a:t>
            </a:r>
            <a:r>
              <a:rPr lang="en-US" dirty="0">
                <a:latin typeface="Arial Rounded MT Bold" panose="020F0704030504030204" pitchFamily="34" charset="0"/>
              </a:rPr>
              <a:t> convallis </a:t>
            </a:r>
            <a:r>
              <a:rPr lang="en-US" dirty="0" err="1">
                <a:latin typeface="Arial Rounded MT Bold" panose="020F0704030504030204" pitchFamily="34" charset="0"/>
              </a:rPr>
              <a:t>posuere</a:t>
            </a:r>
            <a:r>
              <a:rPr lang="en-US" dirty="0">
                <a:latin typeface="Arial Rounded MT Bold" panose="020F0704030504030204" pitchFamily="34" charset="0"/>
              </a:rPr>
              <a:t>. </a:t>
            </a:r>
            <a:r>
              <a:rPr lang="en-US" dirty="0" err="1">
                <a:latin typeface="Arial Rounded MT Bold" panose="020F0704030504030204" pitchFamily="34" charset="0"/>
              </a:rPr>
              <a:t>Proin</a:t>
            </a:r>
            <a:r>
              <a:rPr lang="en-US" dirty="0">
                <a:latin typeface="Arial Rounded MT Bold" panose="020F0704030504030204" pitchFamily="34" charset="0"/>
              </a:rPr>
              <a:t> dictum, </a:t>
            </a:r>
            <a:r>
              <a:rPr lang="en-US" dirty="0" err="1">
                <a:latin typeface="Arial Rounded MT Bold" panose="020F0704030504030204" pitchFamily="34" charset="0"/>
              </a:rPr>
              <a:t>metus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eu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scelerisque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dignissim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orci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turpis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blandit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elit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vel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elementum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diam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ex vitae dolor. Integer </a:t>
            </a:r>
            <a:r>
              <a:rPr lang="en-US" dirty="0" err="1">
                <a:latin typeface="Arial Rounded MT Bold" panose="020F0704030504030204" pitchFamily="34" charset="0"/>
              </a:rPr>
              <a:t>euismod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ultrices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venenatis</a:t>
            </a:r>
            <a:r>
              <a:rPr lang="en-US" dirty="0">
                <a:latin typeface="Arial Rounded MT Bold" panose="020F0704030504030204" pitchFamily="34" charset="0"/>
              </a:rPr>
              <a:t>. </a:t>
            </a:r>
            <a:r>
              <a:rPr lang="en-US" dirty="0" err="1">
                <a:latin typeface="Arial Rounded MT Bold" panose="020F0704030504030204" pitchFamily="34" charset="0"/>
              </a:rPr>
              <a:t>Donec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nec</a:t>
            </a:r>
            <a:r>
              <a:rPr lang="en-US" dirty="0">
                <a:latin typeface="Arial Rounded MT Bold" panose="020F0704030504030204" pitchFamily="34" charset="0"/>
              </a:rPr>
              <a:t> ligula id </a:t>
            </a:r>
            <a:r>
              <a:rPr lang="en-US" dirty="0" err="1">
                <a:latin typeface="Arial Rounded MT Bold" panose="020F0704030504030204" pitchFamily="34" charset="0"/>
              </a:rPr>
              <a:t>lectus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molestie</a:t>
            </a:r>
            <a:endParaRPr lang="en-US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E45A484-E01A-469F-AE4B-171BBF9D76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12" y="2499273"/>
            <a:ext cx="3794414" cy="3141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19424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8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8424BD82-82B8-4E23-8022-B385245455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6612" y="-9177299"/>
            <a:ext cx="9700752" cy="685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85623A7-644B-4780-B480-85A043E8BB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14" y="8915400"/>
            <a:ext cx="970075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0BA82A-7A1E-4C6F-A6CB-FB3E5D16C7F8}"/>
              </a:ext>
            </a:extLst>
          </p:cNvPr>
          <p:cNvSpPr txBox="1"/>
          <p:nvPr/>
        </p:nvSpPr>
        <p:spPr>
          <a:xfrm>
            <a:off x="-4268788" y="2367027"/>
            <a:ext cx="1125629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P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FC767-54F5-4474-8B1C-F01559F9C570}"/>
              </a:ext>
            </a:extLst>
          </p:cNvPr>
          <p:cNvSpPr txBox="1"/>
          <p:nvPr/>
        </p:nvSpPr>
        <p:spPr>
          <a:xfrm>
            <a:off x="4991124" y="-3250322"/>
            <a:ext cx="1391728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H</a:t>
            </a:r>
            <a:endParaRPr lang="ar-EG" sz="28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7630D-BA19-4E2F-8E78-AA2F026208DE}"/>
              </a:ext>
            </a:extLst>
          </p:cNvPr>
          <p:cNvSpPr txBox="1"/>
          <p:nvPr/>
        </p:nvSpPr>
        <p:spPr>
          <a:xfrm>
            <a:off x="16991012" y="2128752"/>
            <a:ext cx="970137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P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16A629-3726-4ED4-84CD-B2C03437539D}"/>
              </a:ext>
            </a:extLst>
          </p:cNvPr>
          <p:cNvGrpSpPr/>
          <p:nvPr/>
        </p:nvGrpSpPr>
        <p:grpSpPr>
          <a:xfrm rot="16200000" flipV="1">
            <a:off x="10239741" y="652791"/>
            <a:ext cx="1724854" cy="957288"/>
            <a:chOff x="608012" y="1790700"/>
            <a:chExt cx="2514601" cy="11049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574975-11CE-426A-8108-F1E2DBA03EEF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D305DA-B5A2-479F-92DD-20486451FB9E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730F20-CD30-482D-A62F-0F4731FEF2F7}"/>
              </a:ext>
            </a:extLst>
          </p:cNvPr>
          <p:cNvGrpSpPr/>
          <p:nvPr/>
        </p:nvGrpSpPr>
        <p:grpSpPr>
          <a:xfrm rot="16200000" flipH="1">
            <a:off x="9930839" y="610331"/>
            <a:ext cx="1483786" cy="801140"/>
            <a:chOff x="608012" y="1790700"/>
            <a:chExt cx="2514601" cy="11049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DD8565A-49E0-4D4F-9EF9-63097B68D0AB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DECA-D07D-48FF-BCF4-7BF847B1CA01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A027120-A27C-4E4C-B30D-9FA2F187AD05}"/>
              </a:ext>
            </a:extLst>
          </p:cNvPr>
          <p:cNvSpPr txBox="1"/>
          <p:nvPr/>
        </p:nvSpPr>
        <p:spPr>
          <a:xfrm>
            <a:off x="10623524" y="353243"/>
            <a:ext cx="129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</a:rPr>
              <a:t>2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9999"/>
              </a:solidFill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87B328E-4110-4FE9-9B02-C9C9D0906A33}"/>
              </a:ext>
            </a:extLst>
          </p:cNvPr>
          <p:cNvCxnSpPr>
            <a:cxnSpLocks/>
          </p:cNvCxnSpPr>
          <p:nvPr/>
        </p:nvCxnSpPr>
        <p:spPr>
          <a:xfrm rot="10800000">
            <a:off x="5085697" y="1915459"/>
            <a:ext cx="2277022" cy="1372771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A238D9BA-EF38-4FCC-AABC-A1929F5B718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69538" y="3718489"/>
            <a:ext cx="2026627" cy="1497721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2F642E61-EC56-4CC9-9950-DE2F56225F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64" y="2543203"/>
            <a:ext cx="3794414" cy="3141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8F7163C-BF6D-4810-9370-5B9B5CAD7247}"/>
              </a:ext>
            </a:extLst>
          </p:cNvPr>
          <p:cNvSpPr txBox="1"/>
          <p:nvPr/>
        </p:nvSpPr>
        <p:spPr>
          <a:xfrm>
            <a:off x="18972" y="1549325"/>
            <a:ext cx="4974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.. Something  another</a:t>
            </a:r>
          </a:p>
        </p:txBody>
      </p:sp>
      <p:pic>
        <p:nvPicPr>
          <p:cNvPr id="34" name="Graphic 33" descr="Line Arrow: Straight">
            <a:extLst>
              <a:ext uri="{FF2B5EF4-FFF2-40B4-BE49-F238E27FC236}">
                <a16:creationId xmlns:a16="http://schemas.microsoft.com/office/drawing/2014/main" id="{D916D65E-F12B-46E3-B607-8A383BFD5F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2544181" y="762282"/>
            <a:ext cx="914400" cy="914400"/>
          </a:xfrm>
          <a:prstGeom prst="rect">
            <a:avLst/>
          </a:prstGeom>
        </p:spPr>
      </p:pic>
      <p:pic>
        <p:nvPicPr>
          <p:cNvPr id="35" name="Graphic 34" descr="Line Arrow: Straight">
            <a:extLst>
              <a:ext uri="{FF2B5EF4-FFF2-40B4-BE49-F238E27FC236}">
                <a16:creationId xmlns:a16="http://schemas.microsoft.com/office/drawing/2014/main" id="{FFD5CE90-28A8-496E-B3CA-38CC7E591E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1775849" y="3894483"/>
            <a:ext cx="914400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6A7976E-6326-4AD7-8737-3F3B92368266}"/>
              </a:ext>
            </a:extLst>
          </p:cNvPr>
          <p:cNvSpPr txBox="1"/>
          <p:nvPr/>
        </p:nvSpPr>
        <p:spPr>
          <a:xfrm>
            <a:off x="269515" y="4822714"/>
            <a:ext cx="4974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.. Something  another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7171FD-DDF6-45F2-9FC6-13217F381734}"/>
              </a:ext>
            </a:extLst>
          </p:cNvPr>
          <p:cNvSpPr/>
          <p:nvPr/>
        </p:nvSpPr>
        <p:spPr>
          <a:xfrm>
            <a:off x="3053019" y="1693666"/>
            <a:ext cx="1847070" cy="377724"/>
          </a:xfrm>
          <a:prstGeom prst="rect">
            <a:avLst/>
          </a:prstGeom>
          <a:solidFill>
            <a:srgbClr val="03060D"/>
          </a:solidFill>
          <a:ln>
            <a:solidFill>
              <a:srgbClr val="0306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DBF1A4A-4B37-45D0-9778-92F6ECE65A72}"/>
              </a:ext>
            </a:extLst>
          </p:cNvPr>
          <p:cNvSpPr/>
          <p:nvPr/>
        </p:nvSpPr>
        <p:spPr>
          <a:xfrm>
            <a:off x="2436812" y="4907104"/>
            <a:ext cx="2675762" cy="607858"/>
          </a:xfrm>
          <a:prstGeom prst="rect">
            <a:avLst/>
          </a:prstGeom>
          <a:solidFill>
            <a:srgbClr val="060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95979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8424BD82-82B8-4E23-8022-B385245455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6612" y="-9177299"/>
            <a:ext cx="9700752" cy="685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85623A7-644B-4780-B480-85A043E8BB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14" y="8915400"/>
            <a:ext cx="970075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0BA82A-7A1E-4C6F-A6CB-FB3E5D16C7F8}"/>
              </a:ext>
            </a:extLst>
          </p:cNvPr>
          <p:cNvSpPr txBox="1"/>
          <p:nvPr/>
        </p:nvSpPr>
        <p:spPr>
          <a:xfrm>
            <a:off x="-4268788" y="2367027"/>
            <a:ext cx="1125629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P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FC767-54F5-4474-8B1C-F01559F9C570}"/>
              </a:ext>
            </a:extLst>
          </p:cNvPr>
          <p:cNvSpPr txBox="1"/>
          <p:nvPr/>
        </p:nvSpPr>
        <p:spPr>
          <a:xfrm>
            <a:off x="4991124" y="-3250322"/>
            <a:ext cx="1391728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H</a:t>
            </a:r>
            <a:endParaRPr lang="ar-EG" sz="28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7630D-BA19-4E2F-8E78-AA2F026208DE}"/>
              </a:ext>
            </a:extLst>
          </p:cNvPr>
          <p:cNvSpPr txBox="1"/>
          <p:nvPr/>
        </p:nvSpPr>
        <p:spPr>
          <a:xfrm>
            <a:off x="16991012" y="2128752"/>
            <a:ext cx="970137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P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16A629-3726-4ED4-84CD-B2C03437539D}"/>
              </a:ext>
            </a:extLst>
          </p:cNvPr>
          <p:cNvGrpSpPr/>
          <p:nvPr/>
        </p:nvGrpSpPr>
        <p:grpSpPr>
          <a:xfrm rot="16200000" flipV="1">
            <a:off x="10239741" y="652791"/>
            <a:ext cx="1724854" cy="957288"/>
            <a:chOff x="608012" y="1790700"/>
            <a:chExt cx="2514601" cy="11049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574975-11CE-426A-8108-F1E2DBA03EEF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D305DA-B5A2-479F-92DD-20486451FB9E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730F20-CD30-482D-A62F-0F4731FEF2F7}"/>
              </a:ext>
            </a:extLst>
          </p:cNvPr>
          <p:cNvGrpSpPr/>
          <p:nvPr/>
        </p:nvGrpSpPr>
        <p:grpSpPr>
          <a:xfrm rot="16200000" flipH="1">
            <a:off x="9930839" y="610331"/>
            <a:ext cx="1483786" cy="801140"/>
            <a:chOff x="608012" y="1790700"/>
            <a:chExt cx="2514601" cy="11049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DD8565A-49E0-4D4F-9EF9-63097B68D0AB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DECA-D07D-48FF-BCF4-7BF847B1CA01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A027120-A27C-4E4C-B30D-9FA2F187AD05}"/>
              </a:ext>
            </a:extLst>
          </p:cNvPr>
          <p:cNvSpPr txBox="1"/>
          <p:nvPr/>
        </p:nvSpPr>
        <p:spPr>
          <a:xfrm>
            <a:off x="10623524" y="353243"/>
            <a:ext cx="129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</a:rPr>
              <a:t>2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9999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621CF4-60A3-43CF-BE76-FD82BEBB9AB8}"/>
              </a:ext>
            </a:extLst>
          </p:cNvPr>
          <p:cNvSpPr txBox="1"/>
          <p:nvPr/>
        </p:nvSpPr>
        <p:spPr>
          <a:xfrm>
            <a:off x="1436314" y="2367027"/>
            <a:ext cx="9304022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Left"/>
              <a:lightRig rig="threePt" dir="t"/>
            </a:scene3d>
          </a:bodyPr>
          <a:lstStyle/>
          <a:p>
            <a:r>
              <a:rPr lang="en-US" sz="11500" dirty="0" err="1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</a:t>
            </a:r>
            <a:r>
              <a:rPr lang="en-US" sz="11500" dirty="0" err="1">
                <a:ln>
                  <a:solidFill>
                    <a:schemeClr val="tx1"/>
                  </a:solidFill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tr</a:t>
            </a:r>
            <a:r>
              <a:rPr lang="en-US" sz="11500" dirty="0" err="1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</a:t>
            </a:r>
            <a:r>
              <a:rPr lang="en-US" sz="11500" dirty="0" err="1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</a:t>
            </a:r>
            <a:r>
              <a:rPr lang="en-US" sz="11500" dirty="0" err="1">
                <a:ln>
                  <a:solidFill>
                    <a:schemeClr val="tx1"/>
                  </a:solidFill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os</a:t>
            </a:r>
            <a:r>
              <a:rPr lang="en-US" sz="6000" dirty="0"/>
              <a:t>( </a:t>
            </a:r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String</a:t>
            </a:r>
            <a:r>
              <a:rPr lang="en-US" sz="6000" dirty="0"/>
              <a:t>, </a:t>
            </a:r>
            <a:r>
              <a:rPr lang="en-US" sz="6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SubStr</a:t>
            </a:r>
            <a:r>
              <a:rPr lang="en-US" sz="60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2B29C1-9830-40A0-8434-E443C27C78D6}"/>
              </a:ext>
            </a:extLst>
          </p:cNvPr>
          <p:cNvSpPr txBox="1"/>
          <p:nvPr/>
        </p:nvSpPr>
        <p:spPr>
          <a:xfrm>
            <a:off x="-6478588" y="920729"/>
            <a:ext cx="60198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l</a:t>
            </a:r>
            <a:r>
              <a:rPr lang="en-US" dirty="0">
                <a:latin typeface="Arial Rounded MT Bold" panose="020F0704030504030204" pitchFamily="34" charset="0"/>
              </a:rPr>
              <a:t>orem ipsum dolor sit </a:t>
            </a:r>
            <a:r>
              <a:rPr lang="en-US" dirty="0" err="1">
                <a:latin typeface="Arial Rounded MT Bold" panose="020F0704030504030204" pitchFamily="34" charset="0"/>
              </a:rPr>
              <a:t>amet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consectetur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adipiscing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elit</a:t>
            </a:r>
            <a:r>
              <a:rPr lang="en-US" dirty="0">
                <a:latin typeface="Arial Rounded MT Bold" panose="020F0704030504030204" pitchFamily="34" charset="0"/>
              </a:rPr>
              <a:t>. </a:t>
            </a:r>
            <a:r>
              <a:rPr lang="en-US" dirty="0" err="1">
                <a:latin typeface="Arial Rounded MT Bold" panose="020F0704030504030204" pitchFamily="34" charset="0"/>
              </a:rPr>
              <a:t>Donec</a:t>
            </a:r>
            <a:r>
              <a:rPr lang="en-US" dirty="0">
                <a:latin typeface="Arial Rounded MT Bold" panose="020F0704030504030204" pitchFamily="34" charset="0"/>
              </a:rPr>
              <a:t> et lorem non </a:t>
            </a:r>
            <a:r>
              <a:rPr lang="en-US" dirty="0" err="1">
                <a:latin typeface="Arial Rounded MT Bold" panose="020F0704030504030204" pitchFamily="34" charset="0"/>
              </a:rPr>
              <a:t>nibh</a:t>
            </a:r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 semper </a:t>
            </a:r>
            <a:r>
              <a:rPr lang="en-US" dirty="0" err="1">
                <a:latin typeface="Arial Rounded MT Bold" panose="020F0704030504030204" pitchFamily="34" charset="0"/>
              </a:rPr>
              <a:t>varius</a:t>
            </a:r>
            <a:r>
              <a:rPr lang="en-US" dirty="0">
                <a:latin typeface="Arial Rounded MT Bold" panose="020F0704030504030204" pitchFamily="34" charset="0"/>
              </a:rPr>
              <a:t> in </a:t>
            </a:r>
            <a:r>
              <a:rPr lang="en-US" dirty="0" err="1">
                <a:latin typeface="Arial Rounded MT Bold" panose="020F0704030504030204" pitchFamily="34" charset="0"/>
              </a:rPr>
              <a:t>eu</a:t>
            </a:r>
            <a:r>
              <a:rPr lang="en-US" dirty="0">
                <a:latin typeface="Arial Rounded MT Bold" panose="020F0704030504030204" pitchFamily="34" charset="0"/>
              </a:rPr>
              <a:t> est. Nunc lacinia dolor </a:t>
            </a:r>
            <a:r>
              <a:rPr lang="en-US" dirty="0" err="1">
                <a:latin typeface="Arial Rounded MT Bold" panose="020F0704030504030204" pitchFamily="34" charset="0"/>
              </a:rPr>
              <a:t>justo</a:t>
            </a:r>
            <a:r>
              <a:rPr lang="en-US" dirty="0">
                <a:latin typeface="Arial Rounded MT Bold" panose="020F0704030504030204" pitchFamily="34" charset="0"/>
              </a:rPr>
              <a:t>, in porta </a:t>
            </a:r>
            <a:r>
              <a:rPr lang="en-US" dirty="0" err="1">
                <a:latin typeface="Arial Rounded MT Bold" panose="020F0704030504030204" pitchFamily="34" charset="0"/>
              </a:rPr>
              <a:t>enim</a:t>
            </a:r>
            <a:r>
              <a:rPr lang="en-US" dirty="0">
                <a:latin typeface="Arial Rounded MT Bold" panose="020F0704030504030204" pitchFamily="34" charset="0"/>
              </a:rPr>
              <a:t> convallis </a:t>
            </a:r>
            <a:r>
              <a:rPr lang="en-US" dirty="0" err="1">
                <a:latin typeface="Arial Rounded MT Bold" panose="020F0704030504030204" pitchFamily="34" charset="0"/>
              </a:rPr>
              <a:t>posuere</a:t>
            </a:r>
            <a:r>
              <a:rPr lang="en-US" dirty="0">
                <a:latin typeface="Arial Rounded MT Bold" panose="020F0704030504030204" pitchFamily="34" charset="0"/>
              </a:rPr>
              <a:t>. </a:t>
            </a:r>
            <a:r>
              <a:rPr lang="en-US" dirty="0" err="1">
                <a:latin typeface="Arial Rounded MT Bold" panose="020F0704030504030204" pitchFamily="34" charset="0"/>
              </a:rPr>
              <a:t>Proin</a:t>
            </a:r>
            <a:r>
              <a:rPr lang="en-US" dirty="0">
                <a:latin typeface="Arial Rounded MT Bold" panose="020F0704030504030204" pitchFamily="34" charset="0"/>
              </a:rPr>
              <a:t> dictum, </a:t>
            </a:r>
            <a:r>
              <a:rPr lang="en-US" dirty="0" err="1">
                <a:latin typeface="Arial Rounded MT Bold" panose="020F0704030504030204" pitchFamily="34" charset="0"/>
              </a:rPr>
              <a:t>metus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eu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scelerisque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dignissim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orci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turpis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blandit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elit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vel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elementum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diam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ex vitae dolor. Integer </a:t>
            </a:r>
            <a:r>
              <a:rPr lang="en-US" dirty="0" err="1">
                <a:latin typeface="Arial Rounded MT Bold" panose="020F0704030504030204" pitchFamily="34" charset="0"/>
              </a:rPr>
              <a:t>euismod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ultrices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venenatis</a:t>
            </a:r>
            <a:r>
              <a:rPr lang="en-US" dirty="0">
                <a:latin typeface="Arial Rounded MT Bold" panose="020F0704030504030204" pitchFamily="34" charset="0"/>
              </a:rPr>
              <a:t>. </a:t>
            </a:r>
            <a:r>
              <a:rPr lang="en-US" dirty="0" err="1">
                <a:latin typeface="Arial Rounded MT Bold" panose="020F0704030504030204" pitchFamily="34" charset="0"/>
              </a:rPr>
              <a:t>Donec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nec</a:t>
            </a:r>
            <a:r>
              <a:rPr lang="en-US" dirty="0">
                <a:latin typeface="Arial Rounded MT Bold" panose="020F0704030504030204" pitchFamily="34" charset="0"/>
              </a:rPr>
              <a:t> ligula id </a:t>
            </a:r>
            <a:r>
              <a:rPr lang="en-US" dirty="0" err="1">
                <a:latin typeface="Arial Rounded MT Bold" panose="020F0704030504030204" pitchFamily="34" charset="0"/>
              </a:rPr>
              <a:t>lectus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molestie</a:t>
            </a:r>
            <a:endParaRPr lang="en-US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908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951</TotalTime>
  <Words>1266</Words>
  <Application>Microsoft Office PowerPoint</Application>
  <PresentationFormat>Custom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Rounded MT Bold</vt:lpstr>
      <vt:lpstr>Calibri</vt:lpstr>
      <vt:lpstr>Eras Bold ITC</vt:lpstr>
      <vt:lpstr>Tahoma</vt:lpstr>
      <vt:lpstr>Tech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mosaab muhammed</dc:creator>
  <cp:lastModifiedBy>mosaab muhammed</cp:lastModifiedBy>
  <cp:revision>71</cp:revision>
  <dcterms:created xsi:type="dcterms:W3CDTF">2018-02-11T19:31:29Z</dcterms:created>
  <dcterms:modified xsi:type="dcterms:W3CDTF">2018-02-19T18:03:21Z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