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9"/>
  </p:notesMasterIdLst>
  <p:handoutMasterIdLst>
    <p:handoutMasterId r:id="rId80"/>
  </p:handoutMasterIdLst>
  <p:sldIdLst>
    <p:sldId id="284" r:id="rId5"/>
    <p:sldId id="264" r:id="rId6"/>
    <p:sldId id="293" r:id="rId7"/>
    <p:sldId id="294" r:id="rId8"/>
    <p:sldId id="295" r:id="rId9"/>
    <p:sldId id="296" r:id="rId10"/>
    <p:sldId id="301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34" r:id="rId40"/>
    <p:sldId id="335" r:id="rId41"/>
    <p:sldId id="336" r:id="rId42"/>
    <p:sldId id="337" r:id="rId43"/>
    <p:sldId id="338" r:id="rId44"/>
    <p:sldId id="329" r:id="rId45"/>
    <p:sldId id="331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4" r:id="rId61"/>
    <p:sldId id="353" r:id="rId62"/>
    <p:sldId id="355" r:id="rId63"/>
    <p:sldId id="356" r:id="rId64"/>
    <p:sldId id="357" r:id="rId65"/>
    <p:sldId id="358" r:id="rId66"/>
    <p:sldId id="359" r:id="rId67"/>
    <p:sldId id="360" r:id="rId68"/>
    <p:sldId id="362" r:id="rId69"/>
    <p:sldId id="361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283" r:id="rId7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orient="horz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99"/>
    <a:srgbClr val="3B4553"/>
    <a:srgbClr val="070F20"/>
    <a:srgbClr val="070E20"/>
    <a:srgbClr val="040812"/>
    <a:srgbClr val="040813"/>
    <a:srgbClr val="050A16"/>
    <a:srgbClr val="040811"/>
    <a:srgbClr val="070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>
      <p:cViewPr varScale="1">
        <p:scale>
          <a:sx n="75" d="100"/>
          <a:sy n="75" d="100"/>
        </p:scale>
        <p:origin x="426" y="72"/>
      </p:cViewPr>
      <p:guideLst>
        <p:guide orient="horz" pos="1824"/>
        <p:guide pos="3839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microsoft.com/office/2007/relationships/hdphoto" Target="../media/hdphoto3.wdp"/><Relationship Id="rId2" Type="http://schemas.openxmlformats.org/officeDocument/2006/relationships/image" Target="../media/image9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microsoft.com/office/2007/relationships/hdphoto" Target="../media/hdphoto3.wdp"/><Relationship Id="rId2" Type="http://schemas.openxmlformats.org/officeDocument/2006/relationships/image" Target="../media/image9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microsoft.com/office/2007/relationships/hdphoto" Target="../media/hdphoto4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2905" y="-1774606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05" y="17526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4040736" y="212187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2121877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6286690" y="2121877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6447375" y="-2281795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2572659" y="-2139149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CA7B4D-EA34-4D4B-B1F8-86449F447270}"/>
              </a:ext>
            </a:extLst>
          </p:cNvPr>
          <p:cNvSpPr txBox="1"/>
          <p:nvPr/>
        </p:nvSpPr>
        <p:spPr>
          <a:xfrm>
            <a:off x="-4696081" y="3080610"/>
            <a:ext cx="4452437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Stands for: </a:t>
            </a:r>
            <a:endParaRPr lang="ar-EG" sz="60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DC7615-610A-464B-8F6F-5B15688F8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412" y="1752600"/>
            <a:ext cx="4308755" cy="356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E1DBF-D758-429D-81D9-E977FC8FC2CE}"/>
              </a:ext>
            </a:extLst>
          </p:cNvPr>
          <p:cNvSpPr txBox="1"/>
          <p:nvPr/>
        </p:nvSpPr>
        <p:spPr>
          <a:xfrm>
            <a:off x="-2102357" y="-2031516"/>
            <a:ext cx="28749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utterfly</a:t>
            </a:r>
            <a:r>
              <a:rPr lang="en-US" sz="4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ffect</a:t>
            </a:r>
          </a:p>
        </p:txBody>
      </p:sp>
    </p:spTree>
    <p:extLst>
      <p:ext uri="{BB962C8B-B14F-4D97-AF65-F5344CB8AC3E}">
        <p14:creationId xmlns:p14="http://schemas.microsoft.com/office/powerpoint/2010/main" val="363457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463F-EAAE-4DAC-97D8-3AF272EE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04800"/>
            <a:ext cx="6629400" cy="62038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837006" y="457200"/>
            <a:ext cx="152400" cy="838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ED030-EAF5-479E-9A7F-E9B441E7B3AC}"/>
              </a:ext>
            </a:extLst>
          </p:cNvPr>
          <p:cNvSpPr/>
          <p:nvPr/>
        </p:nvSpPr>
        <p:spPr>
          <a:xfrm>
            <a:off x="2837006" y="6248400"/>
            <a:ext cx="6324600" cy="76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A8121-ED47-4ACA-B3C6-C6F595DB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2" y="-6912429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00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7BBEC-9DF9-4D5E-B0BF-09677E8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9906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5D7028-7226-41FB-9E4C-37275795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69382" y="228600"/>
            <a:ext cx="6629400" cy="62038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314107E-0CF7-477C-A78B-A55A9A750F32}"/>
              </a:ext>
            </a:extLst>
          </p:cNvPr>
          <p:cNvSpPr/>
          <p:nvPr/>
        </p:nvSpPr>
        <p:spPr>
          <a:xfrm>
            <a:off x="-7716982" y="381000"/>
            <a:ext cx="6324600" cy="3124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9BC1C-0415-4259-B90C-BA67FF853909}"/>
              </a:ext>
            </a:extLst>
          </p:cNvPr>
          <p:cNvSpPr/>
          <p:nvPr/>
        </p:nvSpPr>
        <p:spPr>
          <a:xfrm>
            <a:off x="-7697788" y="3505200"/>
            <a:ext cx="6324600" cy="2743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2600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3ADCB7E-4FD7-42A6-8AEE-2D67C4FE52FB}"/>
              </a:ext>
            </a:extLst>
          </p:cNvPr>
          <p:cNvGrpSpPr/>
          <p:nvPr/>
        </p:nvGrpSpPr>
        <p:grpSpPr>
          <a:xfrm>
            <a:off x="8017687" y="2480842"/>
            <a:ext cx="4816906" cy="1631060"/>
            <a:chOff x="-170294" y="2788541"/>
            <a:chExt cx="4816906" cy="1631060"/>
          </a:xfrm>
          <a:solidFill>
            <a:srgbClr val="0070C0"/>
          </a:solidFill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4F6C97-F77C-42C6-9F7C-1C86C1AAEE15}"/>
                </a:ext>
              </a:extLst>
            </p:cNvPr>
            <p:cNvSpPr/>
            <p:nvPr/>
          </p:nvSpPr>
          <p:spPr>
            <a:xfrm>
              <a:off x="-170294" y="2788541"/>
              <a:ext cx="4816906" cy="1631060"/>
            </a:xfrm>
            <a:prstGeom prst="rightArrow">
              <a:avLst/>
            </a:prstGeom>
            <a:grpFill/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F21E99-8AB5-4E93-ADD6-A185A1FDA64C}"/>
                </a:ext>
              </a:extLst>
            </p:cNvPr>
            <p:cNvSpPr txBox="1"/>
            <p:nvPr/>
          </p:nvSpPr>
          <p:spPr>
            <a:xfrm>
              <a:off x="33367" y="3149494"/>
              <a:ext cx="4144817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Hello </a:t>
              </a:r>
              <a:r>
                <a:rPr lang="en-US" sz="5400" dirty="0" err="1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Reem</a:t>
              </a:r>
              <a:r>
                <a:rPr lang="en-US" sz="5400" dirty="0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 </a:t>
              </a:r>
              <a:endPara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endParaRPr>
            </a:p>
          </p:txBody>
        </p:sp>
      </p:grp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B4A6AABB-A0FF-45DA-870F-C0CDE5F4DEBA}"/>
              </a:ext>
            </a:extLst>
          </p:cNvPr>
          <p:cNvSpPr/>
          <p:nvPr/>
        </p:nvSpPr>
        <p:spPr>
          <a:xfrm>
            <a:off x="-6326188" y="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FE7BF6-C067-4ADF-A5C3-C8F8C0C6B380}"/>
              </a:ext>
            </a:extLst>
          </p:cNvPr>
          <p:cNvSpPr txBox="1"/>
          <p:nvPr/>
        </p:nvSpPr>
        <p:spPr>
          <a:xfrm>
            <a:off x="-5600168" y="-1421268"/>
            <a:ext cx="3690434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b="1" dirty="0">
                <a:ln w="76200">
                  <a:solidFill>
                    <a:srgbClr val="070F20"/>
                  </a:solidFill>
                </a:ln>
              </a:rPr>
              <a:t>F</a:t>
            </a:r>
            <a:endParaRPr lang="en-US" sz="2800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AFC402F-921B-4BA4-9EC6-7BB66A0A8DB0}"/>
              </a:ext>
            </a:extLst>
          </p:cNvPr>
          <p:cNvSpPr/>
          <p:nvPr/>
        </p:nvSpPr>
        <p:spPr>
          <a:xfrm rot="10800000">
            <a:off x="12571412" y="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9CF9A5-F68D-45FD-936F-BCD3735E485F}"/>
              </a:ext>
            </a:extLst>
          </p:cNvPr>
          <p:cNvSpPr/>
          <p:nvPr/>
        </p:nvSpPr>
        <p:spPr>
          <a:xfrm>
            <a:off x="2284412" y="7083954"/>
            <a:ext cx="77862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unction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23596E-35A9-4C8D-9BA1-49D213D08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6899">
            <a:off x="197097" y="-4986384"/>
            <a:ext cx="9700752" cy="50428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496829-C65A-415E-A0C9-5591F00B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67" y="-10903961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7B20C01-3021-4164-80BB-531654AB7EF9}"/>
              </a:ext>
            </a:extLst>
          </p:cNvPr>
          <p:cNvGrpSpPr/>
          <p:nvPr/>
        </p:nvGrpSpPr>
        <p:grpSpPr>
          <a:xfrm>
            <a:off x="-170294" y="2788541"/>
            <a:ext cx="4816906" cy="1631060"/>
            <a:chOff x="-170294" y="2788541"/>
            <a:chExt cx="4816906" cy="1631060"/>
          </a:xfrm>
          <a:solidFill>
            <a:srgbClr val="0070C0"/>
          </a:solidFill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62B913B6-A049-462A-ADD8-53B357B1AEAE}"/>
                </a:ext>
              </a:extLst>
            </p:cNvPr>
            <p:cNvSpPr/>
            <p:nvPr/>
          </p:nvSpPr>
          <p:spPr>
            <a:xfrm>
              <a:off x="-170294" y="2788541"/>
              <a:ext cx="4816906" cy="1631060"/>
            </a:xfrm>
            <a:prstGeom prst="rightArrow">
              <a:avLst/>
            </a:prstGeom>
            <a:grpFill/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05391F-8260-48F5-8196-D1A04B93D019}"/>
                </a:ext>
              </a:extLst>
            </p:cNvPr>
            <p:cNvSpPr txBox="1"/>
            <p:nvPr/>
          </p:nvSpPr>
          <p:spPr>
            <a:xfrm>
              <a:off x="566731" y="3096239"/>
              <a:ext cx="2350323" cy="10156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6000" dirty="0" err="1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Reem</a:t>
              </a:r>
              <a:endPara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AD466F3-F047-485A-AACE-9E7AFDC1212C}"/>
              </a:ext>
            </a:extLst>
          </p:cNvPr>
          <p:cNvSpPr/>
          <p:nvPr/>
        </p:nvSpPr>
        <p:spPr>
          <a:xfrm>
            <a:off x="4257049" y="2894176"/>
            <a:ext cx="2446964" cy="1525426"/>
          </a:xfrm>
          <a:prstGeom prst="rect">
            <a:avLst/>
          </a:prstGeom>
          <a:solidFill>
            <a:schemeClr val="accent1"/>
          </a:solidFill>
          <a:scene3d>
            <a:camera prst="isometricLeftDown">
              <a:rot lat="1200000" lon="2400000" rev="0"/>
            </a:camera>
            <a:lightRig rig="threePt" dir="t"/>
          </a:scene3d>
          <a:sp3d z="679450" extrusionH="133350" prstMaterial="powder">
            <a:bevelT w="0" h="2540000"/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8383E-5124-446B-8009-08D14A054B41}"/>
              </a:ext>
            </a:extLst>
          </p:cNvPr>
          <p:cNvSpPr txBox="1"/>
          <p:nvPr/>
        </p:nvSpPr>
        <p:spPr>
          <a:xfrm>
            <a:off x="4255461" y="1868803"/>
            <a:ext cx="3605350" cy="8309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Sitka Subheading" panose="02000505000000020004" pitchFamily="2" charset="0"/>
              </a:rPr>
              <a:t>SayHelloTo</a:t>
            </a:r>
            <a:endParaRPr lang="en-US" sz="6000" b="1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D7CDEA-9E7A-47EB-86BA-169941AB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533400"/>
            <a:ext cx="7920554" cy="5791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227406" y="762000"/>
            <a:ext cx="7524606" cy="3124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8F36B-759F-4889-8FE7-E677641BD1BA}"/>
              </a:ext>
            </a:extLst>
          </p:cNvPr>
          <p:cNvSpPr/>
          <p:nvPr/>
        </p:nvSpPr>
        <p:spPr>
          <a:xfrm>
            <a:off x="2253786" y="3893127"/>
            <a:ext cx="7524606" cy="2098964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6B72B4-22C8-48C5-97EF-ABCA59FEDA54}"/>
              </a:ext>
            </a:extLst>
          </p:cNvPr>
          <p:cNvGrpSpPr/>
          <p:nvPr/>
        </p:nvGrpSpPr>
        <p:grpSpPr>
          <a:xfrm>
            <a:off x="8739467" y="-10261103"/>
            <a:ext cx="4816906" cy="681637"/>
            <a:chOff x="-170294" y="2788541"/>
            <a:chExt cx="4816906" cy="1631060"/>
          </a:xfrm>
          <a:solidFill>
            <a:srgbClr val="0070C0"/>
          </a:solidFill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6B72ED39-DE72-41A9-AEEE-FD4F6709703B}"/>
                </a:ext>
              </a:extLst>
            </p:cNvPr>
            <p:cNvSpPr/>
            <p:nvPr/>
          </p:nvSpPr>
          <p:spPr>
            <a:xfrm>
              <a:off x="-170294" y="2788541"/>
              <a:ext cx="4816906" cy="1631060"/>
            </a:xfrm>
            <a:prstGeom prst="rightArrow">
              <a:avLst/>
            </a:prstGeom>
            <a:grpFill/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5F9C03-C880-4F93-8F74-289F05D5520F}"/>
                </a:ext>
              </a:extLst>
            </p:cNvPr>
            <p:cNvSpPr txBox="1"/>
            <p:nvPr/>
          </p:nvSpPr>
          <p:spPr>
            <a:xfrm>
              <a:off x="33367" y="3149494"/>
              <a:ext cx="4144817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Hello </a:t>
              </a:r>
              <a:r>
                <a:rPr lang="en-US" sz="5400" dirty="0" err="1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Reem</a:t>
              </a:r>
              <a:r>
                <a:rPr lang="en-US" sz="5400" dirty="0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 </a:t>
              </a:r>
              <a:endPara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602B6C7-29CB-4B33-90C9-C547E7026B8F}"/>
              </a:ext>
            </a:extLst>
          </p:cNvPr>
          <p:cNvSpPr/>
          <p:nvPr/>
        </p:nvSpPr>
        <p:spPr>
          <a:xfrm>
            <a:off x="-5604408" y="-12741945"/>
            <a:ext cx="4557482" cy="286603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7B94A-1EAA-4118-8AA0-39B9157033A8}"/>
              </a:ext>
            </a:extLst>
          </p:cNvPr>
          <p:cNvSpPr txBox="1"/>
          <p:nvPr/>
        </p:nvSpPr>
        <p:spPr>
          <a:xfrm>
            <a:off x="-4878388" y="-14163213"/>
            <a:ext cx="3690434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b="1" dirty="0">
                <a:ln w="76200">
                  <a:solidFill>
                    <a:srgbClr val="070F20"/>
                  </a:solidFill>
                </a:ln>
              </a:rPr>
              <a:t>F</a:t>
            </a:r>
            <a:endParaRPr lang="en-US" sz="2800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AF86F4F-2C1F-4B68-9A30-3D1E16DDDCF6}"/>
              </a:ext>
            </a:extLst>
          </p:cNvPr>
          <p:cNvSpPr/>
          <p:nvPr/>
        </p:nvSpPr>
        <p:spPr>
          <a:xfrm rot="10800000">
            <a:off x="13293192" y="-12741945"/>
            <a:ext cx="4557482" cy="286603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2ABBCC-4D17-4BD7-952A-711140B4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6899">
            <a:off x="793894" y="-17722998"/>
            <a:ext cx="9700752" cy="21074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882604-79E4-4781-AAC4-3AF318DFD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447" y="-23645905"/>
            <a:ext cx="51054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4A17105-590F-4AF0-B7F1-CB81129119E1}"/>
              </a:ext>
            </a:extLst>
          </p:cNvPr>
          <p:cNvGrpSpPr/>
          <p:nvPr/>
        </p:nvGrpSpPr>
        <p:grpSpPr>
          <a:xfrm>
            <a:off x="551486" y="-9953404"/>
            <a:ext cx="4816906" cy="681637"/>
            <a:chOff x="-170294" y="2788541"/>
            <a:chExt cx="4816906" cy="1631060"/>
          </a:xfrm>
          <a:solidFill>
            <a:srgbClr val="0070C0"/>
          </a:solidFill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E3BA912-36D9-4E52-B833-4B38D1EB5AEA}"/>
                </a:ext>
              </a:extLst>
            </p:cNvPr>
            <p:cNvSpPr/>
            <p:nvPr/>
          </p:nvSpPr>
          <p:spPr>
            <a:xfrm>
              <a:off x="-170294" y="2788541"/>
              <a:ext cx="4816906" cy="1631060"/>
            </a:xfrm>
            <a:prstGeom prst="rightArrow">
              <a:avLst/>
            </a:prstGeom>
            <a:grpFill/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3E799B-5E74-4F9D-9F5B-45DB34DAE21C}"/>
                </a:ext>
              </a:extLst>
            </p:cNvPr>
            <p:cNvSpPr txBox="1"/>
            <p:nvPr/>
          </p:nvSpPr>
          <p:spPr>
            <a:xfrm>
              <a:off x="566731" y="3096239"/>
              <a:ext cx="2350323" cy="10156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6000" dirty="0" err="1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Reem</a:t>
              </a:r>
              <a:endPara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43212-332D-4163-B5D5-8BF12B753FB4}"/>
              </a:ext>
            </a:extLst>
          </p:cNvPr>
          <p:cNvSpPr/>
          <p:nvPr/>
        </p:nvSpPr>
        <p:spPr>
          <a:xfrm>
            <a:off x="4978829" y="-9847769"/>
            <a:ext cx="2446964" cy="637491"/>
          </a:xfrm>
          <a:prstGeom prst="rect">
            <a:avLst/>
          </a:prstGeom>
          <a:solidFill>
            <a:schemeClr val="accent1"/>
          </a:solidFill>
          <a:scene3d>
            <a:camera prst="isometricLeftDown">
              <a:rot lat="1200000" lon="2400000" rev="0"/>
            </a:camera>
            <a:lightRig rig="threePt" dir="t"/>
          </a:scene3d>
          <a:sp3d z="679450" extrusionH="133350" prstMaterial="powder">
            <a:bevelT w="0" h="2540000"/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8C3B81-E70E-49E5-BF82-E3935D18B5F8}"/>
              </a:ext>
            </a:extLst>
          </p:cNvPr>
          <p:cNvSpPr txBox="1"/>
          <p:nvPr/>
        </p:nvSpPr>
        <p:spPr>
          <a:xfrm>
            <a:off x="4977241" y="-10873142"/>
            <a:ext cx="3605350" cy="8309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Sitka Subheading" panose="02000505000000020004" pitchFamily="2" charset="0"/>
              </a:rPr>
              <a:t>SayHelloTo</a:t>
            </a:r>
            <a:endParaRPr lang="en-US" sz="6000" b="1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2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C8488C-37D8-4786-95E1-1CC3026E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6" y="-96012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D7CDEA-9E7A-47EB-86BA-169941AB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533400"/>
            <a:ext cx="7920554" cy="5791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227406" y="762000"/>
            <a:ext cx="7524606" cy="1600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8F36B-759F-4889-8FE7-E677641BD1BA}"/>
              </a:ext>
            </a:extLst>
          </p:cNvPr>
          <p:cNvSpPr/>
          <p:nvPr/>
        </p:nvSpPr>
        <p:spPr>
          <a:xfrm>
            <a:off x="2253786" y="3429000"/>
            <a:ext cx="7524606" cy="2563091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2727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C8488C-37D8-4786-95E1-1CC3026E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6" y="-96012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D7CDEA-9E7A-47EB-86BA-169941AB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533400"/>
            <a:ext cx="7920554" cy="5791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227406" y="762000"/>
            <a:ext cx="7524606" cy="7620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8F36B-759F-4889-8FE7-E677641BD1BA}"/>
              </a:ext>
            </a:extLst>
          </p:cNvPr>
          <p:cNvSpPr/>
          <p:nvPr/>
        </p:nvSpPr>
        <p:spPr>
          <a:xfrm>
            <a:off x="2253786" y="4419600"/>
            <a:ext cx="7524606" cy="1572491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085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C8488C-37D8-4786-95E1-1CC3026E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6" y="-96012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D7CDEA-9E7A-47EB-86BA-169941AB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533400"/>
            <a:ext cx="7920554" cy="5791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227406" y="762000"/>
            <a:ext cx="285606" cy="7620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8F36B-759F-4889-8FE7-E677641BD1BA}"/>
              </a:ext>
            </a:extLst>
          </p:cNvPr>
          <p:cNvSpPr/>
          <p:nvPr/>
        </p:nvSpPr>
        <p:spPr>
          <a:xfrm>
            <a:off x="2253786" y="4419600"/>
            <a:ext cx="7524606" cy="1572491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1207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C8488C-37D8-4786-95E1-1CC3026E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6" y="-96012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D7CDEA-9E7A-47EB-86BA-169941AB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533400"/>
            <a:ext cx="7920554" cy="5791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227406" y="762000"/>
            <a:ext cx="285606" cy="7620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8F36B-759F-4889-8FE7-E677641BD1BA}"/>
              </a:ext>
            </a:extLst>
          </p:cNvPr>
          <p:cNvSpPr/>
          <p:nvPr/>
        </p:nvSpPr>
        <p:spPr>
          <a:xfrm>
            <a:off x="2253786" y="4800601"/>
            <a:ext cx="7524606" cy="2286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7612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C8488C-37D8-4786-95E1-1CC3026E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6" y="-96012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8A7AE2-D8FE-4B16-94FC-093BABE4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1981200"/>
            <a:ext cx="11261791" cy="2633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993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C8488C-37D8-4786-95E1-1CC3026E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6" y="-96012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D7CDEA-9E7A-47EB-86BA-169941AB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533400"/>
            <a:ext cx="7920554" cy="5791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227406" y="762000"/>
            <a:ext cx="285606" cy="7620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8F36B-759F-4889-8FE7-E677641BD1BA}"/>
              </a:ext>
            </a:extLst>
          </p:cNvPr>
          <p:cNvSpPr/>
          <p:nvPr/>
        </p:nvSpPr>
        <p:spPr>
          <a:xfrm>
            <a:off x="2253786" y="4800601"/>
            <a:ext cx="7524606" cy="2286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60036-D337-4C68-82D5-AAC1EBC63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786" y="5146964"/>
            <a:ext cx="5314720" cy="10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2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1D3B7-9FBC-4B47-B378-CD72B1579FA3}"/>
              </a:ext>
            </a:extLst>
          </p:cNvPr>
          <p:cNvSpPr txBox="1"/>
          <p:nvPr/>
        </p:nvSpPr>
        <p:spPr>
          <a:xfrm>
            <a:off x="1168162" y="3023296"/>
            <a:ext cx="4668781" cy="769441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4400" spc="-15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We Will </a:t>
            </a:r>
            <a:r>
              <a:rPr lang="en-US" sz="4400" spc="-15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Arial Black" panose="020B0A04020102020204" pitchFamily="34" charset="0"/>
              </a:rPr>
              <a:t>Learn</a:t>
            </a:r>
            <a:r>
              <a:rPr lang="en-US" sz="4400" spc="-15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 :</a:t>
            </a:r>
            <a:endParaRPr lang="ar-EG" sz="4400" spc="-150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E34F9-9334-4E80-84D7-B86C88FF17B9}"/>
              </a:ext>
            </a:extLst>
          </p:cNvPr>
          <p:cNvSpPr/>
          <p:nvPr/>
        </p:nvSpPr>
        <p:spPr>
          <a:xfrm>
            <a:off x="6094413" y="2912716"/>
            <a:ext cx="6094412" cy="990600"/>
          </a:xfrm>
          <a:prstGeom prst="rect">
            <a:avLst/>
          </a:prstGeom>
          <a:solidFill>
            <a:srgbClr val="C00000"/>
          </a:solidFill>
          <a:ln>
            <a:solidFill>
              <a:srgbClr val="070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5AECD-F19C-4FBE-BF4C-9C8910007329}"/>
              </a:ext>
            </a:extLst>
          </p:cNvPr>
          <p:cNvSpPr txBox="1"/>
          <p:nvPr/>
        </p:nvSpPr>
        <p:spPr>
          <a:xfrm>
            <a:off x="6273271" y="2888674"/>
            <a:ext cx="6199482" cy="32624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F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unction</a:t>
            </a:r>
          </a:p>
          <a:p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L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ocal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 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&amp;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 G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lobal</a:t>
            </a:r>
          </a:p>
          <a:p>
            <a:r>
              <a:rPr lang="en-US" sz="5400" dirty="0" err="1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</a:t>
            </a:r>
            <a:r>
              <a:rPr lang="en-US" sz="5400" dirty="0" err="1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uper</a:t>
            </a:r>
            <a:r>
              <a:rPr lang="en-US" sz="5400" dirty="0" err="1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G</a:t>
            </a:r>
            <a:r>
              <a:rPr lang="en-US" sz="5400" dirty="0" err="1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lobal</a:t>
            </a:r>
            <a:endParaRPr lang="en-US" sz="4400" spc="-150" dirty="0">
              <a:ln w="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  <a:p>
            <a:r>
              <a:rPr lang="en-US" sz="4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</a:t>
            </a:r>
            <a:r>
              <a:rPr lang="en-US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ost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&amp;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G</a:t>
            </a:r>
            <a:r>
              <a:rPr lang="en-US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et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F0B181B-0888-4698-9B10-DFE48F0C39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8162" y="-7086600"/>
            <a:ext cx="9700752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F16D53-12A5-4CE3-9D37-2349978F3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26" y="6894871"/>
            <a:ext cx="9700752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5C0D39-5F8F-424B-8AC5-DE9D1BB87AA1}"/>
              </a:ext>
            </a:extLst>
          </p:cNvPr>
          <p:cNvSpPr txBox="1"/>
          <p:nvPr/>
        </p:nvSpPr>
        <p:spPr>
          <a:xfrm>
            <a:off x="1929979" y="186804"/>
            <a:ext cx="79180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3FCA1-D948-45C2-8F55-D347A014CD3B}"/>
              </a:ext>
            </a:extLst>
          </p:cNvPr>
          <p:cNvSpPr txBox="1"/>
          <p:nvPr/>
        </p:nvSpPr>
        <p:spPr>
          <a:xfrm>
            <a:off x="2599274" y="234062"/>
            <a:ext cx="97899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22E35-5BFC-4EEA-9A09-4B1A00D5B848}"/>
              </a:ext>
            </a:extLst>
          </p:cNvPr>
          <p:cNvSpPr txBox="1"/>
          <p:nvPr/>
        </p:nvSpPr>
        <p:spPr>
          <a:xfrm>
            <a:off x="3354583" y="200349"/>
            <a:ext cx="68243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46C61-6660-4D0E-AD3D-1A84E812C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5614" y="4965235"/>
            <a:ext cx="3705626" cy="2001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2C37C9-DCA0-4D0F-9C26-4D9E9B2C12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4667" y="-15687"/>
            <a:ext cx="1219197" cy="6095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D8E67-587C-4B7C-984F-63F5760DBC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9456" y="2270312"/>
            <a:ext cx="1219197" cy="6095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63BD4C-6C54-4BE5-A9A2-FC76AB378A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9453" y="2803712"/>
            <a:ext cx="1219197" cy="6095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CBDBBF-3363-414B-B5CC-4E315775C6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3055" y="4022912"/>
            <a:ext cx="1219197" cy="6095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C94C0B-8AB0-4CA9-9678-7937280E2B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3456" y="593912"/>
            <a:ext cx="1219197" cy="609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2CF78B-1693-4F0D-9CBC-21D4675F52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4656" y="289113"/>
            <a:ext cx="1219197" cy="6095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B3C57D-3C0E-435C-9679-6AB8D7B0BD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7055" y="3946712"/>
            <a:ext cx="1219197" cy="6095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65AF0-B0FA-4116-BC51-D83F29B303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9856" y="773452"/>
            <a:ext cx="1219197" cy="6095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A25E3D-5214-4073-A920-D178652F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33719" y="5318312"/>
            <a:ext cx="1219197" cy="6095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48D850-9207-4F26-8B7F-51A9BFC6BD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656" y="68858"/>
            <a:ext cx="1693335" cy="914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BFC973-7D43-43DB-B5D5-58D192A30B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5470" y="1078251"/>
            <a:ext cx="1693335" cy="9144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3CE427-0216-4EE9-96A2-52BBC525FE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9392" y="-53273"/>
            <a:ext cx="1693335" cy="9144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57457C3-0BB1-4C8F-8A17-F10BA6C7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6926" y="2725683"/>
            <a:ext cx="1693335" cy="9144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A3E953-2788-4C0A-9D04-8DD8AD76FA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36259" y="5250454"/>
            <a:ext cx="1693335" cy="9144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E71C6B-8E79-4964-BF52-BE99957572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9800" y="1545892"/>
            <a:ext cx="2590800" cy="12954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4A6500B-F61A-4E09-B5D0-533148CB6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77992" y="3116856"/>
            <a:ext cx="2590800" cy="12954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D4A2FE-72B1-4D61-9880-9A7334E216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7989" y="3650256"/>
            <a:ext cx="2590800" cy="12954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105A7E6-5052-43C4-A9CE-7BDCEA2C3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6323" y="4336055"/>
            <a:ext cx="2590800" cy="12954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7B10A2F-438A-48E7-849E-B996EF2B6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2396" y="1097557"/>
            <a:ext cx="4419595" cy="22097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83EB78D-F4F4-4319-936E-D33383E1EA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3192" y="1135657"/>
            <a:ext cx="2590800" cy="12954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8CEAB8-819D-4D5D-A1A7-E27126C5BF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5591" y="4793256"/>
            <a:ext cx="2590800" cy="12954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D45F46-FF68-4D8F-940B-5881E6C7B0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733" y="1584510"/>
            <a:ext cx="2590800" cy="12954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7F08FB9-F38C-4F80-9CA2-9E1C0F5612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2255" y="6164856"/>
            <a:ext cx="2590800" cy="12954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2A063F-A70C-44E0-91C6-A830B92A02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1550" y="3182883"/>
            <a:ext cx="3705626" cy="2001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0045658-A156-4498-92FF-F3976E4E4D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33719" y="-1627380"/>
            <a:ext cx="3705626" cy="200103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DCFC6E8-05C8-4673-9AD8-8710ACDA12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7378" y="2649737"/>
            <a:ext cx="3705626" cy="20010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07D59-F6EA-4E07-8D50-DEA61A54AEF2}"/>
              </a:ext>
            </a:extLst>
          </p:cNvPr>
          <p:cNvSpPr/>
          <p:nvPr/>
        </p:nvSpPr>
        <p:spPr>
          <a:xfrm>
            <a:off x="6094413" y="3829607"/>
            <a:ext cx="6094412" cy="3065264"/>
          </a:xfrm>
          <a:prstGeom prst="rect">
            <a:avLst/>
          </a:prstGeom>
          <a:solidFill>
            <a:srgbClr val="070E20"/>
          </a:solidFill>
          <a:ln>
            <a:solidFill>
              <a:srgbClr val="070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7F9F3-6FE4-4CFF-96DD-C21496880853}"/>
              </a:ext>
            </a:extLst>
          </p:cNvPr>
          <p:cNvSpPr/>
          <p:nvPr/>
        </p:nvSpPr>
        <p:spPr>
          <a:xfrm>
            <a:off x="6094412" y="-37715"/>
            <a:ext cx="6094412" cy="2974439"/>
          </a:xfrm>
          <a:prstGeom prst="rect">
            <a:avLst/>
          </a:prstGeom>
          <a:solidFill>
            <a:srgbClr val="040812"/>
          </a:solidFill>
          <a:ln>
            <a:solidFill>
              <a:srgbClr val="070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90FA21-DF65-40DD-9BAA-BEA2BEC8C54D}"/>
              </a:ext>
            </a:extLst>
          </p:cNvPr>
          <p:cNvSpPr/>
          <p:nvPr/>
        </p:nvSpPr>
        <p:spPr>
          <a:xfrm>
            <a:off x="3136980" y="-2717278"/>
            <a:ext cx="57631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L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ocal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 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&amp;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 G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lobal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0FB9A7B-4C84-40C6-B5A8-FF39B60A61C9}"/>
              </a:ext>
            </a:extLst>
          </p:cNvPr>
          <p:cNvSpPr/>
          <p:nvPr/>
        </p:nvSpPr>
        <p:spPr>
          <a:xfrm>
            <a:off x="-8442736" y="-20192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7554CB-A0CF-477F-A685-6A629399326B}"/>
              </a:ext>
            </a:extLst>
          </p:cNvPr>
          <p:cNvSpPr txBox="1"/>
          <p:nvPr/>
        </p:nvSpPr>
        <p:spPr>
          <a:xfrm>
            <a:off x="-7716716" y="-1441460"/>
            <a:ext cx="3690434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b="1" dirty="0">
                <a:ln w="76200">
                  <a:solidFill>
                    <a:srgbClr val="070F20"/>
                  </a:solidFill>
                </a:ln>
              </a:rPr>
              <a:t>F</a:t>
            </a:r>
            <a:endParaRPr lang="en-US" sz="2800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EB5A27EC-11D0-4D59-8B72-6CE75E60ECC5}"/>
              </a:ext>
            </a:extLst>
          </p:cNvPr>
          <p:cNvSpPr/>
          <p:nvPr/>
        </p:nvSpPr>
        <p:spPr>
          <a:xfrm rot="10800000">
            <a:off x="14272185" y="108273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004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46E-7 2.22222E-6 L 0.00274 -0.11065 " pathEditMode="relative" rAng="0" ptsTypes="AA">
                                      <p:cBhvr>
                                        <p:cTn id="16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11065 L 0.00391 -0.2421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de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24213 L 0.00287 -0.36875 " pathEditMode="relative" rAng="0" ptsTypes="AA">
                                      <p:cBhvr>
                                        <p:cTn id="24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10000" decel="86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87 -0.36875 L 0.00274 -0.11065 " pathEditMode="relative" rAng="0" ptsTypes="AA">
                                      <p:cBhvr>
                                        <p:cTn id="34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28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3" grpId="0"/>
      <p:bldP spid="13" grpId="1"/>
      <p:bldP spid="13" grpId="2"/>
      <p:bldP spid="13" grpId="3"/>
      <p:bldP spid="13" grpId="4"/>
      <p:bldP spid="12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D4AD86-5DE6-445D-8E7B-5CBBA0D2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838200"/>
            <a:ext cx="7127630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85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F0F2213-7AB5-40CD-8949-BB06154623EE}"/>
              </a:ext>
            </a:extLst>
          </p:cNvPr>
          <p:cNvGrpSpPr/>
          <p:nvPr/>
        </p:nvGrpSpPr>
        <p:grpSpPr>
          <a:xfrm>
            <a:off x="-33331" y="3504483"/>
            <a:ext cx="4285744" cy="1243392"/>
            <a:chOff x="-170294" y="2788541"/>
            <a:chExt cx="4816906" cy="1680020"/>
          </a:xfrm>
          <a:solidFill>
            <a:srgbClr val="0070C0"/>
          </a:solidFill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ADCE7F2-BC57-4FE2-A360-2C9A1E64F4FE}"/>
                </a:ext>
              </a:extLst>
            </p:cNvPr>
            <p:cNvSpPr/>
            <p:nvPr/>
          </p:nvSpPr>
          <p:spPr>
            <a:xfrm>
              <a:off x="-170294" y="2788541"/>
              <a:ext cx="4816906" cy="1631060"/>
            </a:xfrm>
            <a:prstGeom prst="rightArrow">
              <a:avLst/>
            </a:prstGeom>
            <a:grpFill/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4E8B55-38FD-4F98-9AB6-A3A2976FA988}"/>
                </a:ext>
              </a:extLst>
            </p:cNvPr>
            <p:cNvSpPr txBox="1"/>
            <p:nvPr/>
          </p:nvSpPr>
          <p:spPr>
            <a:xfrm>
              <a:off x="566732" y="3096239"/>
              <a:ext cx="771477" cy="13723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5</a:t>
              </a:r>
              <a:endPara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ADCB7E-4FD7-42A6-8AEE-2D67C4FE52FB}"/>
              </a:ext>
            </a:extLst>
          </p:cNvPr>
          <p:cNvGrpSpPr/>
          <p:nvPr/>
        </p:nvGrpSpPr>
        <p:grpSpPr>
          <a:xfrm>
            <a:off x="8052675" y="2493650"/>
            <a:ext cx="4401325" cy="1433215"/>
            <a:chOff x="-170294" y="2788541"/>
            <a:chExt cx="4816906" cy="1631060"/>
          </a:xfrm>
          <a:solidFill>
            <a:srgbClr val="0070C0"/>
          </a:solidFill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4F6C97-F77C-42C6-9F7C-1C86C1AAEE15}"/>
                </a:ext>
              </a:extLst>
            </p:cNvPr>
            <p:cNvSpPr/>
            <p:nvPr/>
          </p:nvSpPr>
          <p:spPr>
            <a:xfrm>
              <a:off x="-170294" y="2788541"/>
              <a:ext cx="4816906" cy="1631060"/>
            </a:xfrm>
            <a:prstGeom prst="rightArrow">
              <a:avLst/>
            </a:prstGeom>
            <a:grpFill/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F21E99-8AB5-4E93-ADD6-A185A1FDA64C}"/>
                </a:ext>
              </a:extLst>
            </p:cNvPr>
            <p:cNvSpPr txBox="1"/>
            <p:nvPr/>
          </p:nvSpPr>
          <p:spPr>
            <a:xfrm>
              <a:off x="1414114" y="3144438"/>
              <a:ext cx="68331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7</a:t>
              </a:r>
              <a:endPara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9CF9A5-F68D-45FD-936F-BCD3735E485F}"/>
              </a:ext>
            </a:extLst>
          </p:cNvPr>
          <p:cNvSpPr/>
          <p:nvPr/>
        </p:nvSpPr>
        <p:spPr>
          <a:xfrm>
            <a:off x="2284412" y="7083954"/>
            <a:ext cx="77862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unction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23596E-35A9-4C8D-9BA1-49D213D08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6899">
            <a:off x="197097" y="-4986384"/>
            <a:ext cx="9700752" cy="50428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496829-C65A-415E-A0C9-5591F00B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67" y="-10903961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7B20C01-3021-4164-80BB-531654AB7EF9}"/>
              </a:ext>
            </a:extLst>
          </p:cNvPr>
          <p:cNvGrpSpPr/>
          <p:nvPr/>
        </p:nvGrpSpPr>
        <p:grpSpPr>
          <a:xfrm>
            <a:off x="-248731" y="2225257"/>
            <a:ext cx="4285744" cy="1243392"/>
            <a:chOff x="-170294" y="2788541"/>
            <a:chExt cx="4816906" cy="1680020"/>
          </a:xfrm>
          <a:solidFill>
            <a:srgbClr val="0070C0"/>
          </a:solidFill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62B913B6-A049-462A-ADD8-53B357B1AEAE}"/>
                </a:ext>
              </a:extLst>
            </p:cNvPr>
            <p:cNvSpPr/>
            <p:nvPr/>
          </p:nvSpPr>
          <p:spPr>
            <a:xfrm>
              <a:off x="-170294" y="2788541"/>
              <a:ext cx="4816906" cy="1631060"/>
            </a:xfrm>
            <a:prstGeom prst="rightArrow">
              <a:avLst/>
            </a:prstGeom>
            <a:grpFill/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05391F-8260-48F5-8196-D1A04B93D019}"/>
                </a:ext>
              </a:extLst>
            </p:cNvPr>
            <p:cNvSpPr txBox="1"/>
            <p:nvPr/>
          </p:nvSpPr>
          <p:spPr>
            <a:xfrm>
              <a:off x="566732" y="3096239"/>
              <a:ext cx="1013573" cy="13723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n>
                    <a:solidFill>
                      <a:srgbClr val="009999"/>
                    </a:solidFill>
                  </a:ln>
                  <a:latin typeface="Eras Bold ITC" panose="020B0907030504020204" pitchFamily="34" charset="0"/>
                </a:rPr>
                <a:t>2</a:t>
              </a:r>
              <a:endPara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AD466F3-F047-485A-AACE-9E7AFDC1212C}"/>
              </a:ext>
            </a:extLst>
          </p:cNvPr>
          <p:cNvSpPr/>
          <p:nvPr/>
        </p:nvSpPr>
        <p:spPr>
          <a:xfrm>
            <a:off x="4257049" y="2474217"/>
            <a:ext cx="2446964" cy="1945385"/>
          </a:xfrm>
          <a:prstGeom prst="rect">
            <a:avLst/>
          </a:prstGeom>
          <a:solidFill>
            <a:schemeClr val="accent1"/>
          </a:solidFill>
          <a:scene3d>
            <a:camera prst="isometricLeftDown">
              <a:rot lat="1200000" lon="2400000" rev="0"/>
            </a:camera>
            <a:lightRig rig="threePt" dir="t"/>
          </a:scene3d>
          <a:sp3d z="679450" extrusionH="133350" prstMaterial="powder">
            <a:bevelT w="0" h="2540000"/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8383E-5124-446B-8009-08D14A054B41}"/>
              </a:ext>
            </a:extLst>
          </p:cNvPr>
          <p:cNvSpPr txBox="1"/>
          <p:nvPr/>
        </p:nvSpPr>
        <p:spPr>
          <a:xfrm>
            <a:off x="4412337" y="1233326"/>
            <a:ext cx="3605350" cy="10156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itka Subheading" panose="02000505000000020004" pitchFamily="2" charset="0"/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91263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41B90-0860-4E47-B531-C53F3F72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457200"/>
            <a:ext cx="7665250" cy="5867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2A1675-6F09-41EA-8618-F7154C54CA6D}"/>
              </a:ext>
            </a:extLst>
          </p:cNvPr>
          <p:cNvSpPr/>
          <p:nvPr/>
        </p:nvSpPr>
        <p:spPr>
          <a:xfrm>
            <a:off x="2513012" y="685799"/>
            <a:ext cx="7239000" cy="3207327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EF7C0-1C84-4C61-8F34-A6403209880D}"/>
              </a:ext>
            </a:extLst>
          </p:cNvPr>
          <p:cNvSpPr/>
          <p:nvPr/>
        </p:nvSpPr>
        <p:spPr>
          <a:xfrm>
            <a:off x="2539392" y="3893127"/>
            <a:ext cx="7239000" cy="2098964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7036598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41B90-0860-4E47-B531-C53F3F72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457200"/>
            <a:ext cx="7665250" cy="5867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2A1675-6F09-41EA-8618-F7154C54CA6D}"/>
              </a:ext>
            </a:extLst>
          </p:cNvPr>
          <p:cNvSpPr/>
          <p:nvPr/>
        </p:nvSpPr>
        <p:spPr>
          <a:xfrm>
            <a:off x="2513012" y="1447800"/>
            <a:ext cx="7239000" cy="2445326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EF7C0-1C84-4C61-8F34-A6403209880D}"/>
              </a:ext>
            </a:extLst>
          </p:cNvPr>
          <p:cNvSpPr/>
          <p:nvPr/>
        </p:nvSpPr>
        <p:spPr>
          <a:xfrm>
            <a:off x="2539392" y="3893127"/>
            <a:ext cx="7239000" cy="2098964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2266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41B90-0860-4E47-B531-C53F3F72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457200"/>
            <a:ext cx="7665250" cy="5867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2A1675-6F09-41EA-8618-F7154C54CA6D}"/>
              </a:ext>
            </a:extLst>
          </p:cNvPr>
          <p:cNvSpPr/>
          <p:nvPr/>
        </p:nvSpPr>
        <p:spPr>
          <a:xfrm>
            <a:off x="2513012" y="3733800"/>
            <a:ext cx="7239000" cy="159326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EF7C0-1C84-4C61-8F34-A6403209880D}"/>
              </a:ext>
            </a:extLst>
          </p:cNvPr>
          <p:cNvSpPr/>
          <p:nvPr/>
        </p:nvSpPr>
        <p:spPr>
          <a:xfrm>
            <a:off x="2539392" y="4648200"/>
            <a:ext cx="7239000" cy="1371599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8870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41B90-0860-4E47-B531-C53F3F72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457200"/>
            <a:ext cx="7665250" cy="5867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2A1675-6F09-41EA-8618-F7154C54CA6D}"/>
              </a:ext>
            </a:extLst>
          </p:cNvPr>
          <p:cNvSpPr/>
          <p:nvPr/>
        </p:nvSpPr>
        <p:spPr>
          <a:xfrm>
            <a:off x="2513012" y="3733800"/>
            <a:ext cx="7239000" cy="159326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EF7C0-1C84-4C61-8F34-A6403209880D}"/>
              </a:ext>
            </a:extLst>
          </p:cNvPr>
          <p:cNvSpPr/>
          <p:nvPr/>
        </p:nvSpPr>
        <p:spPr>
          <a:xfrm>
            <a:off x="2539392" y="4648201"/>
            <a:ext cx="7239000" cy="152399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8798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13AE50-1838-4E01-AE33-A8069862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609600"/>
            <a:ext cx="7784984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41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41B90-0860-4E47-B531-C53F3F72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457200"/>
            <a:ext cx="7665251" cy="5867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C7EBEA-B8E5-4595-B2C7-37C96676D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927747"/>
            <a:ext cx="5638800" cy="9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6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99B7F-2185-4F84-857A-207C508B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533400"/>
            <a:ext cx="6019800" cy="5544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273287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5AC576-C025-4045-89CD-B6F9DD4D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304800"/>
            <a:ext cx="5786438" cy="61926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BE6373-E360-46E9-8416-42FB5A7EC019}"/>
              </a:ext>
            </a:extLst>
          </p:cNvPr>
          <p:cNvSpPr/>
          <p:nvPr/>
        </p:nvSpPr>
        <p:spPr>
          <a:xfrm>
            <a:off x="3273821" y="533400"/>
            <a:ext cx="5331619" cy="56388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556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6188192D-16BB-4E99-B156-6902BA963E15}"/>
              </a:ext>
            </a:extLst>
          </p:cNvPr>
          <p:cNvSpPr/>
          <p:nvPr/>
        </p:nvSpPr>
        <p:spPr>
          <a:xfrm>
            <a:off x="-26356" y="-34444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180EBCD-842A-46F7-A7E6-BB656D227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0" y="3415338"/>
            <a:ext cx="9700752" cy="504286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2263525-CDAE-48FF-9E19-2A4C077A8BAD}"/>
              </a:ext>
            </a:extLst>
          </p:cNvPr>
          <p:cNvGrpSpPr/>
          <p:nvPr/>
        </p:nvGrpSpPr>
        <p:grpSpPr>
          <a:xfrm>
            <a:off x="-16365295" y="-1116764"/>
            <a:ext cx="13896734" cy="7981691"/>
            <a:chOff x="13856433" y="-779720"/>
            <a:chExt cx="13896734" cy="798169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2046AE-C4D7-477E-A915-70F84D1FC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4210" y="4695527"/>
              <a:ext cx="1684664" cy="90971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E84AF5-52A5-47EF-B19B-F3CFC2CA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7884" y="273033"/>
              <a:ext cx="1219197" cy="6095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AC0820-5FE0-413D-9D76-14A7EF275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3095" y="2559032"/>
              <a:ext cx="1219197" cy="6095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94EDC6-34E8-4ACA-B312-D7DDA0221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2529" y="4921231"/>
              <a:ext cx="1219197" cy="6095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D4E1A5-3E38-433C-A861-93C6415CE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9496" y="4311632"/>
              <a:ext cx="1219197" cy="6095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509C22-8FA2-4D57-A898-6EB6BD03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095" y="882632"/>
              <a:ext cx="1219197" cy="6095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2DB654-BE85-4AF7-A8BB-BCE5EC193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7895" y="577833"/>
              <a:ext cx="1219197" cy="6095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184EC-F62F-475C-8DE6-A830D809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5496" y="4235432"/>
              <a:ext cx="1219197" cy="6095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4AE619-BE08-4E17-9673-EAE188636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695" y="1062172"/>
              <a:ext cx="1219197" cy="6095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E91DE1-41DA-43C5-BEEE-C2B18F38D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161" y="5806726"/>
              <a:ext cx="1219197" cy="60959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2D1B77-9D42-4AC2-B9B6-617B32A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3895" y="357578"/>
              <a:ext cx="1693335" cy="9144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7A46D3-54ED-4F6F-92DD-F02184943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2499" y="1214570"/>
              <a:ext cx="1693335" cy="9144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B31D12-71B7-4179-B536-84310FB2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9832" y="856910"/>
              <a:ext cx="1693335" cy="9144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D8B268-89D2-467B-96C4-CFC15CD2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5948" y="2158982"/>
              <a:ext cx="1693335" cy="9144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BDFA353-0E5D-4A0D-9446-562C0190A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7649" y="4334415"/>
              <a:ext cx="1693335" cy="9144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F40834-B2EB-4483-BB98-CF78FEB1A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533" y="1119625"/>
              <a:ext cx="2590800" cy="12954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9D59AFF-1E46-4072-B40A-1ADC44F24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3763" y="2986526"/>
              <a:ext cx="2590800" cy="12954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CD7BEC5-D726-461A-86C1-824392593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3869" y="5528155"/>
              <a:ext cx="2590800" cy="12954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1E7B302-F372-42EF-A459-398CD81E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9325" y="4824659"/>
              <a:ext cx="2590800" cy="129540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47EC3B3-5BC2-413F-90C4-C67E69FFF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8654" y="-247990"/>
              <a:ext cx="4419595" cy="220979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A639565-8FEC-44E3-9D78-819B14DC3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5094" y="414471"/>
              <a:ext cx="2590800" cy="129540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CA2B21-012B-48BE-8EB3-32CAE61A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3491" y="5034574"/>
              <a:ext cx="4334791" cy="216739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96AA8E-6B91-42FA-86A2-2308EE2E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5700" y="3663931"/>
              <a:ext cx="2590800" cy="12954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8E59C5-5E35-4793-964F-E5FC0D04C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9759" y="5729787"/>
              <a:ext cx="2590800" cy="12954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FDA4BA7-38E8-4383-AE85-C1989839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6433" y="4548229"/>
              <a:ext cx="2879724" cy="155505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818E62-198F-42D7-BEF6-89AF3578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6858" y="-779720"/>
              <a:ext cx="3493267" cy="188636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88BBB4-5E6C-4481-B848-290588B1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6417" y="5354365"/>
              <a:ext cx="2401806" cy="1296975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1B96E-7905-4ACE-B071-3D51C81F26F0}"/>
              </a:ext>
            </a:extLst>
          </p:cNvPr>
          <p:cNvSpPr/>
          <p:nvPr/>
        </p:nvSpPr>
        <p:spPr>
          <a:xfrm>
            <a:off x="2433954" y="3609207"/>
            <a:ext cx="77862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unction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9449D5-B42A-44FD-860D-2F2712C435E4}"/>
              </a:ext>
            </a:extLst>
          </p:cNvPr>
          <p:cNvSpPr txBox="1"/>
          <p:nvPr/>
        </p:nvSpPr>
        <p:spPr>
          <a:xfrm>
            <a:off x="699664" y="-1455712"/>
            <a:ext cx="3690434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b="1" dirty="0">
                <a:ln w="76200">
                  <a:solidFill>
                    <a:srgbClr val="070F20"/>
                  </a:solidFill>
                </a:ln>
              </a:rPr>
              <a:t>F</a:t>
            </a:r>
            <a:endParaRPr lang="en-US" sz="2800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261639-7736-4C1D-BD05-906223D0CD4D}"/>
              </a:ext>
            </a:extLst>
          </p:cNvPr>
          <p:cNvSpPr/>
          <p:nvPr/>
        </p:nvSpPr>
        <p:spPr>
          <a:xfrm rot="10800000">
            <a:off x="8649848" y="-523122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4163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5AC576-C025-4045-89CD-B6F9DD4D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304800"/>
            <a:ext cx="5786438" cy="61926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BE6373-E360-46E9-8416-42FB5A7EC019}"/>
              </a:ext>
            </a:extLst>
          </p:cNvPr>
          <p:cNvSpPr/>
          <p:nvPr/>
        </p:nvSpPr>
        <p:spPr>
          <a:xfrm>
            <a:off x="3273821" y="3810000"/>
            <a:ext cx="5331619" cy="2362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893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5AC576-C025-4045-89CD-B6F9DD4D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304800"/>
            <a:ext cx="5786438" cy="61926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BE6373-E360-46E9-8416-42FB5A7EC019}"/>
              </a:ext>
            </a:extLst>
          </p:cNvPr>
          <p:cNvSpPr/>
          <p:nvPr/>
        </p:nvSpPr>
        <p:spPr>
          <a:xfrm>
            <a:off x="3273821" y="3810000"/>
            <a:ext cx="5331619" cy="3048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5561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9B15E8-D80B-4889-80C7-605C37C2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6958818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412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4B438-4BF7-41A9-9882-BB4F81DF3D82}"/>
              </a:ext>
            </a:extLst>
          </p:cNvPr>
          <p:cNvSpPr txBox="1"/>
          <p:nvPr/>
        </p:nvSpPr>
        <p:spPr>
          <a:xfrm>
            <a:off x="2578445" y="2193903"/>
            <a:ext cx="3108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n w="38100"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Q</a:t>
            </a:r>
            <a:r>
              <a:rPr lang="en-US" sz="9600" dirty="0">
                <a:ln w="38100"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uiz</a:t>
            </a:r>
            <a:endParaRPr lang="en-US" sz="2800" dirty="0">
              <a:ln w="38100"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BFE7252-6278-4859-B3E2-D563CDA7EFB6}"/>
              </a:ext>
            </a:extLst>
          </p:cNvPr>
          <p:cNvSpPr/>
          <p:nvPr/>
        </p:nvSpPr>
        <p:spPr>
          <a:xfrm>
            <a:off x="-6547529" y="-3810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28C15-12A9-44D1-9685-4D61F43F7FC1}"/>
              </a:ext>
            </a:extLst>
          </p:cNvPr>
          <p:cNvSpPr txBox="1"/>
          <p:nvPr/>
        </p:nvSpPr>
        <p:spPr>
          <a:xfrm>
            <a:off x="-5853789" y="-1089309"/>
            <a:ext cx="3408305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b="1" dirty="0">
                <a:ln w="76200">
                  <a:solidFill>
                    <a:srgbClr val="070F20"/>
                  </a:solidFill>
                </a:ln>
              </a:rPr>
              <a:t>1</a:t>
            </a:r>
            <a:endParaRPr lang="en-US" b="1" dirty="0">
              <a:ln w="76200">
                <a:solidFill>
                  <a:srgbClr val="070F20"/>
                </a:solidFill>
              </a:ln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38060-04D8-455B-B89C-1C5945427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38" y="1219200"/>
            <a:ext cx="4497328" cy="4021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12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626BA7-A67D-4686-8CEF-AA6D07C2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1" y="457200"/>
            <a:ext cx="7246895" cy="5943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92554A6E-A54E-4C64-8106-3E9119FDBF77}"/>
              </a:ext>
            </a:extLst>
          </p:cNvPr>
          <p:cNvSpPr/>
          <p:nvPr/>
        </p:nvSpPr>
        <p:spPr>
          <a:xfrm>
            <a:off x="-5411788" y="-3048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692B6-775B-4329-B6DC-DA380666B985}"/>
              </a:ext>
            </a:extLst>
          </p:cNvPr>
          <p:cNvSpPr txBox="1"/>
          <p:nvPr/>
        </p:nvSpPr>
        <p:spPr>
          <a:xfrm>
            <a:off x="-5041600" y="-1475141"/>
            <a:ext cx="2874505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b="1" dirty="0">
                <a:ln w="76200">
                  <a:solidFill>
                    <a:srgbClr val="070F20"/>
                  </a:solidFill>
                </a:ln>
              </a:rPr>
              <a:t>L</a:t>
            </a:r>
            <a:endParaRPr lang="en-US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A9034E9-721F-4EAB-95B8-3C39EA7A346F}"/>
              </a:ext>
            </a:extLst>
          </p:cNvPr>
          <p:cNvSpPr/>
          <p:nvPr/>
        </p:nvSpPr>
        <p:spPr>
          <a:xfrm rot="10800000">
            <a:off x="11504612" y="-22098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785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08EB0C38-94DF-45F3-8E54-D06FB9A24F60}"/>
              </a:ext>
            </a:extLst>
          </p:cNvPr>
          <p:cNvSpPr/>
          <p:nvPr/>
        </p:nvSpPr>
        <p:spPr>
          <a:xfrm>
            <a:off x="0" y="-34444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E3E45-2682-4B94-B0FD-13E19E268AC6}"/>
              </a:ext>
            </a:extLst>
          </p:cNvPr>
          <p:cNvSpPr txBox="1"/>
          <p:nvPr/>
        </p:nvSpPr>
        <p:spPr>
          <a:xfrm>
            <a:off x="370188" y="-1204785"/>
            <a:ext cx="2874505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b="1" dirty="0">
                <a:ln w="76200">
                  <a:solidFill>
                    <a:srgbClr val="070F20"/>
                  </a:solidFill>
                </a:ln>
              </a:rPr>
              <a:t>L</a:t>
            </a:r>
            <a:endParaRPr lang="en-US" b="1" dirty="0">
              <a:ln w="76200">
                <a:solidFill>
                  <a:srgbClr val="070F2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FC693-4603-44E0-8F85-354CE29FF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962400"/>
            <a:ext cx="9700752" cy="5042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567AD8-37A2-40EC-AF7C-BAF87CF6A9A2}"/>
              </a:ext>
            </a:extLst>
          </p:cNvPr>
          <p:cNvSpPr/>
          <p:nvPr/>
        </p:nvSpPr>
        <p:spPr>
          <a:xfrm>
            <a:off x="1979612" y="3040218"/>
            <a:ext cx="778623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Ocal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>
                  <a:solidFill>
                    <a:srgbClr val="009999"/>
                  </a:solidFill>
                </a:ln>
                <a:highlight>
                  <a:srgbClr val="009999"/>
                </a:highlight>
                <a:latin typeface="Eras Bold ITC" panose="020B0907030504020204" pitchFamily="34" charset="0"/>
              </a:rPr>
              <a:t>&amp;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 w="76200"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lobal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0BA7BDD-E2D6-4549-996B-06BE55DC7611}"/>
              </a:ext>
            </a:extLst>
          </p:cNvPr>
          <p:cNvSpPr/>
          <p:nvPr/>
        </p:nvSpPr>
        <p:spPr>
          <a:xfrm rot="10800000">
            <a:off x="8837612" y="-688848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A974AC-B105-49F8-81C4-BD1664DA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451" y="-7467600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7457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495D4CAF-8A6A-4C2B-8BAF-C0AE0A06486D}"/>
              </a:ext>
            </a:extLst>
          </p:cNvPr>
          <p:cNvSpPr/>
          <p:nvPr/>
        </p:nvSpPr>
        <p:spPr>
          <a:xfrm>
            <a:off x="-5716588" y="-2286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8288-2B0F-41E7-9F2F-888B593E57D1}"/>
              </a:ext>
            </a:extLst>
          </p:cNvPr>
          <p:cNvSpPr txBox="1"/>
          <p:nvPr/>
        </p:nvSpPr>
        <p:spPr>
          <a:xfrm>
            <a:off x="-5346400" y="-1398941"/>
            <a:ext cx="2874505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b="1" dirty="0">
                <a:ln w="76200">
                  <a:solidFill>
                    <a:srgbClr val="070F20"/>
                  </a:solidFill>
                </a:ln>
              </a:rPr>
              <a:t>L</a:t>
            </a:r>
            <a:endParaRPr lang="en-US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AAE79-BDD4-443A-9E24-9FD1573C4AD9}"/>
              </a:ext>
            </a:extLst>
          </p:cNvPr>
          <p:cNvSpPr/>
          <p:nvPr/>
        </p:nvSpPr>
        <p:spPr>
          <a:xfrm>
            <a:off x="2132012" y="7391400"/>
            <a:ext cx="778623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Ocal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>
                  <a:solidFill>
                    <a:srgbClr val="009999"/>
                  </a:solidFill>
                </a:ln>
                <a:highlight>
                  <a:srgbClr val="009999"/>
                </a:highlight>
                <a:latin typeface="Eras Bold ITC" panose="020B0907030504020204" pitchFamily="34" charset="0"/>
              </a:rPr>
              <a:t>&amp;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 w="76200"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lobal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E44EB9B-E62C-4E38-B331-5F0D1A01F139}"/>
              </a:ext>
            </a:extLst>
          </p:cNvPr>
          <p:cNvSpPr/>
          <p:nvPr/>
        </p:nvSpPr>
        <p:spPr>
          <a:xfrm rot="10800000">
            <a:off x="11276012" y="-19812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B22A7-E047-4900-8E69-0C1C47A7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23629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9E1A60-E098-4504-8A87-89D44F0ED748}"/>
              </a:ext>
            </a:extLst>
          </p:cNvPr>
          <p:cNvSpPr/>
          <p:nvPr/>
        </p:nvSpPr>
        <p:spPr>
          <a:xfrm>
            <a:off x="4189412" y="761999"/>
            <a:ext cx="4495800" cy="5105401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7122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495D4CAF-8A6A-4C2B-8BAF-C0AE0A06486D}"/>
              </a:ext>
            </a:extLst>
          </p:cNvPr>
          <p:cNvSpPr/>
          <p:nvPr/>
        </p:nvSpPr>
        <p:spPr>
          <a:xfrm>
            <a:off x="-5716588" y="-2286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8288-2B0F-41E7-9F2F-888B593E57D1}"/>
              </a:ext>
            </a:extLst>
          </p:cNvPr>
          <p:cNvSpPr txBox="1"/>
          <p:nvPr/>
        </p:nvSpPr>
        <p:spPr>
          <a:xfrm>
            <a:off x="-5346400" y="-1398941"/>
            <a:ext cx="2874505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b="1" dirty="0">
                <a:ln w="76200">
                  <a:solidFill>
                    <a:srgbClr val="070F20"/>
                  </a:solidFill>
                </a:ln>
              </a:rPr>
              <a:t>L</a:t>
            </a:r>
            <a:endParaRPr lang="en-US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AAE79-BDD4-443A-9E24-9FD1573C4AD9}"/>
              </a:ext>
            </a:extLst>
          </p:cNvPr>
          <p:cNvSpPr/>
          <p:nvPr/>
        </p:nvSpPr>
        <p:spPr>
          <a:xfrm>
            <a:off x="2132012" y="7391400"/>
            <a:ext cx="778623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Ocal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>
                  <a:solidFill>
                    <a:srgbClr val="009999"/>
                  </a:solidFill>
                </a:ln>
                <a:highlight>
                  <a:srgbClr val="009999"/>
                </a:highlight>
                <a:latin typeface="Eras Bold ITC" panose="020B0907030504020204" pitchFamily="34" charset="0"/>
              </a:rPr>
              <a:t>&amp;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 w="76200"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lobal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E44EB9B-E62C-4E38-B331-5F0D1A01F139}"/>
              </a:ext>
            </a:extLst>
          </p:cNvPr>
          <p:cNvSpPr/>
          <p:nvPr/>
        </p:nvSpPr>
        <p:spPr>
          <a:xfrm rot="10800000">
            <a:off x="11276012" y="-19812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B22A7-E047-4900-8E69-0C1C47A7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23629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9E1A60-E098-4504-8A87-89D44F0ED748}"/>
              </a:ext>
            </a:extLst>
          </p:cNvPr>
          <p:cNvSpPr/>
          <p:nvPr/>
        </p:nvSpPr>
        <p:spPr>
          <a:xfrm>
            <a:off x="4189412" y="2438400"/>
            <a:ext cx="4495800" cy="34290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33835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495D4CAF-8A6A-4C2B-8BAF-C0AE0A06486D}"/>
              </a:ext>
            </a:extLst>
          </p:cNvPr>
          <p:cNvSpPr/>
          <p:nvPr/>
        </p:nvSpPr>
        <p:spPr>
          <a:xfrm>
            <a:off x="-5716588" y="-2286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8288-2B0F-41E7-9F2F-888B593E57D1}"/>
              </a:ext>
            </a:extLst>
          </p:cNvPr>
          <p:cNvSpPr txBox="1"/>
          <p:nvPr/>
        </p:nvSpPr>
        <p:spPr>
          <a:xfrm>
            <a:off x="-5346400" y="-1398941"/>
            <a:ext cx="2874505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b="1" dirty="0">
                <a:ln w="76200">
                  <a:solidFill>
                    <a:srgbClr val="070F20"/>
                  </a:solidFill>
                </a:ln>
              </a:rPr>
              <a:t>L</a:t>
            </a:r>
            <a:endParaRPr lang="en-US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AAE79-BDD4-443A-9E24-9FD1573C4AD9}"/>
              </a:ext>
            </a:extLst>
          </p:cNvPr>
          <p:cNvSpPr/>
          <p:nvPr/>
        </p:nvSpPr>
        <p:spPr>
          <a:xfrm>
            <a:off x="2132012" y="7391400"/>
            <a:ext cx="778623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Ocal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>
                  <a:solidFill>
                    <a:srgbClr val="009999"/>
                  </a:solidFill>
                </a:ln>
                <a:highlight>
                  <a:srgbClr val="009999"/>
                </a:highlight>
                <a:latin typeface="Eras Bold ITC" panose="020B0907030504020204" pitchFamily="34" charset="0"/>
              </a:rPr>
              <a:t>&amp;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 w="76200"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lobal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E44EB9B-E62C-4E38-B331-5F0D1A01F139}"/>
              </a:ext>
            </a:extLst>
          </p:cNvPr>
          <p:cNvSpPr/>
          <p:nvPr/>
        </p:nvSpPr>
        <p:spPr>
          <a:xfrm rot="10800000">
            <a:off x="11276012" y="-19812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B22A7-E047-4900-8E69-0C1C47A7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23629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9E1A60-E098-4504-8A87-89D44F0ED748}"/>
              </a:ext>
            </a:extLst>
          </p:cNvPr>
          <p:cNvSpPr/>
          <p:nvPr/>
        </p:nvSpPr>
        <p:spPr>
          <a:xfrm>
            <a:off x="4189412" y="4724400"/>
            <a:ext cx="4495800" cy="14478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2707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495D4CAF-8A6A-4C2B-8BAF-C0AE0A06486D}"/>
              </a:ext>
            </a:extLst>
          </p:cNvPr>
          <p:cNvSpPr/>
          <p:nvPr/>
        </p:nvSpPr>
        <p:spPr>
          <a:xfrm>
            <a:off x="-5716588" y="-2286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8288-2B0F-41E7-9F2F-888B593E57D1}"/>
              </a:ext>
            </a:extLst>
          </p:cNvPr>
          <p:cNvSpPr txBox="1"/>
          <p:nvPr/>
        </p:nvSpPr>
        <p:spPr>
          <a:xfrm>
            <a:off x="-5346400" y="-1398941"/>
            <a:ext cx="2874505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b="1" dirty="0">
                <a:ln w="76200">
                  <a:solidFill>
                    <a:srgbClr val="070F20"/>
                  </a:solidFill>
                </a:ln>
              </a:rPr>
              <a:t>L</a:t>
            </a:r>
            <a:endParaRPr lang="en-US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AAE79-BDD4-443A-9E24-9FD1573C4AD9}"/>
              </a:ext>
            </a:extLst>
          </p:cNvPr>
          <p:cNvSpPr/>
          <p:nvPr/>
        </p:nvSpPr>
        <p:spPr>
          <a:xfrm>
            <a:off x="2132012" y="7391400"/>
            <a:ext cx="778623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Ocal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>
                  <a:solidFill>
                    <a:srgbClr val="009999"/>
                  </a:solidFill>
                </a:ln>
                <a:highlight>
                  <a:srgbClr val="009999"/>
                </a:highlight>
                <a:latin typeface="Eras Bold ITC" panose="020B0907030504020204" pitchFamily="34" charset="0"/>
              </a:rPr>
              <a:t>&amp;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 w="76200"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lobal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E44EB9B-E62C-4E38-B331-5F0D1A01F139}"/>
              </a:ext>
            </a:extLst>
          </p:cNvPr>
          <p:cNvSpPr/>
          <p:nvPr/>
        </p:nvSpPr>
        <p:spPr>
          <a:xfrm rot="10800000">
            <a:off x="11276012" y="-19812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B22A7-E047-4900-8E69-0C1C47A7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23629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9E1A60-E098-4504-8A87-89D44F0ED748}"/>
              </a:ext>
            </a:extLst>
          </p:cNvPr>
          <p:cNvSpPr/>
          <p:nvPr/>
        </p:nvSpPr>
        <p:spPr>
          <a:xfrm>
            <a:off x="4189412" y="5943600"/>
            <a:ext cx="4495800" cy="2286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427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466F3-F047-485A-AACE-9E7AFDC1212C}"/>
              </a:ext>
            </a:extLst>
          </p:cNvPr>
          <p:cNvSpPr/>
          <p:nvPr/>
        </p:nvSpPr>
        <p:spPr>
          <a:xfrm>
            <a:off x="3351212" y="3962400"/>
            <a:ext cx="3352800" cy="2133600"/>
          </a:xfrm>
          <a:prstGeom prst="rect">
            <a:avLst/>
          </a:prstGeom>
          <a:solidFill>
            <a:schemeClr val="accent1"/>
          </a:solidFill>
          <a:scene3d>
            <a:camera prst="isometricLeftDown">
              <a:rot lat="1200000" lon="2400000" rev="0"/>
            </a:camera>
            <a:lightRig rig="threePt" dir="t"/>
          </a:scene3d>
          <a:sp3d z="679450" extrusionH="133350" prstMaterial="powder">
            <a:bevelT w="0" h="2540000"/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3202D-C577-4CCF-B5C8-69C759F1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685800"/>
            <a:ext cx="4282643" cy="137243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8383E-5124-446B-8009-08D14A054B41}"/>
              </a:ext>
            </a:extLst>
          </p:cNvPr>
          <p:cNvSpPr txBox="1"/>
          <p:nvPr/>
        </p:nvSpPr>
        <p:spPr>
          <a:xfrm>
            <a:off x="3884612" y="2981373"/>
            <a:ext cx="3347391" cy="10156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Sitka Subheading" panose="02000505000000020004" pitchFamily="2" charset="0"/>
              </a:rPr>
              <a:t>SayHello</a:t>
            </a:r>
            <a:endParaRPr lang="en-US" sz="6000" b="1" dirty="0">
              <a:latin typeface="Sitka Subheading" panose="02000505000000020004" pitchFamily="2" charset="0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B4A6AABB-A0FF-45DA-870F-C0CDE5F4DEBA}"/>
              </a:ext>
            </a:extLst>
          </p:cNvPr>
          <p:cNvSpPr/>
          <p:nvPr/>
        </p:nvSpPr>
        <p:spPr>
          <a:xfrm>
            <a:off x="-6326188" y="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FE7BF6-C067-4ADF-A5C3-C8F8C0C6B380}"/>
              </a:ext>
            </a:extLst>
          </p:cNvPr>
          <p:cNvSpPr txBox="1"/>
          <p:nvPr/>
        </p:nvSpPr>
        <p:spPr>
          <a:xfrm>
            <a:off x="-5600168" y="-1421268"/>
            <a:ext cx="3690434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b="1" dirty="0">
                <a:ln w="76200">
                  <a:solidFill>
                    <a:srgbClr val="070F20"/>
                  </a:solidFill>
                </a:ln>
              </a:rPr>
              <a:t>F</a:t>
            </a:r>
            <a:endParaRPr lang="en-US" sz="2800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AFC402F-921B-4BA4-9EC6-7BB66A0A8DB0}"/>
              </a:ext>
            </a:extLst>
          </p:cNvPr>
          <p:cNvSpPr/>
          <p:nvPr/>
        </p:nvSpPr>
        <p:spPr>
          <a:xfrm rot="10800000">
            <a:off x="12571412" y="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9CF9A5-F68D-45FD-936F-BCD3735E485F}"/>
              </a:ext>
            </a:extLst>
          </p:cNvPr>
          <p:cNvSpPr/>
          <p:nvPr/>
        </p:nvSpPr>
        <p:spPr>
          <a:xfrm>
            <a:off x="2284412" y="7083954"/>
            <a:ext cx="77862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unction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23596E-35A9-4C8D-9BA1-49D213D08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6899">
            <a:off x="946957" y="-3997205"/>
            <a:ext cx="9700752" cy="5042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B43C1-DB80-42D6-A581-F210B0E45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378" y="543774"/>
            <a:ext cx="4767979" cy="16564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496829-C65A-415E-A0C9-5591F00BA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212" y="-659371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097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9914E-6 0 L -0.00065 0.5222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61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14C5D3-D56F-4C00-B1B9-56D93919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609600"/>
            <a:ext cx="11706225" cy="4695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C40A5CF-05DF-4FE5-B952-DD1242B247D7}"/>
              </a:ext>
            </a:extLst>
          </p:cNvPr>
          <p:cNvSpPr/>
          <p:nvPr/>
        </p:nvSpPr>
        <p:spPr>
          <a:xfrm>
            <a:off x="5942012" y="2133600"/>
            <a:ext cx="533400" cy="533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793794-BEBD-4E7F-8EAA-64A962DF098B}"/>
              </a:ext>
            </a:extLst>
          </p:cNvPr>
          <p:cNvSpPr/>
          <p:nvPr/>
        </p:nvSpPr>
        <p:spPr>
          <a:xfrm>
            <a:off x="5915818" y="3621024"/>
            <a:ext cx="585788" cy="533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9278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495D4CAF-8A6A-4C2B-8BAF-C0AE0A06486D}"/>
              </a:ext>
            </a:extLst>
          </p:cNvPr>
          <p:cNvSpPr/>
          <p:nvPr/>
        </p:nvSpPr>
        <p:spPr>
          <a:xfrm>
            <a:off x="-5716588" y="-2286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8288-2B0F-41E7-9F2F-888B593E57D1}"/>
              </a:ext>
            </a:extLst>
          </p:cNvPr>
          <p:cNvSpPr txBox="1"/>
          <p:nvPr/>
        </p:nvSpPr>
        <p:spPr>
          <a:xfrm>
            <a:off x="-5346400" y="-1398941"/>
            <a:ext cx="2874505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b="1" dirty="0">
                <a:ln w="76200">
                  <a:solidFill>
                    <a:srgbClr val="070F20"/>
                  </a:solidFill>
                </a:ln>
              </a:rPr>
              <a:t>L</a:t>
            </a:r>
            <a:endParaRPr lang="en-US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AAE79-BDD4-443A-9E24-9FD1573C4AD9}"/>
              </a:ext>
            </a:extLst>
          </p:cNvPr>
          <p:cNvSpPr/>
          <p:nvPr/>
        </p:nvSpPr>
        <p:spPr>
          <a:xfrm>
            <a:off x="2132012" y="7391400"/>
            <a:ext cx="778623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Ocal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>
                  <a:solidFill>
                    <a:srgbClr val="009999"/>
                  </a:solidFill>
                </a:ln>
                <a:highlight>
                  <a:srgbClr val="009999"/>
                </a:highlight>
                <a:latin typeface="Eras Bold ITC" panose="020B0907030504020204" pitchFamily="34" charset="0"/>
              </a:rPr>
              <a:t>&amp;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 </a:t>
            </a:r>
            <a:r>
              <a:rPr lang="en-US" sz="11500" dirty="0">
                <a:ln w="76200"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lobal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E44EB9B-E62C-4E38-B331-5F0D1A01F139}"/>
              </a:ext>
            </a:extLst>
          </p:cNvPr>
          <p:cNvSpPr/>
          <p:nvPr/>
        </p:nvSpPr>
        <p:spPr>
          <a:xfrm rot="10800000">
            <a:off x="11276012" y="-19812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B22A7-E047-4900-8E69-0C1C47A7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23629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C68579-0A7B-4505-A1BE-CA3E96D47A82}"/>
              </a:ext>
            </a:extLst>
          </p:cNvPr>
          <p:cNvSpPr/>
          <p:nvPr/>
        </p:nvSpPr>
        <p:spPr>
          <a:xfrm>
            <a:off x="4189412" y="685800"/>
            <a:ext cx="4419600" cy="5640451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6982B-FD84-4838-B6E5-01BB2D067528}"/>
              </a:ext>
            </a:extLst>
          </p:cNvPr>
          <p:cNvSpPr/>
          <p:nvPr/>
        </p:nvSpPr>
        <p:spPr>
          <a:xfrm>
            <a:off x="4379912" y="2463655"/>
            <a:ext cx="4000500" cy="2184545"/>
          </a:xfrm>
          <a:prstGeom prst="rect">
            <a:avLst/>
          </a:prstGeom>
          <a:noFill/>
          <a:ln w="762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D857D-F21F-4A1A-BAE2-BDC293560CB0}"/>
              </a:ext>
            </a:extLst>
          </p:cNvPr>
          <p:cNvSpPr txBox="1"/>
          <p:nvPr/>
        </p:nvSpPr>
        <p:spPr>
          <a:xfrm>
            <a:off x="455612" y="893801"/>
            <a:ext cx="2983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Global</a:t>
            </a:r>
            <a:endParaRPr lang="en-US" sz="28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E90186-920F-4EFC-B9F1-8D36894FDD9F}"/>
              </a:ext>
            </a:extLst>
          </p:cNvPr>
          <p:cNvSpPr txBox="1"/>
          <p:nvPr/>
        </p:nvSpPr>
        <p:spPr>
          <a:xfrm>
            <a:off x="766736" y="3197352"/>
            <a:ext cx="2432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n w="38100">
                  <a:solidFill>
                    <a:schemeClr val="tx1"/>
                  </a:solidFill>
                </a:ln>
                <a:solidFill>
                  <a:srgbClr val="00B050"/>
                </a:solidFill>
                <a:latin typeface="Eras Bold ITC" panose="020B0907030504020204" pitchFamily="34" charset="0"/>
              </a:rPr>
              <a:t>Local</a:t>
            </a:r>
            <a:endParaRPr lang="en-US" sz="2800" dirty="0">
              <a:ln w="38100">
                <a:solidFill>
                  <a:schemeClr val="tx1"/>
                </a:solidFill>
              </a:ln>
              <a:solidFill>
                <a:srgbClr val="00B05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5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6224E-2D3D-466B-9767-7425C14BEE83}"/>
              </a:ext>
            </a:extLst>
          </p:cNvPr>
          <p:cNvSpPr txBox="1"/>
          <p:nvPr/>
        </p:nvSpPr>
        <p:spPr>
          <a:xfrm>
            <a:off x="3122612" y="2057400"/>
            <a:ext cx="7391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global</a:t>
            </a:r>
            <a:endParaRPr lang="en-US" sz="32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88A35E-B000-49A0-A89B-CA2BA34A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04800"/>
            <a:ext cx="4800600" cy="62867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00F600-16A9-4769-B6A1-708E166EE051}"/>
              </a:ext>
            </a:extLst>
          </p:cNvPr>
          <p:cNvSpPr/>
          <p:nvPr/>
        </p:nvSpPr>
        <p:spPr>
          <a:xfrm>
            <a:off x="7313612" y="609600"/>
            <a:ext cx="4495800" cy="5679045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D6BE1-D9FA-4BC1-9720-488DB35D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256032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5C7D86-3114-4F77-9E32-6E2705F256FE}"/>
              </a:ext>
            </a:extLst>
          </p:cNvPr>
          <p:cNvSpPr/>
          <p:nvPr/>
        </p:nvSpPr>
        <p:spPr>
          <a:xfrm>
            <a:off x="836612" y="582168"/>
            <a:ext cx="4495800" cy="5526645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365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88A35E-B000-49A0-A89B-CA2BA34A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04800"/>
            <a:ext cx="4800600" cy="62867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00F600-16A9-4769-B6A1-708E166EE051}"/>
              </a:ext>
            </a:extLst>
          </p:cNvPr>
          <p:cNvSpPr/>
          <p:nvPr/>
        </p:nvSpPr>
        <p:spPr>
          <a:xfrm>
            <a:off x="7313612" y="1905000"/>
            <a:ext cx="4495800" cy="4383645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D6BE1-D9FA-4BC1-9720-488DB35D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04800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5C7D86-3114-4F77-9E32-6E2705F256FE}"/>
              </a:ext>
            </a:extLst>
          </p:cNvPr>
          <p:cNvSpPr/>
          <p:nvPr/>
        </p:nvSpPr>
        <p:spPr>
          <a:xfrm>
            <a:off x="836612" y="2660904"/>
            <a:ext cx="4495800" cy="3621645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9365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88A35E-B000-49A0-A89B-CA2BA34A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04800"/>
            <a:ext cx="4800600" cy="62867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00F600-16A9-4769-B6A1-708E166EE051}"/>
              </a:ext>
            </a:extLst>
          </p:cNvPr>
          <p:cNvSpPr/>
          <p:nvPr/>
        </p:nvSpPr>
        <p:spPr>
          <a:xfrm>
            <a:off x="7313612" y="5105400"/>
            <a:ext cx="4495800" cy="1183245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D6BE1-D9FA-4BC1-9720-488DB35D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04800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5C7D86-3114-4F77-9E32-6E2705F256FE}"/>
              </a:ext>
            </a:extLst>
          </p:cNvPr>
          <p:cNvSpPr/>
          <p:nvPr/>
        </p:nvSpPr>
        <p:spPr>
          <a:xfrm>
            <a:off x="836612" y="4953000"/>
            <a:ext cx="4495800" cy="1329549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7273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88A35E-B000-49A0-A89B-CA2BA34A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04800"/>
            <a:ext cx="4800600" cy="62867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00F600-16A9-4769-B6A1-708E166EE051}"/>
              </a:ext>
            </a:extLst>
          </p:cNvPr>
          <p:cNvSpPr/>
          <p:nvPr/>
        </p:nvSpPr>
        <p:spPr>
          <a:xfrm flipV="1">
            <a:off x="7313612" y="6288645"/>
            <a:ext cx="4495800" cy="45719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D6BE1-D9FA-4BC1-9720-488DB35D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04800"/>
            <a:ext cx="4953000" cy="65057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5C7D86-3114-4F77-9E32-6E2705F256FE}"/>
              </a:ext>
            </a:extLst>
          </p:cNvPr>
          <p:cNvSpPr/>
          <p:nvPr/>
        </p:nvSpPr>
        <p:spPr>
          <a:xfrm>
            <a:off x="836612" y="6172200"/>
            <a:ext cx="4495800" cy="116445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E286C-61D6-4C0B-A820-1B81D5155392}"/>
              </a:ext>
            </a:extLst>
          </p:cNvPr>
          <p:cNvSpPr/>
          <p:nvPr/>
        </p:nvSpPr>
        <p:spPr>
          <a:xfrm>
            <a:off x="7923212" y="3048000"/>
            <a:ext cx="2895600" cy="6096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3480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3877B1-DFDF-414F-AA4C-DBE9FE9B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67" y="767156"/>
            <a:ext cx="6477000" cy="4704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61F70FDA-2DA5-473E-9639-AACD6FE0A87D}"/>
              </a:ext>
            </a:extLst>
          </p:cNvPr>
          <p:cNvSpPr/>
          <p:nvPr/>
        </p:nvSpPr>
        <p:spPr>
          <a:xfrm>
            <a:off x="-4878388" y="-7620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07B17-9DC8-4FA6-9161-36F50838B154}"/>
              </a:ext>
            </a:extLst>
          </p:cNvPr>
          <p:cNvSpPr txBox="1"/>
          <p:nvPr/>
        </p:nvSpPr>
        <p:spPr>
          <a:xfrm>
            <a:off x="-4580185" y="-2251556"/>
            <a:ext cx="3228769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b="1" dirty="0">
                <a:ln w="76200">
                  <a:solidFill>
                    <a:srgbClr val="070F20"/>
                  </a:solidFill>
                </a:ln>
              </a:rPr>
              <a:t>s</a:t>
            </a:r>
            <a:endParaRPr lang="en-US" sz="2800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12EE0BE-AD11-4D57-B55E-C7D5230819FB}"/>
              </a:ext>
            </a:extLst>
          </p:cNvPr>
          <p:cNvSpPr/>
          <p:nvPr/>
        </p:nvSpPr>
        <p:spPr>
          <a:xfrm rot="10800000">
            <a:off x="14095412" y="-2895600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414884-A461-4699-94BB-D2B09DBAF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6791">
            <a:off x="957444" y="-4026120"/>
            <a:ext cx="9700752" cy="50428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A18211-891B-476A-A612-D9032FE92434}"/>
              </a:ext>
            </a:extLst>
          </p:cNvPr>
          <p:cNvSpPr/>
          <p:nvPr/>
        </p:nvSpPr>
        <p:spPr>
          <a:xfrm>
            <a:off x="12963941" y="3921130"/>
            <a:ext cx="983265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uperGlobal</a:t>
            </a:r>
            <a:endParaRPr lang="en-US" sz="11500" dirty="0">
              <a:ln>
                <a:solidFill>
                  <a:srgbClr val="009999"/>
                </a:solidFill>
              </a:ln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6188192D-16BB-4E99-B156-6902BA963E15}"/>
              </a:ext>
            </a:extLst>
          </p:cNvPr>
          <p:cNvSpPr/>
          <p:nvPr/>
        </p:nvSpPr>
        <p:spPr>
          <a:xfrm>
            <a:off x="-26356" y="-34444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180EBCD-842A-46F7-A7E6-BB656D227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0" y="3415338"/>
            <a:ext cx="9700752" cy="504286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2263525-CDAE-48FF-9E19-2A4C077A8BAD}"/>
              </a:ext>
            </a:extLst>
          </p:cNvPr>
          <p:cNvGrpSpPr/>
          <p:nvPr/>
        </p:nvGrpSpPr>
        <p:grpSpPr>
          <a:xfrm>
            <a:off x="-16829230" y="-1084969"/>
            <a:ext cx="13896734" cy="7981691"/>
            <a:chOff x="13856433" y="-779720"/>
            <a:chExt cx="13896734" cy="798169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2046AE-C4D7-477E-A915-70F84D1FC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4210" y="4695527"/>
              <a:ext cx="1684664" cy="90971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E84AF5-52A5-47EF-B19B-F3CFC2CA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7884" y="273033"/>
              <a:ext cx="1219197" cy="6095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AC0820-5FE0-413D-9D76-14A7EF275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3095" y="2559032"/>
              <a:ext cx="1219197" cy="6095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94EDC6-34E8-4ACA-B312-D7DDA0221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2529" y="4921231"/>
              <a:ext cx="1219197" cy="6095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D4E1A5-3E38-433C-A861-93C6415CE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9496" y="4311632"/>
              <a:ext cx="1219197" cy="6095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509C22-8FA2-4D57-A898-6EB6BD03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095" y="882632"/>
              <a:ext cx="1219197" cy="6095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2DB654-BE85-4AF7-A8BB-BCE5EC193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7895" y="577833"/>
              <a:ext cx="1219197" cy="6095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184EC-F62F-475C-8DE6-A830D809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5496" y="4235432"/>
              <a:ext cx="1219197" cy="6095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4AE619-BE08-4E17-9673-EAE188636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695" y="1062172"/>
              <a:ext cx="1219197" cy="6095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E91DE1-41DA-43C5-BEEE-C2B18F38D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161" y="5806726"/>
              <a:ext cx="1219197" cy="60959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2D1B77-9D42-4AC2-B9B6-617B32A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3895" y="357578"/>
              <a:ext cx="1693335" cy="9144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7A46D3-54ED-4F6F-92DD-F02184943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2499" y="1214570"/>
              <a:ext cx="1693335" cy="9144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B31D12-71B7-4179-B536-84310FB2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9832" y="856910"/>
              <a:ext cx="1693335" cy="9144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D8B268-89D2-467B-96C4-CFC15CD2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5948" y="2158982"/>
              <a:ext cx="1693335" cy="9144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BDFA353-0E5D-4A0D-9446-562C0190A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7649" y="4334415"/>
              <a:ext cx="1693335" cy="9144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F40834-B2EB-4483-BB98-CF78FEB1A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533" y="1119625"/>
              <a:ext cx="2590800" cy="12954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9D59AFF-1E46-4072-B40A-1ADC44F24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3763" y="2986526"/>
              <a:ext cx="2590800" cy="12954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CD7BEC5-D726-461A-86C1-824392593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3869" y="5528155"/>
              <a:ext cx="2590800" cy="12954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1E7B302-F372-42EF-A459-398CD81E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9325" y="4824659"/>
              <a:ext cx="2590800" cy="129540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47EC3B3-5BC2-413F-90C4-C67E69FFF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8654" y="-247990"/>
              <a:ext cx="4419595" cy="220979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A639565-8FEC-44E3-9D78-819B14DC3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5094" y="414471"/>
              <a:ext cx="2590800" cy="129540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CA2B21-012B-48BE-8EB3-32CAE61A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3491" y="5034574"/>
              <a:ext cx="4334791" cy="216739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96AA8E-6B91-42FA-86A2-2308EE2E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5700" y="3663931"/>
              <a:ext cx="2590800" cy="12954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8E59C5-5E35-4793-964F-E5FC0D04C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9759" y="5729787"/>
              <a:ext cx="2590800" cy="12954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FDA4BA7-38E8-4383-AE85-C1989839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6433" y="4548229"/>
              <a:ext cx="2879724" cy="155505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818E62-198F-42D7-BEF6-89AF3578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6858" y="-779720"/>
              <a:ext cx="3493267" cy="188636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88BBB4-5E6C-4481-B848-290588B1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6417" y="5354365"/>
              <a:ext cx="2401806" cy="1296975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1B96E-7905-4ACE-B071-3D51C81F26F0}"/>
              </a:ext>
            </a:extLst>
          </p:cNvPr>
          <p:cNvSpPr/>
          <p:nvPr/>
        </p:nvSpPr>
        <p:spPr>
          <a:xfrm>
            <a:off x="2433954" y="3609207"/>
            <a:ext cx="983265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uperGlobal</a:t>
            </a:r>
            <a:endParaRPr lang="en-US" sz="11500" dirty="0">
              <a:ln>
                <a:solidFill>
                  <a:srgbClr val="009999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9449D5-B42A-44FD-860D-2F2712C435E4}"/>
              </a:ext>
            </a:extLst>
          </p:cNvPr>
          <p:cNvSpPr txBox="1"/>
          <p:nvPr/>
        </p:nvSpPr>
        <p:spPr>
          <a:xfrm>
            <a:off x="271847" y="-1524000"/>
            <a:ext cx="3228769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b="1" dirty="0">
                <a:ln w="76200">
                  <a:solidFill>
                    <a:srgbClr val="070F20"/>
                  </a:solidFill>
                </a:ln>
              </a:rPr>
              <a:t>s</a:t>
            </a:r>
            <a:endParaRPr lang="en-US" sz="2800" b="1" dirty="0">
              <a:ln w="76200">
                <a:solidFill>
                  <a:srgbClr val="070F20"/>
                </a:solidFill>
              </a:ln>
            </a:endParaRP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261639-7736-4C1D-BD05-906223D0CD4D}"/>
              </a:ext>
            </a:extLst>
          </p:cNvPr>
          <p:cNvSpPr/>
          <p:nvPr/>
        </p:nvSpPr>
        <p:spPr>
          <a:xfrm rot="10800000">
            <a:off x="8649848" y="-523122"/>
            <a:ext cx="4557482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13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8B442-1D0A-4C12-87EB-161A93AC3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586105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289B9-9962-467B-9649-21F58027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609600"/>
            <a:ext cx="4724400" cy="3883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07B95-AE19-4860-8A51-DD2E302E6021}"/>
              </a:ext>
            </a:extLst>
          </p:cNvPr>
          <p:cNvSpPr txBox="1"/>
          <p:nvPr/>
        </p:nvSpPr>
        <p:spPr>
          <a:xfrm>
            <a:off x="303212" y="4930131"/>
            <a:ext cx="595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>
                  <a:solidFill>
                    <a:srgbClr val="009999"/>
                  </a:solidFill>
                </a:ln>
                <a:solidFill>
                  <a:srgbClr val="C00000"/>
                </a:solidFill>
                <a:latin typeface="Eras Bold ITC" panose="020B0907030504020204" pitchFamily="34" charset="0"/>
              </a:rPr>
              <a:t>S</a:t>
            </a:r>
            <a:r>
              <a:rPr lang="en-US" sz="72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uper</a:t>
            </a:r>
            <a:r>
              <a:rPr lang="en-US" sz="1600" dirty="0"/>
              <a:t> </a:t>
            </a:r>
            <a:r>
              <a:rPr lang="en-US" sz="7200" dirty="0">
                <a:ln>
                  <a:solidFill>
                    <a:srgbClr val="009999"/>
                  </a:solidFill>
                </a:ln>
                <a:solidFill>
                  <a:srgbClr val="C00000"/>
                </a:solidFill>
                <a:latin typeface="Eras Bold ITC" panose="020B0907030504020204" pitchFamily="34" charset="0"/>
              </a:rPr>
              <a:t>G</a:t>
            </a:r>
            <a:r>
              <a:rPr lang="en-US" sz="72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lobal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A7208-A89B-4AE9-B9BF-45629D465F35}"/>
              </a:ext>
            </a:extLst>
          </p:cNvPr>
          <p:cNvSpPr txBox="1"/>
          <p:nvPr/>
        </p:nvSpPr>
        <p:spPr>
          <a:xfrm>
            <a:off x="7944394" y="4930131"/>
            <a:ext cx="35782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Global</a:t>
            </a:r>
            <a:endParaRPr lang="en-US" sz="11500" dirty="0">
              <a:ln>
                <a:solidFill>
                  <a:srgbClr val="009999"/>
                </a:solidFill>
              </a:ln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7BBEC-9DF9-4D5E-B0BF-09677E8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9906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5D7028-7226-41FB-9E4C-37275795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69382" y="228600"/>
            <a:ext cx="6629400" cy="62038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314107E-0CF7-477C-A78B-A55A9A750F32}"/>
              </a:ext>
            </a:extLst>
          </p:cNvPr>
          <p:cNvSpPr/>
          <p:nvPr/>
        </p:nvSpPr>
        <p:spPr>
          <a:xfrm>
            <a:off x="-7716982" y="381000"/>
            <a:ext cx="6324600" cy="3124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9BC1C-0415-4259-B90C-BA67FF853909}"/>
              </a:ext>
            </a:extLst>
          </p:cNvPr>
          <p:cNvSpPr/>
          <p:nvPr/>
        </p:nvSpPr>
        <p:spPr>
          <a:xfrm>
            <a:off x="-7697788" y="3505200"/>
            <a:ext cx="6324600" cy="2743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6123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EA478-1D41-4D42-AE31-4754B9348898}"/>
              </a:ext>
            </a:extLst>
          </p:cNvPr>
          <p:cNvSpPr txBox="1"/>
          <p:nvPr/>
        </p:nvSpPr>
        <p:spPr>
          <a:xfrm>
            <a:off x="422693" y="2438400"/>
            <a:ext cx="117471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$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GLOBALS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[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‘ .. ‘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542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7452B-0F94-4286-B12C-0D562D19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609600"/>
            <a:ext cx="9641840" cy="556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231C28-2B93-4CFA-A0A7-29C558B01313}"/>
              </a:ext>
            </a:extLst>
          </p:cNvPr>
          <p:cNvSpPr/>
          <p:nvPr/>
        </p:nvSpPr>
        <p:spPr>
          <a:xfrm>
            <a:off x="1751012" y="838200"/>
            <a:ext cx="8991600" cy="51816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31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7452B-0F94-4286-B12C-0D562D19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609600"/>
            <a:ext cx="9641840" cy="556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231C28-2B93-4CFA-A0A7-29C558B01313}"/>
              </a:ext>
            </a:extLst>
          </p:cNvPr>
          <p:cNvSpPr/>
          <p:nvPr/>
        </p:nvSpPr>
        <p:spPr>
          <a:xfrm>
            <a:off x="1751012" y="2819400"/>
            <a:ext cx="8991600" cy="32004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888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7452B-0F94-4286-B12C-0D562D19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609600"/>
            <a:ext cx="9641840" cy="556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231C28-2B93-4CFA-A0A7-29C558B01313}"/>
              </a:ext>
            </a:extLst>
          </p:cNvPr>
          <p:cNvSpPr/>
          <p:nvPr/>
        </p:nvSpPr>
        <p:spPr>
          <a:xfrm>
            <a:off x="1751012" y="2743200"/>
            <a:ext cx="8991600" cy="22098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527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7452B-0F94-4286-B12C-0D562D19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609600"/>
            <a:ext cx="9641840" cy="556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231C28-2B93-4CFA-A0A7-29C558B01313}"/>
              </a:ext>
            </a:extLst>
          </p:cNvPr>
          <p:cNvSpPr/>
          <p:nvPr/>
        </p:nvSpPr>
        <p:spPr>
          <a:xfrm>
            <a:off x="1695132" y="4800600"/>
            <a:ext cx="8991600" cy="76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31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FC2D0-73F6-457F-8EAF-37C039E8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838200"/>
            <a:ext cx="5949293" cy="4953000"/>
          </a:xfrm>
          <a:prstGeom prst="roundRect">
            <a:avLst>
              <a:gd name="adj" fmla="val 165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60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EA478-1D41-4D42-AE31-4754B9348898}"/>
              </a:ext>
            </a:extLst>
          </p:cNvPr>
          <p:cNvSpPr txBox="1"/>
          <p:nvPr/>
        </p:nvSpPr>
        <p:spPr>
          <a:xfrm>
            <a:off x="1033144" y="381000"/>
            <a:ext cx="995336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$</a:t>
            </a:r>
            <a:r>
              <a:rPr lang="en-US" sz="13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_GET</a:t>
            </a:r>
            <a:r>
              <a:rPr lang="en-US" sz="138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[</a:t>
            </a:r>
            <a:r>
              <a:rPr lang="en-US" sz="13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‘ .. ‘</a:t>
            </a:r>
            <a:r>
              <a:rPr lang="en-US" sz="138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B51C3-D78F-4695-81BF-4E83FBF48577}"/>
              </a:ext>
            </a:extLst>
          </p:cNvPr>
          <p:cNvSpPr txBox="1"/>
          <p:nvPr/>
        </p:nvSpPr>
        <p:spPr>
          <a:xfrm>
            <a:off x="1065212" y="3657600"/>
            <a:ext cx="1104661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$</a:t>
            </a:r>
            <a:r>
              <a:rPr lang="en-US" sz="13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_POST</a:t>
            </a:r>
            <a:r>
              <a:rPr lang="en-US" sz="138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[</a:t>
            </a:r>
            <a:r>
              <a:rPr lang="en-US" sz="13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‘ .. ‘</a:t>
            </a:r>
            <a:r>
              <a:rPr lang="en-US" sz="138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98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F48C55D-183F-4C56-9D75-1BAEAE28A8AF}"/>
              </a:ext>
            </a:extLst>
          </p:cNvPr>
          <p:cNvGrpSpPr/>
          <p:nvPr/>
        </p:nvGrpSpPr>
        <p:grpSpPr>
          <a:xfrm>
            <a:off x="2284412" y="533400"/>
            <a:ext cx="7467600" cy="5486400"/>
            <a:chOff x="2436812" y="381000"/>
            <a:chExt cx="7010400" cy="5105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F43F66-09BC-4FD1-801F-4DED2133A269}"/>
                </a:ext>
              </a:extLst>
            </p:cNvPr>
            <p:cNvSpPr/>
            <p:nvPr/>
          </p:nvSpPr>
          <p:spPr>
            <a:xfrm>
              <a:off x="2436812" y="381000"/>
              <a:ext cx="7010400" cy="51054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D5F708-0CDE-4888-B81B-E761A088DC51}"/>
                </a:ext>
              </a:extLst>
            </p:cNvPr>
            <p:cNvSpPr/>
            <p:nvPr/>
          </p:nvSpPr>
          <p:spPr>
            <a:xfrm>
              <a:off x="5713412" y="762000"/>
              <a:ext cx="3048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B0A379-22DF-464A-96F0-C2BEF48B7768}"/>
                </a:ext>
              </a:extLst>
            </p:cNvPr>
            <p:cNvSpPr txBox="1"/>
            <p:nvPr/>
          </p:nvSpPr>
          <p:spPr>
            <a:xfrm>
              <a:off x="2741612" y="842378"/>
              <a:ext cx="2159566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Username</a:t>
              </a:r>
              <a:r>
                <a:rPr lang="en-US" sz="2800" dirty="0"/>
                <a:t>: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CC4E50-60CC-4FF5-8FAD-1E6A91773707}"/>
                </a:ext>
              </a:extLst>
            </p:cNvPr>
            <p:cNvSpPr txBox="1"/>
            <p:nvPr/>
          </p:nvSpPr>
          <p:spPr>
            <a:xfrm>
              <a:off x="2733566" y="1915180"/>
              <a:ext cx="2105063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Password</a:t>
              </a:r>
              <a:r>
                <a:rPr lang="en-US" sz="2800" dirty="0"/>
                <a:t>: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CBE572-0760-4F12-ACE8-B8F91FC4C8AE}"/>
                </a:ext>
              </a:extLst>
            </p:cNvPr>
            <p:cNvSpPr txBox="1"/>
            <p:nvPr/>
          </p:nvSpPr>
          <p:spPr>
            <a:xfrm>
              <a:off x="2741612" y="3053090"/>
              <a:ext cx="2973956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Phone Number: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B14D34-2C5D-4A94-9AA4-7D4C30B670AD}"/>
                </a:ext>
              </a:extLst>
            </p:cNvPr>
            <p:cNvSpPr txBox="1"/>
            <p:nvPr/>
          </p:nvSpPr>
          <p:spPr>
            <a:xfrm>
              <a:off x="2758105" y="4196090"/>
              <a:ext cx="1245854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Email</a:t>
              </a:r>
              <a:r>
                <a:rPr lang="en-US" sz="2800" dirty="0"/>
                <a:t>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7AE492-9712-47F2-BEE6-AA639DF805F7}"/>
                </a:ext>
              </a:extLst>
            </p:cNvPr>
            <p:cNvSpPr/>
            <p:nvPr/>
          </p:nvSpPr>
          <p:spPr>
            <a:xfrm>
              <a:off x="5726031" y="1899910"/>
              <a:ext cx="3048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7EE13-49FE-4857-B19E-1D741D8671DB}"/>
                </a:ext>
              </a:extLst>
            </p:cNvPr>
            <p:cNvSpPr/>
            <p:nvPr/>
          </p:nvSpPr>
          <p:spPr>
            <a:xfrm>
              <a:off x="5713412" y="3048000"/>
              <a:ext cx="3048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BB376C-E0DF-4A1F-AD81-987DD4157745}"/>
                </a:ext>
              </a:extLst>
            </p:cNvPr>
            <p:cNvSpPr/>
            <p:nvPr/>
          </p:nvSpPr>
          <p:spPr>
            <a:xfrm>
              <a:off x="5726031" y="4196090"/>
              <a:ext cx="3048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067625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AACB0-59EF-4508-ACA5-A80549B9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402367" cy="3886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2BBF1-6CA0-437C-9062-E64E8163C7F7}"/>
              </a:ext>
            </a:extLst>
          </p:cNvPr>
          <p:cNvSpPr/>
          <p:nvPr/>
        </p:nvSpPr>
        <p:spPr>
          <a:xfrm>
            <a:off x="822795" y="1600200"/>
            <a:ext cx="10668000" cy="3124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7809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AACB0-59EF-4508-ACA5-A80549B9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402367" cy="3886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2BBF1-6CA0-437C-9062-E64E8163C7F7}"/>
              </a:ext>
            </a:extLst>
          </p:cNvPr>
          <p:cNvSpPr/>
          <p:nvPr/>
        </p:nvSpPr>
        <p:spPr>
          <a:xfrm>
            <a:off x="822795" y="2362200"/>
            <a:ext cx="10668000" cy="1600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849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463F-EAAE-4DAC-97D8-3AF272EE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04800"/>
            <a:ext cx="6629400" cy="62038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817812" y="457200"/>
            <a:ext cx="6324600" cy="3124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ED030-EAF5-479E-9A7F-E9B441E7B3AC}"/>
              </a:ext>
            </a:extLst>
          </p:cNvPr>
          <p:cNvSpPr/>
          <p:nvPr/>
        </p:nvSpPr>
        <p:spPr>
          <a:xfrm>
            <a:off x="2837006" y="3581400"/>
            <a:ext cx="6324600" cy="2743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8488C-37D8-4786-95E1-1CC3026E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6" y="-96012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2644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AACB0-59EF-4508-ACA5-A80549B9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402367" cy="3886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2BBF1-6CA0-437C-9062-E64E8163C7F7}"/>
              </a:ext>
            </a:extLst>
          </p:cNvPr>
          <p:cNvSpPr/>
          <p:nvPr/>
        </p:nvSpPr>
        <p:spPr>
          <a:xfrm>
            <a:off x="822795" y="3124200"/>
            <a:ext cx="10668000" cy="838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6072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AACB0-59EF-4508-ACA5-A80549B9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402367" cy="3886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2BBF1-6CA0-437C-9062-E64E8163C7F7}"/>
              </a:ext>
            </a:extLst>
          </p:cNvPr>
          <p:cNvSpPr/>
          <p:nvPr/>
        </p:nvSpPr>
        <p:spPr>
          <a:xfrm>
            <a:off x="822795" y="3962400"/>
            <a:ext cx="10668000" cy="1524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C3AE9-9C09-4827-994E-E291BD788F5A}"/>
              </a:ext>
            </a:extLst>
          </p:cNvPr>
          <p:cNvSpPr txBox="1"/>
          <p:nvPr/>
        </p:nvSpPr>
        <p:spPr>
          <a:xfrm>
            <a:off x="-5511294" y="1746409"/>
            <a:ext cx="38555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GET</a:t>
            </a:r>
            <a:endParaRPr lang="en-US" sz="13800" dirty="0">
              <a:ln>
                <a:solidFill>
                  <a:srgbClr val="009999"/>
                </a:solidFill>
              </a:ln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92FF-6B98-4D30-BD38-0D3B0B80499D}"/>
              </a:ext>
            </a:extLst>
          </p:cNvPr>
          <p:cNvSpPr txBox="1"/>
          <p:nvPr/>
        </p:nvSpPr>
        <p:spPr>
          <a:xfrm>
            <a:off x="13333412" y="1746408"/>
            <a:ext cx="49487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POST</a:t>
            </a:r>
            <a:endParaRPr lang="en-US" sz="13800" dirty="0">
              <a:ln>
                <a:solidFill>
                  <a:srgbClr val="009999"/>
                </a:solidFill>
              </a:ln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F8046AD-9EEA-4425-A982-F399A7FA0E9B}"/>
              </a:ext>
            </a:extLst>
          </p:cNvPr>
          <p:cNvSpPr/>
          <p:nvPr/>
        </p:nvSpPr>
        <p:spPr>
          <a:xfrm rot="16200000">
            <a:off x="5741301" y="-7211700"/>
            <a:ext cx="936000" cy="7239000"/>
          </a:xfrm>
          <a:prstGeom prst="leftBrace">
            <a:avLst>
              <a:gd name="adj1" fmla="val 8333"/>
              <a:gd name="adj2" fmla="val 5072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712AA-3089-435C-8C2D-AE891FACB642}"/>
              </a:ext>
            </a:extLst>
          </p:cNvPr>
          <p:cNvSpPr txBox="1"/>
          <p:nvPr/>
        </p:nvSpPr>
        <p:spPr>
          <a:xfrm>
            <a:off x="3141794" y="-5883018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Difference</a:t>
            </a:r>
            <a:endParaRPr lang="en-US" sz="13800" dirty="0">
              <a:ln>
                <a:solidFill>
                  <a:srgbClr val="009999"/>
                </a:solidFill>
              </a:ln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9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EA478-1D41-4D42-AE31-4754B9348898}"/>
              </a:ext>
            </a:extLst>
          </p:cNvPr>
          <p:cNvSpPr txBox="1"/>
          <p:nvPr/>
        </p:nvSpPr>
        <p:spPr>
          <a:xfrm>
            <a:off x="303212" y="2697309"/>
            <a:ext cx="38555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ln>
                  <a:solidFill>
                    <a:srgbClr val="009999"/>
                  </a:solidFill>
                </a:ln>
                <a:solidFill>
                  <a:srgbClr val="C00000"/>
                </a:solidFill>
                <a:latin typeface="Eras Bold ITC" panose="020B0907030504020204" pitchFamily="34" charset="0"/>
              </a:rPr>
              <a:t>G</a:t>
            </a:r>
            <a:r>
              <a:rPr lang="en-US" sz="13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ET</a:t>
            </a:r>
            <a:endParaRPr lang="en-US" sz="13800" dirty="0">
              <a:ln>
                <a:solidFill>
                  <a:srgbClr val="009999"/>
                </a:solidFill>
              </a:ln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B51C3-D78F-4695-81BF-4E83FBF48577}"/>
              </a:ext>
            </a:extLst>
          </p:cNvPr>
          <p:cNvSpPr txBox="1"/>
          <p:nvPr/>
        </p:nvSpPr>
        <p:spPr>
          <a:xfrm>
            <a:off x="7240034" y="2698975"/>
            <a:ext cx="49487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ln>
                  <a:solidFill>
                    <a:srgbClr val="009999"/>
                  </a:solidFill>
                </a:ln>
                <a:solidFill>
                  <a:srgbClr val="C00000"/>
                </a:solidFill>
                <a:latin typeface="Eras Bold ITC" panose="020B0907030504020204" pitchFamily="34" charset="0"/>
              </a:rPr>
              <a:t>P</a:t>
            </a:r>
            <a:r>
              <a:rPr lang="en-US" sz="138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OST</a:t>
            </a:r>
            <a:endParaRPr lang="en-US" sz="13800" dirty="0">
              <a:ln>
                <a:solidFill>
                  <a:srgbClr val="009999"/>
                </a:solidFill>
              </a:ln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623D49B-7EA5-4EFC-AC62-F4D246E830D2}"/>
              </a:ext>
            </a:extLst>
          </p:cNvPr>
          <p:cNvSpPr/>
          <p:nvPr/>
        </p:nvSpPr>
        <p:spPr>
          <a:xfrm rot="5400000">
            <a:off x="5588312" y="-1390191"/>
            <a:ext cx="936000" cy="7239000"/>
          </a:xfrm>
          <a:prstGeom prst="leftBrace">
            <a:avLst>
              <a:gd name="adj1" fmla="val 8333"/>
              <a:gd name="adj2" fmla="val 5072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56500-4639-4E7C-B7F1-24E489627EC4}"/>
              </a:ext>
            </a:extLst>
          </p:cNvPr>
          <p:cNvSpPr txBox="1"/>
          <p:nvPr/>
        </p:nvSpPr>
        <p:spPr>
          <a:xfrm>
            <a:off x="2988805" y="-61509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Difference</a:t>
            </a:r>
            <a:endParaRPr lang="en-US" sz="13800" dirty="0">
              <a:ln>
                <a:solidFill>
                  <a:srgbClr val="009999"/>
                </a:solidFill>
              </a:ln>
              <a:solidFill>
                <a:srgbClr val="00B0F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5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6E36EF-37FA-4AB1-8C52-6B4EAAD8CCFC}"/>
              </a:ext>
            </a:extLst>
          </p:cNvPr>
          <p:cNvSpPr txBox="1"/>
          <p:nvPr/>
        </p:nvSpPr>
        <p:spPr>
          <a:xfrm>
            <a:off x="3351212" y="3276600"/>
            <a:ext cx="5316648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800" b="1" dirty="0">
                <a:solidFill>
                  <a:srgbClr val="009999"/>
                </a:solidFill>
              </a:rPr>
              <a:t>A</a:t>
            </a:r>
            <a:r>
              <a:rPr lang="en-US" sz="8800" b="1" dirty="0"/>
              <a:t>tom </a:t>
            </a:r>
            <a:r>
              <a:rPr lang="en-US" sz="8800" b="1" dirty="0">
                <a:solidFill>
                  <a:srgbClr val="009999"/>
                </a:solidFill>
              </a:rPr>
              <a:t>T</a:t>
            </a:r>
            <a:r>
              <a:rPr lang="en-US" sz="8800" b="1" dirty="0"/>
              <a:t>ime</a:t>
            </a:r>
            <a:endParaRPr lang="ar-EG" sz="8800" b="1" dirty="0"/>
          </a:p>
        </p:txBody>
      </p:sp>
      <p:pic>
        <p:nvPicPr>
          <p:cNvPr id="5" name="Graphic 4" descr="Atom">
            <a:extLst>
              <a:ext uri="{FF2B5EF4-FFF2-40B4-BE49-F238E27FC236}">
                <a16:creationId xmlns:a16="http://schemas.microsoft.com/office/drawing/2014/main" id="{6BDB221A-3062-4635-B469-606A8D8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400" y="635052"/>
            <a:ext cx="2464609" cy="2464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FE982-1DAA-43BB-ACDF-B11BE6BBA18E}"/>
              </a:ext>
            </a:extLst>
          </p:cNvPr>
          <p:cNvSpPr txBox="1"/>
          <p:nvPr/>
        </p:nvSpPr>
        <p:spPr>
          <a:xfrm>
            <a:off x="608012" y="-2971800"/>
            <a:ext cx="70775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_EVR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[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‘ .. 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072B2-1D56-4EAA-A1B5-F649C471A507}"/>
              </a:ext>
            </a:extLst>
          </p:cNvPr>
          <p:cNvSpPr txBox="1"/>
          <p:nvPr/>
        </p:nvSpPr>
        <p:spPr>
          <a:xfrm>
            <a:off x="12495212" y="-1291719"/>
            <a:ext cx="848180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$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_SRVR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[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‘ . 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6616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EA478-1D41-4D42-AE31-4754B9348898}"/>
              </a:ext>
            </a:extLst>
          </p:cNvPr>
          <p:cNvSpPr txBox="1"/>
          <p:nvPr/>
        </p:nvSpPr>
        <p:spPr>
          <a:xfrm>
            <a:off x="608012" y="2438400"/>
            <a:ext cx="1119890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$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_SERVER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[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‘ .. ‘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980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EA478-1D41-4D42-AE31-4754B9348898}"/>
              </a:ext>
            </a:extLst>
          </p:cNvPr>
          <p:cNvSpPr txBox="1"/>
          <p:nvPr/>
        </p:nvSpPr>
        <p:spPr>
          <a:xfrm>
            <a:off x="1141412" y="2590800"/>
            <a:ext cx="104807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R</a:t>
            </a:r>
            <a:r>
              <a:rPr lang="en-US" sz="80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EQUEST</a:t>
            </a:r>
            <a:r>
              <a:rPr lang="en-US" sz="80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_M</a:t>
            </a:r>
            <a:r>
              <a:rPr lang="en-US" sz="80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ETHOD</a:t>
            </a:r>
          </a:p>
        </p:txBody>
      </p:sp>
    </p:spTree>
    <p:extLst>
      <p:ext uri="{BB962C8B-B14F-4D97-AF65-F5344CB8AC3E}">
        <p14:creationId xmlns:p14="http://schemas.microsoft.com/office/powerpoint/2010/main" val="106035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6E36EF-37FA-4AB1-8C52-6B4EAAD8CCFC}"/>
              </a:ext>
            </a:extLst>
          </p:cNvPr>
          <p:cNvSpPr txBox="1"/>
          <p:nvPr/>
        </p:nvSpPr>
        <p:spPr>
          <a:xfrm>
            <a:off x="3351212" y="3276600"/>
            <a:ext cx="5316648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800" b="1" dirty="0">
                <a:solidFill>
                  <a:srgbClr val="009999"/>
                </a:solidFill>
              </a:rPr>
              <a:t>A</a:t>
            </a:r>
            <a:r>
              <a:rPr lang="en-US" sz="8800" b="1" dirty="0"/>
              <a:t>tom </a:t>
            </a:r>
            <a:r>
              <a:rPr lang="en-US" sz="8800" b="1" dirty="0">
                <a:solidFill>
                  <a:srgbClr val="009999"/>
                </a:solidFill>
              </a:rPr>
              <a:t>T</a:t>
            </a:r>
            <a:r>
              <a:rPr lang="en-US" sz="8800" b="1" dirty="0"/>
              <a:t>ime</a:t>
            </a:r>
            <a:endParaRPr lang="ar-EG" sz="8800" b="1" dirty="0"/>
          </a:p>
        </p:txBody>
      </p:sp>
      <p:pic>
        <p:nvPicPr>
          <p:cNvPr id="5" name="Graphic 4" descr="Atom">
            <a:extLst>
              <a:ext uri="{FF2B5EF4-FFF2-40B4-BE49-F238E27FC236}">
                <a16:creationId xmlns:a16="http://schemas.microsoft.com/office/drawing/2014/main" id="{6BDB221A-3062-4635-B469-606A8D8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400" y="635052"/>
            <a:ext cx="2464609" cy="2464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FE982-1DAA-43BB-ACDF-B11BE6BBA18E}"/>
              </a:ext>
            </a:extLst>
          </p:cNvPr>
          <p:cNvSpPr txBox="1"/>
          <p:nvPr/>
        </p:nvSpPr>
        <p:spPr>
          <a:xfrm>
            <a:off x="608012" y="-2971800"/>
            <a:ext cx="70775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_EVR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[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‘ .. 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072B2-1D56-4EAA-A1B5-F649C471A507}"/>
              </a:ext>
            </a:extLst>
          </p:cNvPr>
          <p:cNvSpPr txBox="1"/>
          <p:nvPr/>
        </p:nvSpPr>
        <p:spPr>
          <a:xfrm>
            <a:off x="12495212" y="-1291719"/>
            <a:ext cx="848180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$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_SRVR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[</a:t>
            </a:r>
            <a:r>
              <a:rPr lang="en-US" sz="11500" dirty="0">
                <a:ln>
                  <a:solidFill>
                    <a:srgbClr val="009999"/>
                  </a:solidFill>
                </a:ln>
                <a:latin typeface="Eras Bold ITC" panose="020B0907030504020204" pitchFamily="34" charset="0"/>
              </a:rPr>
              <a:t>‘ . </a:t>
            </a:r>
            <a:r>
              <a:rPr lang="en-US" sz="11500" dirty="0">
                <a:ln>
                  <a:solidFill>
                    <a:srgbClr val="009999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930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F48C55D-183F-4C56-9D75-1BAEAE28A8AF}"/>
              </a:ext>
            </a:extLst>
          </p:cNvPr>
          <p:cNvGrpSpPr/>
          <p:nvPr/>
        </p:nvGrpSpPr>
        <p:grpSpPr>
          <a:xfrm>
            <a:off x="2208212" y="685800"/>
            <a:ext cx="7010400" cy="5105400"/>
            <a:chOff x="2436812" y="381000"/>
            <a:chExt cx="7010400" cy="5105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F43F66-09BC-4FD1-801F-4DED2133A269}"/>
                </a:ext>
              </a:extLst>
            </p:cNvPr>
            <p:cNvSpPr/>
            <p:nvPr/>
          </p:nvSpPr>
          <p:spPr>
            <a:xfrm>
              <a:off x="2436812" y="381000"/>
              <a:ext cx="7010400" cy="510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D5F708-0CDE-4888-B81B-E761A088DC51}"/>
                </a:ext>
              </a:extLst>
            </p:cNvPr>
            <p:cNvSpPr/>
            <p:nvPr/>
          </p:nvSpPr>
          <p:spPr>
            <a:xfrm>
              <a:off x="5713412" y="762000"/>
              <a:ext cx="3048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B0A379-22DF-464A-96F0-C2BEF48B7768}"/>
                </a:ext>
              </a:extLst>
            </p:cNvPr>
            <p:cNvSpPr txBox="1"/>
            <p:nvPr/>
          </p:nvSpPr>
          <p:spPr>
            <a:xfrm>
              <a:off x="2741612" y="842378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Username</a:t>
              </a:r>
              <a:r>
                <a:rPr lang="en-US" sz="2800" dirty="0"/>
                <a:t>: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CC4E50-60CC-4FF5-8FAD-1E6A91773707}"/>
                </a:ext>
              </a:extLst>
            </p:cNvPr>
            <p:cNvSpPr txBox="1"/>
            <p:nvPr/>
          </p:nvSpPr>
          <p:spPr>
            <a:xfrm>
              <a:off x="2733566" y="1915180"/>
              <a:ext cx="210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Password</a:t>
              </a:r>
              <a:r>
                <a:rPr lang="en-US" sz="2800" dirty="0"/>
                <a:t>: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CBE572-0760-4F12-ACE8-B8F91FC4C8AE}"/>
                </a:ext>
              </a:extLst>
            </p:cNvPr>
            <p:cNvSpPr txBox="1"/>
            <p:nvPr/>
          </p:nvSpPr>
          <p:spPr>
            <a:xfrm>
              <a:off x="2741612" y="3053090"/>
              <a:ext cx="29739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Phone Number: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B14D34-2C5D-4A94-9AA4-7D4C30B670AD}"/>
                </a:ext>
              </a:extLst>
            </p:cNvPr>
            <p:cNvSpPr txBox="1"/>
            <p:nvPr/>
          </p:nvSpPr>
          <p:spPr>
            <a:xfrm>
              <a:off x="2758105" y="4196090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Email</a:t>
              </a:r>
              <a:r>
                <a:rPr lang="en-US" sz="2800" dirty="0"/>
                <a:t>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7AE492-9712-47F2-BEE6-AA639DF805F7}"/>
                </a:ext>
              </a:extLst>
            </p:cNvPr>
            <p:cNvSpPr/>
            <p:nvPr/>
          </p:nvSpPr>
          <p:spPr>
            <a:xfrm>
              <a:off x="5726031" y="1899910"/>
              <a:ext cx="3048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7EE13-49FE-4857-B19E-1D741D8671DB}"/>
                </a:ext>
              </a:extLst>
            </p:cNvPr>
            <p:cNvSpPr/>
            <p:nvPr/>
          </p:nvSpPr>
          <p:spPr>
            <a:xfrm>
              <a:off x="5713412" y="3048000"/>
              <a:ext cx="3048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BB376C-E0DF-4A1F-AD81-987DD4157745}"/>
                </a:ext>
              </a:extLst>
            </p:cNvPr>
            <p:cNvSpPr/>
            <p:nvPr/>
          </p:nvSpPr>
          <p:spPr>
            <a:xfrm>
              <a:off x="5726031" y="4196090"/>
              <a:ext cx="3048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3EF4131-B66A-43D2-B978-10EA302DA9D6}"/>
              </a:ext>
            </a:extLst>
          </p:cNvPr>
          <p:cNvSpPr txBox="1"/>
          <p:nvPr/>
        </p:nvSpPr>
        <p:spPr>
          <a:xfrm>
            <a:off x="-2807501" y="-3162164"/>
            <a:ext cx="6842066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en-US" sz="7200" dirty="0"/>
              <a:t>( </a:t>
            </a:r>
            <a:r>
              <a:rPr lang="en-US" sz="7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tring</a:t>
            </a: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72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F9171F-E59E-4A29-8237-E6773B569AAE}"/>
              </a:ext>
            </a:extLst>
          </p:cNvPr>
          <p:cNvSpPr txBox="1"/>
          <p:nvPr/>
        </p:nvSpPr>
        <p:spPr>
          <a:xfrm>
            <a:off x="8228012" y="-3662972"/>
            <a:ext cx="6842066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en-US" sz="7200" dirty="0"/>
              <a:t>( </a:t>
            </a:r>
            <a:r>
              <a:rPr lang="en-US" sz="7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tring</a:t>
            </a: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7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539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2214018" y="1736337"/>
            <a:ext cx="8337667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</a:t>
            </a:r>
            <a:r>
              <a:rPr lang="en-US" sz="7200" dirty="0"/>
              <a:t>( </a:t>
            </a: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7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58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2117856" y="-3174642"/>
            <a:ext cx="8337667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</a:t>
            </a:r>
            <a:r>
              <a:rPr lang="en-US" sz="7200" dirty="0"/>
              <a:t>( </a:t>
            </a: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72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EBFDD-ADB5-4C03-982A-860772237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8" y="812999"/>
            <a:ext cx="6629400" cy="36601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C439D-7CE8-4E30-B6B7-2911D8D35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612" y="1775960"/>
            <a:ext cx="5643541" cy="3814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961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463F-EAAE-4DAC-97D8-3AF272EE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04800"/>
            <a:ext cx="6629400" cy="62038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817812" y="457200"/>
            <a:ext cx="6324600" cy="1981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ED030-EAF5-479E-9A7F-E9B441E7B3AC}"/>
              </a:ext>
            </a:extLst>
          </p:cNvPr>
          <p:cNvSpPr/>
          <p:nvPr/>
        </p:nvSpPr>
        <p:spPr>
          <a:xfrm>
            <a:off x="2837006" y="3581400"/>
            <a:ext cx="6324600" cy="2743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8488C-37D8-4786-95E1-1CC3026E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6" y="-9601200"/>
            <a:ext cx="5105400" cy="47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080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955404" y="2324724"/>
            <a:ext cx="10854895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9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9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9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_r</a:t>
            </a:r>
            <a:r>
              <a:rPr lang="en-US" sz="9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eplace</a:t>
            </a:r>
            <a:r>
              <a:rPr lang="en-US" sz="5400" dirty="0"/>
              <a:t>(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sub, sub, string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84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2117856" y="-3174642"/>
            <a:ext cx="8337667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</a:t>
            </a:r>
            <a:r>
              <a:rPr lang="en-US" sz="7200" dirty="0"/>
              <a:t>( </a:t>
            </a: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72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D15AC-E5B9-43C7-986D-31EF962B1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4" y="1194094"/>
            <a:ext cx="10429430" cy="31190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9245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612" y="-9177299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4" y="89154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4268788" y="236702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-3250322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16991012" y="2128752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21CF4-60A3-43CF-BE76-FD82BEBB9AB8}"/>
              </a:ext>
            </a:extLst>
          </p:cNvPr>
          <p:cNvSpPr txBox="1"/>
          <p:nvPr/>
        </p:nvSpPr>
        <p:spPr>
          <a:xfrm>
            <a:off x="2117856" y="-3174642"/>
            <a:ext cx="8337667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Left"/>
              <a:lightRig rig="threePt" dir="t"/>
            </a:scene3d>
          </a:bodyPr>
          <a:lstStyle/>
          <a:p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16600" dirty="0" err="1">
                <a:ln>
                  <a:solidFill>
                    <a:schemeClr val="tx1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</a:t>
            </a:r>
            <a:r>
              <a:rPr lang="en-US" sz="7200" dirty="0"/>
              <a:t>( </a:t>
            </a: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7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7658E-3608-48AF-B9A2-C890B07D9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1" y="1066800"/>
            <a:ext cx="5840581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634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6E36EF-37FA-4AB1-8C52-6B4EAAD8CCFC}"/>
              </a:ext>
            </a:extLst>
          </p:cNvPr>
          <p:cNvSpPr txBox="1"/>
          <p:nvPr/>
        </p:nvSpPr>
        <p:spPr>
          <a:xfrm>
            <a:off x="3351212" y="3276600"/>
            <a:ext cx="5316648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800" b="1" dirty="0">
                <a:solidFill>
                  <a:srgbClr val="009999"/>
                </a:solidFill>
              </a:rPr>
              <a:t>A</a:t>
            </a:r>
            <a:r>
              <a:rPr lang="en-US" sz="8800" b="1" dirty="0"/>
              <a:t>tom </a:t>
            </a:r>
            <a:r>
              <a:rPr lang="en-US" sz="8800" b="1" dirty="0">
                <a:solidFill>
                  <a:srgbClr val="009999"/>
                </a:solidFill>
              </a:rPr>
              <a:t>T</a:t>
            </a:r>
            <a:r>
              <a:rPr lang="en-US" sz="8800" b="1" dirty="0"/>
              <a:t>ime</a:t>
            </a:r>
            <a:endParaRPr lang="ar-EG" sz="8800" b="1" dirty="0"/>
          </a:p>
        </p:txBody>
      </p:sp>
      <p:pic>
        <p:nvPicPr>
          <p:cNvPr id="5" name="Graphic 4" descr="Atom">
            <a:extLst>
              <a:ext uri="{FF2B5EF4-FFF2-40B4-BE49-F238E27FC236}">
                <a16:creationId xmlns:a16="http://schemas.microsoft.com/office/drawing/2014/main" id="{6BDB221A-3062-4635-B469-606A8D8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400" y="635052"/>
            <a:ext cx="2464609" cy="24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77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1A7385-248F-4F4C-86D2-FD1DDD91F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905000"/>
            <a:ext cx="970075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1A99E-E4E8-41AA-A4AB-53BF848D69D3}"/>
              </a:ext>
            </a:extLst>
          </p:cNvPr>
          <p:cNvSpPr txBox="1"/>
          <p:nvPr/>
        </p:nvSpPr>
        <p:spPr>
          <a:xfrm>
            <a:off x="2970212" y="2543414"/>
            <a:ext cx="6133410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dirty="0">
                <a:latin typeface="Dubai" panose="020B0503030403030204" pitchFamily="34" charset="-78"/>
                <a:cs typeface="Dubai" panose="020B0503030403030204" pitchFamily="34" charset="-78"/>
              </a:rPr>
              <a:t>The End</a:t>
            </a:r>
            <a:endParaRPr lang="ar-EG" sz="13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77DA1-C0A7-4F1C-A8B9-38134C5AC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012" y="-182880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463F-EAAE-4DAC-97D8-3AF272EE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04800"/>
            <a:ext cx="6629400" cy="62038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817812" y="457200"/>
            <a:ext cx="6324600" cy="838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ED030-EAF5-479E-9A7F-E9B441E7B3AC}"/>
              </a:ext>
            </a:extLst>
          </p:cNvPr>
          <p:cNvSpPr/>
          <p:nvPr/>
        </p:nvSpPr>
        <p:spPr>
          <a:xfrm>
            <a:off x="2837006" y="4495800"/>
            <a:ext cx="6324600" cy="18288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0208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463F-EAAE-4DAC-97D8-3AF272EE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04800"/>
            <a:ext cx="6629400" cy="62038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A2502E-2504-4640-9332-1AF65A33BBB9}"/>
              </a:ext>
            </a:extLst>
          </p:cNvPr>
          <p:cNvSpPr/>
          <p:nvPr/>
        </p:nvSpPr>
        <p:spPr>
          <a:xfrm>
            <a:off x="2837006" y="457200"/>
            <a:ext cx="152400" cy="8382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ED030-EAF5-479E-9A7F-E9B441E7B3AC}"/>
              </a:ext>
            </a:extLst>
          </p:cNvPr>
          <p:cNvSpPr/>
          <p:nvPr/>
        </p:nvSpPr>
        <p:spPr>
          <a:xfrm>
            <a:off x="2837006" y="4495800"/>
            <a:ext cx="6324600" cy="1828800"/>
          </a:xfrm>
          <a:prstGeom prst="rect">
            <a:avLst/>
          </a:prstGeom>
          <a:solidFill>
            <a:srgbClr val="3B4553"/>
          </a:solidFill>
          <a:ln>
            <a:solidFill>
              <a:srgbClr val="3B4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0017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4873beb7-5857-4685-be1f-d57550cc96c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860</TotalTime>
  <Words>212</Words>
  <Application>Microsoft Office PowerPoint</Application>
  <PresentationFormat>Custom</PresentationFormat>
  <Paragraphs>111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Microsoft YaHei UI</vt:lpstr>
      <vt:lpstr>Arial</vt:lpstr>
      <vt:lpstr>Arial Black</vt:lpstr>
      <vt:lpstr>Arial Rounded MT Bold</vt:lpstr>
      <vt:lpstr>Calibri</vt:lpstr>
      <vt:lpstr>Dubai</vt:lpstr>
      <vt:lpstr>Eras Bold ITC</vt:lpstr>
      <vt:lpstr>Sitka Subheading</vt:lpstr>
      <vt:lpstr>Tahoma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mosaab muhammed</dc:creator>
  <cp:lastModifiedBy>mosaab muhammed</cp:lastModifiedBy>
  <cp:revision>69</cp:revision>
  <dcterms:created xsi:type="dcterms:W3CDTF">2018-02-11T19:31:29Z</dcterms:created>
  <dcterms:modified xsi:type="dcterms:W3CDTF">2018-02-20T18:56:50Z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