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304" r:id="rId2"/>
    <p:sldId id="305" r:id="rId3"/>
    <p:sldId id="306" r:id="rId4"/>
    <p:sldId id="307" r:id="rId5"/>
    <p:sldId id="280" r:id="rId6"/>
    <p:sldId id="282" r:id="rId7"/>
    <p:sldId id="283" r:id="rId8"/>
    <p:sldId id="284" r:id="rId9"/>
    <p:sldId id="285" r:id="rId10"/>
    <p:sldId id="286" r:id="rId11"/>
    <p:sldId id="287" r:id="rId12"/>
    <p:sldId id="288" r:id="rId13"/>
    <p:sldId id="289" r:id="rId14"/>
    <p:sldId id="281"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17123C-590B-4841-9A32-94A7FC557402}" type="doc">
      <dgm:prSet loTypeId="urn:microsoft.com/office/officeart/2005/8/layout/orgChart1" loCatId="hierarchy" qsTypeId="urn:microsoft.com/office/officeart/2005/8/quickstyle/simple1" qsCatId="simple" csTypeId="urn:microsoft.com/office/officeart/2005/8/colors/accent6_2" csCatId="accent6" phldr="1"/>
      <dgm:spPr/>
      <dgm:t>
        <a:bodyPr/>
        <a:lstStyle/>
        <a:p>
          <a:endParaRPr lang="en-US"/>
        </a:p>
      </dgm:t>
    </dgm:pt>
    <dgm:pt modelId="{A6AFBD23-8631-49CC-8398-5F24A608B6A3}">
      <dgm:prSet phldrT="[Text]" custT="1"/>
      <dgm:spPr>
        <a:ln>
          <a:noFill/>
        </a:ln>
      </dgm:spPr>
      <dgm:t>
        <a:bodyPr/>
        <a:lstStyle/>
        <a:p>
          <a:r>
            <a:rPr lang="id-ID" sz="2000" dirty="0" smtClean="0"/>
            <a:t>MATERI GENETIK</a:t>
          </a:r>
          <a:endParaRPr lang="en-US" sz="2000" dirty="0"/>
        </a:p>
      </dgm:t>
    </dgm:pt>
    <dgm:pt modelId="{528137D9-F14D-44C6-B31F-7EDEE9850CFB}" type="parTrans" cxnId="{FF5C1068-82D7-4B0F-A168-A4C738A9F5A3}">
      <dgm:prSet/>
      <dgm:spPr/>
      <dgm:t>
        <a:bodyPr/>
        <a:lstStyle/>
        <a:p>
          <a:endParaRPr lang="en-US" sz="2000"/>
        </a:p>
      </dgm:t>
    </dgm:pt>
    <dgm:pt modelId="{0BB46765-916F-4019-89BB-7BA4D6D9E4BB}" type="sibTrans" cxnId="{FF5C1068-82D7-4B0F-A168-A4C738A9F5A3}">
      <dgm:prSet/>
      <dgm:spPr/>
      <dgm:t>
        <a:bodyPr/>
        <a:lstStyle/>
        <a:p>
          <a:endParaRPr lang="en-US" sz="2000"/>
        </a:p>
      </dgm:t>
    </dgm:pt>
    <dgm:pt modelId="{573C4AEF-CB73-430C-9F1F-B1306B985C0F}">
      <dgm:prSet phldrT="[Text]" custT="1"/>
      <dgm:spPr>
        <a:ln>
          <a:noFill/>
        </a:ln>
      </dgm:spPr>
      <dgm:t>
        <a:bodyPr/>
        <a:lstStyle/>
        <a:p>
          <a:r>
            <a:rPr lang="id-ID" sz="2000" dirty="0" smtClean="0"/>
            <a:t>Kromosom</a:t>
          </a:r>
          <a:endParaRPr lang="en-US" sz="2000" dirty="0"/>
        </a:p>
      </dgm:t>
    </dgm:pt>
    <dgm:pt modelId="{FF085671-0A1D-46F8-9557-9596FF5C1B7C}" type="parTrans" cxnId="{043E2AF7-C401-4B76-9C2E-FB2600424B5E}">
      <dgm:prSet/>
      <dgm:spPr/>
      <dgm:t>
        <a:bodyPr/>
        <a:lstStyle/>
        <a:p>
          <a:endParaRPr lang="en-US" sz="2000"/>
        </a:p>
      </dgm:t>
    </dgm:pt>
    <dgm:pt modelId="{033FF7A5-1C10-42BA-B297-283DF4D97F55}" type="sibTrans" cxnId="{043E2AF7-C401-4B76-9C2E-FB2600424B5E}">
      <dgm:prSet/>
      <dgm:spPr/>
      <dgm:t>
        <a:bodyPr/>
        <a:lstStyle/>
        <a:p>
          <a:endParaRPr lang="en-US" sz="2000"/>
        </a:p>
      </dgm:t>
    </dgm:pt>
    <dgm:pt modelId="{9D5457F2-7CAE-47CF-B475-542C4E7252DA}">
      <dgm:prSet phldrT="[Text]" custT="1"/>
      <dgm:spPr>
        <a:ln>
          <a:noFill/>
        </a:ln>
      </dgm:spPr>
      <dgm:t>
        <a:bodyPr/>
        <a:lstStyle/>
        <a:p>
          <a:r>
            <a:rPr lang="id-ID" sz="2000" dirty="0" smtClean="0"/>
            <a:t>Struktur</a:t>
          </a:r>
          <a:endParaRPr lang="en-US" sz="2000" dirty="0"/>
        </a:p>
      </dgm:t>
    </dgm:pt>
    <dgm:pt modelId="{045A1F8D-5966-44C2-97AB-00BFBAA68374}" type="parTrans" cxnId="{DAD49DC8-9970-4D03-8FB1-194037EB9095}">
      <dgm:prSet/>
      <dgm:spPr/>
      <dgm:t>
        <a:bodyPr/>
        <a:lstStyle/>
        <a:p>
          <a:endParaRPr lang="en-US" sz="2000"/>
        </a:p>
      </dgm:t>
    </dgm:pt>
    <dgm:pt modelId="{55981D12-109A-4B39-A35F-6907EBAD3C74}" type="sibTrans" cxnId="{DAD49DC8-9970-4D03-8FB1-194037EB9095}">
      <dgm:prSet/>
      <dgm:spPr/>
      <dgm:t>
        <a:bodyPr/>
        <a:lstStyle/>
        <a:p>
          <a:endParaRPr lang="en-US" sz="2000"/>
        </a:p>
      </dgm:t>
    </dgm:pt>
    <dgm:pt modelId="{A03013F8-2A52-4CE1-8E36-9A8F8C8358D3}">
      <dgm:prSet phldrT="[Text]" custT="1"/>
      <dgm:spPr>
        <a:ln>
          <a:noFill/>
        </a:ln>
      </dgm:spPr>
      <dgm:t>
        <a:bodyPr/>
        <a:lstStyle/>
        <a:p>
          <a:r>
            <a:rPr lang="id-ID" sz="2000" dirty="0" smtClean="0"/>
            <a:t>Bentuk dan ukuran</a:t>
          </a:r>
          <a:endParaRPr lang="en-US" sz="2000" dirty="0"/>
        </a:p>
      </dgm:t>
    </dgm:pt>
    <dgm:pt modelId="{46FB95AF-4AA9-4DB8-A4A1-6F278690ED23}" type="parTrans" cxnId="{EB5EF264-7468-41C3-AB61-B33E6A56DEC5}">
      <dgm:prSet/>
      <dgm:spPr/>
      <dgm:t>
        <a:bodyPr/>
        <a:lstStyle/>
        <a:p>
          <a:endParaRPr lang="en-US" sz="2000"/>
        </a:p>
      </dgm:t>
    </dgm:pt>
    <dgm:pt modelId="{876D7AA1-649A-465A-BCFB-5B93E8A5F897}" type="sibTrans" cxnId="{EB5EF264-7468-41C3-AB61-B33E6A56DEC5}">
      <dgm:prSet/>
      <dgm:spPr/>
      <dgm:t>
        <a:bodyPr/>
        <a:lstStyle/>
        <a:p>
          <a:endParaRPr lang="en-US" sz="2000"/>
        </a:p>
      </dgm:t>
    </dgm:pt>
    <dgm:pt modelId="{82FDD6F4-817D-4DE4-B509-44B4B524614F}">
      <dgm:prSet phldrT="[Text]" custT="1"/>
      <dgm:spPr>
        <a:ln>
          <a:noFill/>
        </a:ln>
      </dgm:spPr>
      <dgm:t>
        <a:bodyPr/>
        <a:lstStyle/>
        <a:p>
          <a:r>
            <a:rPr lang="id-ID" sz="2000" dirty="0" smtClean="0"/>
            <a:t>Gen dan alel</a:t>
          </a:r>
          <a:endParaRPr lang="en-US" sz="2000" dirty="0"/>
        </a:p>
      </dgm:t>
    </dgm:pt>
    <dgm:pt modelId="{6A4CE053-A70A-4247-AA39-C11EB79A3FBD}" type="parTrans" cxnId="{32F118C9-D9B7-452D-BAAA-6257ED531D2D}">
      <dgm:prSet/>
      <dgm:spPr/>
      <dgm:t>
        <a:bodyPr/>
        <a:lstStyle/>
        <a:p>
          <a:endParaRPr lang="en-US" sz="2000"/>
        </a:p>
      </dgm:t>
    </dgm:pt>
    <dgm:pt modelId="{73D701CB-A808-4206-9D52-E37F9B59B255}" type="sibTrans" cxnId="{32F118C9-D9B7-452D-BAAA-6257ED531D2D}">
      <dgm:prSet/>
      <dgm:spPr/>
      <dgm:t>
        <a:bodyPr/>
        <a:lstStyle/>
        <a:p>
          <a:endParaRPr lang="en-US" sz="2000"/>
        </a:p>
      </dgm:t>
    </dgm:pt>
    <dgm:pt modelId="{9092AA95-F07E-4653-8EA2-B444851079E7}">
      <dgm:prSet phldrT="[Text]" custT="1"/>
      <dgm:spPr>
        <a:ln>
          <a:noFill/>
        </a:ln>
      </dgm:spPr>
      <dgm:t>
        <a:bodyPr/>
        <a:lstStyle/>
        <a:p>
          <a:r>
            <a:rPr lang="id-ID" sz="2000" dirty="0" smtClean="0"/>
            <a:t>DNA</a:t>
          </a:r>
          <a:endParaRPr lang="en-US" sz="2000" dirty="0"/>
        </a:p>
      </dgm:t>
    </dgm:pt>
    <dgm:pt modelId="{FD0A5D31-7C43-465A-8FEA-6B063DB468B6}" type="parTrans" cxnId="{F5F47DA9-07DA-448E-9A9F-121314033BDE}">
      <dgm:prSet/>
      <dgm:spPr/>
      <dgm:t>
        <a:bodyPr/>
        <a:lstStyle/>
        <a:p>
          <a:endParaRPr lang="en-US" sz="2000"/>
        </a:p>
      </dgm:t>
    </dgm:pt>
    <dgm:pt modelId="{D4B52E27-C22E-4AD1-9366-FF5A8D55819B}" type="sibTrans" cxnId="{F5F47DA9-07DA-448E-9A9F-121314033BDE}">
      <dgm:prSet/>
      <dgm:spPr/>
      <dgm:t>
        <a:bodyPr/>
        <a:lstStyle/>
        <a:p>
          <a:endParaRPr lang="en-US" sz="2000"/>
        </a:p>
      </dgm:t>
    </dgm:pt>
    <dgm:pt modelId="{45894B1C-E957-4DEC-B2D9-900608112220}">
      <dgm:prSet phldrT="[Text]" custT="1"/>
      <dgm:spPr>
        <a:ln>
          <a:noFill/>
        </a:ln>
      </dgm:spPr>
      <dgm:t>
        <a:bodyPr/>
        <a:lstStyle/>
        <a:p>
          <a:r>
            <a:rPr lang="id-ID" sz="2000" dirty="0" smtClean="0"/>
            <a:t>Pengertian alel</a:t>
          </a:r>
          <a:endParaRPr lang="en-US" sz="2000" dirty="0"/>
        </a:p>
      </dgm:t>
    </dgm:pt>
    <dgm:pt modelId="{8364BC3C-AB4A-4C57-82D3-1BB94E7B21CC}" type="parTrans" cxnId="{10103D52-249B-424B-923A-DC48DDB5E061}">
      <dgm:prSet/>
      <dgm:spPr/>
      <dgm:t>
        <a:bodyPr/>
        <a:lstStyle/>
        <a:p>
          <a:endParaRPr lang="en-US" sz="2000"/>
        </a:p>
      </dgm:t>
    </dgm:pt>
    <dgm:pt modelId="{E5FB4D9A-6067-4E69-B350-725399ED308F}" type="sibTrans" cxnId="{10103D52-249B-424B-923A-DC48DDB5E061}">
      <dgm:prSet/>
      <dgm:spPr/>
      <dgm:t>
        <a:bodyPr/>
        <a:lstStyle/>
        <a:p>
          <a:endParaRPr lang="en-US" sz="2000"/>
        </a:p>
      </dgm:t>
    </dgm:pt>
    <dgm:pt modelId="{2DEAEE44-8E51-43CC-8239-5EE383B718E1}">
      <dgm:prSet phldrT="[Text]" custT="1"/>
      <dgm:spPr>
        <a:ln>
          <a:noFill/>
        </a:ln>
      </dgm:spPr>
      <dgm:t>
        <a:bodyPr/>
        <a:lstStyle/>
        <a:p>
          <a:r>
            <a:rPr lang="id-ID" sz="2000" dirty="0" smtClean="0"/>
            <a:t>Pengertian gen</a:t>
          </a:r>
          <a:endParaRPr lang="en-US" sz="2000" dirty="0"/>
        </a:p>
      </dgm:t>
    </dgm:pt>
    <dgm:pt modelId="{57D92EAD-D8DE-4E14-BF08-65ECB39E3C9B}" type="parTrans" cxnId="{06A94F38-78D9-401C-BF16-EF649B6B212A}">
      <dgm:prSet/>
      <dgm:spPr/>
      <dgm:t>
        <a:bodyPr/>
        <a:lstStyle/>
        <a:p>
          <a:endParaRPr lang="en-US" sz="2000"/>
        </a:p>
      </dgm:t>
    </dgm:pt>
    <dgm:pt modelId="{EDE00FAE-447D-4182-8DDA-B339090282B0}" type="sibTrans" cxnId="{06A94F38-78D9-401C-BF16-EF649B6B212A}">
      <dgm:prSet/>
      <dgm:spPr/>
      <dgm:t>
        <a:bodyPr/>
        <a:lstStyle/>
        <a:p>
          <a:endParaRPr lang="en-US" sz="2000"/>
        </a:p>
      </dgm:t>
    </dgm:pt>
    <dgm:pt modelId="{E636EF63-6255-4FE1-8D75-BCCCB6F0D0D5}">
      <dgm:prSet custT="1"/>
      <dgm:spPr/>
      <dgm:t>
        <a:bodyPr/>
        <a:lstStyle/>
        <a:p>
          <a:r>
            <a:rPr lang="id-ID" sz="2000" dirty="0" smtClean="0"/>
            <a:t>Jumlah </a:t>
          </a:r>
          <a:endParaRPr lang="id-ID" sz="2000" dirty="0"/>
        </a:p>
      </dgm:t>
    </dgm:pt>
    <dgm:pt modelId="{934D8155-3F96-461F-BC9C-3786593A776B}" type="parTrans" cxnId="{2D954CA6-5B2A-472C-BDA3-8BAD6E555E48}">
      <dgm:prSet/>
      <dgm:spPr/>
      <dgm:t>
        <a:bodyPr/>
        <a:lstStyle/>
        <a:p>
          <a:endParaRPr lang="id-ID" sz="2000"/>
        </a:p>
      </dgm:t>
    </dgm:pt>
    <dgm:pt modelId="{8EF13AEA-9C04-483B-BF90-E69FCC70E46A}" type="sibTrans" cxnId="{2D954CA6-5B2A-472C-BDA3-8BAD6E555E48}">
      <dgm:prSet/>
      <dgm:spPr/>
      <dgm:t>
        <a:bodyPr/>
        <a:lstStyle/>
        <a:p>
          <a:endParaRPr lang="id-ID" sz="2000"/>
        </a:p>
      </dgm:t>
    </dgm:pt>
    <dgm:pt modelId="{7B66DCF4-420E-4E4C-83C9-214FA9F0C030}">
      <dgm:prSet custT="1"/>
      <dgm:spPr/>
      <dgm:t>
        <a:bodyPr/>
        <a:lstStyle/>
        <a:p>
          <a:r>
            <a:rPr lang="id-ID" sz="2000" dirty="0" smtClean="0"/>
            <a:t>Gen aktif dan gen pasif</a:t>
          </a:r>
          <a:endParaRPr lang="id-ID" sz="2000" dirty="0"/>
        </a:p>
      </dgm:t>
    </dgm:pt>
    <dgm:pt modelId="{2262293E-1286-42CC-8FF8-9EED794CE4E2}" type="parTrans" cxnId="{0A12FBBB-9E09-470F-86FB-3B1406DF9B06}">
      <dgm:prSet/>
      <dgm:spPr/>
      <dgm:t>
        <a:bodyPr/>
        <a:lstStyle/>
        <a:p>
          <a:endParaRPr lang="id-ID"/>
        </a:p>
      </dgm:t>
    </dgm:pt>
    <dgm:pt modelId="{93DCCD87-22DE-4087-9809-793434345438}" type="sibTrans" cxnId="{0A12FBBB-9E09-470F-86FB-3B1406DF9B06}">
      <dgm:prSet/>
      <dgm:spPr/>
      <dgm:t>
        <a:bodyPr/>
        <a:lstStyle/>
        <a:p>
          <a:endParaRPr lang="id-ID"/>
        </a:p>
      </dgm:t>
    </dgm:pt>
    <dgm:pt modelId="{98E7D5B6-C829-4DCD-9AD9-84D6420B2D2D}">
      <dgm:prSet custT="1"/>
      <dgm:spPr/>
      <dgm:t>
        <a:bodyPr/>
        <a:lstStyle/>
        <a:p>
          <a:r>
            <a:rPr lang="id-ID" sz="2000" dirty="0" smtClean="0"/>
            <a:t>Struktur DNA</a:t>
          </a:r>
          <a:endParaRPr lang="id-ID" sz="2000" dirty="0"/>
        </a:p>
      </dgm:t>
    </dgm:pt>
    <dgm:pt modelId="{2C9F7D39-B9C4-4EFF-8479-E5E6D34BF9D5}" type="parTrans" cxnId="{49D1290A-3873-4187-B937-C8E7A6FB69EF}">
      <dgm:prSet/>
      <dgm:spPr/>
      <dgm:t>
        <a:bodyPr/>
        <a:lstStyle/>
        <a:p>
          <a:endParaRPr lang="id-ID"/>
        </a:p>
      </dgm:t>
    </dgm:pt>
    <dgm:pt modelId="{7207A6E1-93CF-4F68-8B95-AF5F55A239C0}" type="sibTrans" cxnId="{49D1290A-3873-4187-B937-C8E7A6FB69EF}">
      <dgm:prSet/>
      <dgm:spPr/>
      <dgm:t>
        <a:bodyPr/>
        <a:lstStyle/>
        <a:p>
          <a:endParaRPr lang="id-ID"/>
        </a:p>
      </dgm:t>
    </dgm:pt>
    <dgm:pt modelId="{638B397A-AD14-413B-A292-B4A606723A2A}">
      <dgm:prSet custT="1"/>
      <dgm:spPr/>
      <dgm:t>
        <a:bodyPr/>
        <a:lstStyle/>
        <a:p>
          <a:r>
            <a:rPr lang="id-ID" sz="2000" dirty="0" smtClean="0"/>
            <a:t>Replikasi DNA</a:t>
          </a:r>
          <a:endParaRPr lang="id-ID" sz="2000" dirty="0"/>
        </a:p>
      </dgm:t>
    </dgm:pt>
    <dgm:pt modelId="{3A9B1A49-33BA-4AE4-A4F7-B4864E989EB8}" type="parTrans" cxnId="{994E9559-078F-4F71-ADBC-42C127B52CF1}">
      <dgm:prSet/>
      <dgm:spPr/>
      <dgm:t>
        <a:bodyPr/>
        <a:lstStyle/>
        <a:p>
          <a:endParaRPr lang="id-ID"/>
        </a:p>
      </dgm:t>
    </dgm:pt>
    <dgm:pt modelId="{983E5BCD-36D0-4549-8049-C636F6DFAF32}" type="sibTrans" cxnId="{994E9559-078F-4F71-ADBC-42C127B52CF1}">
      <dgm:prSet/>
      <dgm:spPr/>
      <dgm:t>
        <a:bodyPr/>
        <a:lstStyle/>
        <a:p>
          <a:endParaRPr lang="id-ID"/>
        </a:p>
      </dgm:t>
    </dgm:pt>
    <dgm:pt modelId="{FCAA2B8E-45C8-4025-AF7C-DBA29DD86A12}">
      <dgm:prSet custT="1"/>
      <dgm:spPr/>
      <dgm:t>
        <a:bodyPr/>
        <a:lstStyle/>
        <a:p>
          <a:r>
            <a:rPr lang="id-ID" sz="2000" dirty="0" smtClean="0"/>
            <a:t>RNA</a:t>
          </a:r>
          <a:endParaRPr lang="id-ID" sz="2000" dirty="0"/>
        </a:p>
      </dgm:t>
    </dgm:pt>
    <dgm:pt modelId="{8EED464C-2369-443E-A3B0-8001DA4801A9}" type="parTrans" cxnId="{5262AC1F-C3C4-4F24-9C33-A34AF13B175F}">
      <dgm:prSet/>
      <dgm:spPr/>
      <dgm:t>
        <a:bodyPr/>
        <a:lstStyle/>
        <a:p>
          <a:endParaRPr lang="id-ID"/>
        </a:p>
      </dgm:t>
    </dgm:pt>
    <dgm:pt modelId="{2AC6A01B-DA6F-4EBD-A0B2-209AAB784B51}" type="sibTrans" cxnId="{5262AC1F-C3C4-4F24-9C33-A34AF13B175F}">
      <dgm:prSet/>
      <dgm:spPr/>
      <dgm:t>
        <a:bodyPr/>
        <a:lstStyle/>
        <a:p>
          <a:endParaRPr lang="id-ID"/>
        </a:p>
      </dgm:t>
    </dgm:pt>
    <dgm:pt modelId="{02D6347B-98A4-4FE0-92CB-C625A29EE8D7}">
      <dgm:prSet custT="1"/>
      <dgm:spPr/>
      <dgm:t>
        <a:bodyPr/>
        <a:lstStyle/>
        <a:p>
          <a:r>
            <a:rPr lang="id-ID" sz="2000" dirty="0" smtClean="0"/>
            <a:t>Jenis RNA</a:t>
          </a:r>
          <a:endParaRPr lang="id-ID" sz="2000" dirty="0"/>
        </a:p>
      </dgm:t>
    </dgm:pt>
    <dgm:pt modelId="{4774CF5B-27D8-407F-B6A6-FFD6A9D929BE}" type="parTrans" cxnId="{22B733ED-1A55-420F-80F9-388252CDF75B}">
      <dgm:prSet/>
      <dgm:spPr/>
      <dgm:t>
        <a:bodyPr/>
        <a:lstStyle/>
        <a:p>
          <a:endParaRPr lang="id-ID"/>
        </a:p>
      </dgm:t>
    </dgm:pt>
    <dgm:pt modelId="{6E25D880-B0AB-4488-8797-B787C28D03CB}" type="sibTrans" cxnId="{22B733ED-1A55-420F-80F9-388252CDF75B}">
      <dgm:prSet/>
      <dgm:spPr/>
      <dgm:t>
        <a:bodyPr/>
        <a:lstStyle/>
        <a:p>
          <a:endParaRPr lang="id-ID"/>
        </a:p>
      </dgm:t>
    </dgm:pt>
    <dgm:pt modelId="{86147145-33EF-4A48-B569-A7949565308D}">
      <dgm:prSet custT="1"/>
      <dgm:spPr/>
      <dgm:t>
        <a:bodyPr/>
        <a:lstStyle/>
        <a:p>
          <a:r>
            <a:rPr lang="id-ID" sz="2000" dirty="0" smtClean="0"/>
            <a:t>Perbedaan DNA dengan RNA</a:t>
          </a:r>
          <a:endParaRPr lang="id-ID" sz="2000" dirty="0"/>
        </a:p>
      </dgm:t>
    </dgm:pt>
    <dgm:pt modelId="{518A988D-4DFD-4D5F-9EB6-93B6CA01AC0C}" type="parTrans" cxnId="{6103F5C8-B656-457A-9C1E-43CF65AAA13C}">
      <dgm:prSet/>
      <dgm:spPr/>
      <dgm:t>
        <a:bodyPr/>
        <a:lstStyle/>
        <a:p>
          <a:endParaRPr lang="id-ID"/>
        </a:p>
      </dgm:t>
    </dgm:pt>
    <dgm:pt modelId="{FF16F106-9820-4F92-B53C-DF863C37C2EC}" type="sibTrans" cxnId="{6103F5C8-B656-457A-9C1E-43CF65AAA13C}">
      <dgm:prSet/>
      <dgm:spPr/>
      <dgm:t>
        <a:bodyPr/>
        <a:lstStyle/>
        <a:p>
          <a:endParaRPr lang="id-ID"/>
        </a:p>
      </dgm:t>
    </dgm:pt>
    <dgm:pt modelId="{21EE49C5-8809-4F35-85E6-54B8C35E269F}">
      <dgm:prSet custT="1"/>
      <dgm:spPr/>
      <dgm:t>
        <a:bodyPr/>
        <a:lstStyle/>
        <a:p>
          <a:r>
            <a:rPr lang="id-ID" sz="2000" dirty="0" smtClean="0"/>
            <a:t>Sintesis protein</a:t>
          </a:r>
          <a:endParaRPr lang="id-ID" sz="2000" dirty="0"/>
        </a:p>
      </dgm:t>
    </dgm:pt>
    <dgm:pt modelId="{A3C39464-DA17-4DDE-B65D-87152E1F31B5}" type="parTrans" cxnId="{1C11CFE3-27D8-4895-86E6-D13B7B256EAF}">
      <dgm:prSet/>
      <dgm:spPr/>
      <dgm:t>
        <a:bodyPr/>
        <a:lstStyle/>
        <a:p>
          <a:endParaRPr lang="id-ID"/>
        </a:p>
      </dgm:t>
    </dgm:pt>
    <dgm:pt modelId="{D38E4CFE-6C17-40E4-902B-A34C5350B5E6}" type="sibTrans" cxnId="{1C11CFE3-27D8-4895-86E6-D13B7B256EAF}">
      <dgm:prSet/>
      <dgm:spPr/>
      <dgm:t>
        <a:bodyPr/>
        <a:lstStyle/>
        <a:p>
          <a:endParaRPr lang="id-ID"/>
        </a:p>
      </dgm:t>
    </dgm:pt>
    <dgm:pt modelId="{39286538-DED2-4172-99A4-D9066BD34DED}">
      <dgm:prSet custT="1"/>
      <dgm:spPr/>
      <dgm:t>
        <a:bodyPr/>
        <a:lstStyle/>
        <a:p>
          <a:r>
            <a:rPr lang="id-ID" sz="2000" dirty="0" smtClean="0"/>
            <a:t>Mekanisme </a:t>
          </a:r>
          <a:endParaRPr lang="id-ID" sz="2000" dirty="0"/>
        </a:p>
      </dgm:t>
    </dgm:pt>
    <dgm:pt modelId="{B1C1FCA7-B6B4-4631-9050-2C56E047015B}" type="parTrans" cxnId="{03513596-6008-4492-A2D2-9DFBB7091D91}">
      <dgm:prSet/>
      <dgm:spPr/>
      <dgm:t>
        <a:bodyPr/>
        <a:lstStyle/>
        <a:p>
          <a:endParaRPr lang="id-ID"/>
        </a:p>
      </dgm:t>
    </dgm:pt>
    <dgm:pt modelId="{64A9D7A0-0FFE-4BEA-8257-FD0B757390A9}" type="sibTrans" cxnId="{03513596-6008-4492-A2D2-9DFBB7091D91}">
      <dgm:prSet/>
      <dgm:spPr/>
      <dgm:t>
        <a:bodyPr/>
        <a:lstStyle/>
        <a:p>
          <a:endParaRPr lang="id-ID"/>
        </a:p>
      </dgm:t>
    </dgm:pt>
    <dgm:pt modelId="{F8CC7C9F-21BF-41C1-AB52-E5F47EED4154}">
      <dgm:prSet custT="1"/>
      <dgm:spPr/>
      <dgm:t>
        <a:bodyPr/>
        <a:lstStyle/>
        <a:p>
          <a:r>
            <a:rPr lang="id-ID" sz="2000" dirty="0" smtClean="0"/>
            <a:t>Perbedaan pada sel prokariotik dengan eukariotik</a:t>
          </a:r>
          <a:endParaRPr lang="id-ID" sz="2000" dirty="0"/>
        </a:p>
      </dgm:t>
    </dgm:pt>
    <dgm:pt modelId="{9794B5C5-5223-4DE4-8B33-8CA2E116EB6A}" type="parTrans" cxnId="{AE5CB3F6-FB15-4187-8246-2344BDAB8B15}">
      <dgm:prSet/>
      <dgm:spPr/>
      <dgm:t>
        <a:bodyPr/>
        <a:lstStyle/>
        <a:p>
          <a:endParaRPr lang="id-ID"/>
        </a:p>
      </dgm:t>
    </dgm:pt>
    <dgm:pt modelId="{D5810CCB-FB25-4011-B2D0-9804C0D957BA}" type="sibTrans" cxnId="{AE5CB3F6-FB15-4187-8246-2344BDAB8B15}">
      <dgm:prSet/>
      <dgm:spPr/>
      <dgm:t>
        <a:bodyPr/>
        <a:lstStyle/>
        <a:p>
          <a:endParaRPr lang="id-ID"/>
        </a:p>
      </dgm:t>
    </dgm:pt>
    <dgm:pt modelId="{6A1E27FE-9D45-4557-AA73-23BB5DFD447D}">
      <dgm:prSet custT="1"/>
      <dgm:spPr/>
      <dgm:t>
        <a:bodyPr/>
        <a:lstStyle/>
        <a:p>
          <a:r>
            <a:rPr lang="id-ID" sz="2000" dirty="0" smtClean="0"/>
            <a:t>Transkripsi </a:t>
          </a:r>
          <a:endParaRPr lang="id-ID" sz="2000" dirty="0"/>
        </a:p>
      </dgm:t>
    </dgm:pt>
    <dgm:pt modelId="{EEB95C03-4698-4284-9958-D40F943CEDC9}" type="parTrans" cxnId="{638795FE-5959-4878-9641-8EC40468E911}">
      <dgm:prSet/>
      <dgm:spPr/>
      <dgm:t>
        <a:bodyPr/>
        <a:lstStyle/>
        <a:p>
          <a:endParaRPr lang="id-ID"/>
        </a:p>
      </dgm:t>
    </dgm:pt>
    <dgm:pt modelId="{C90B0BF1-1F43-4F45-AFC7-4ACF5E9E604E}" type="sibTrans" cxnId="{638795FE-5959-4878-9641-8EC40468E911}">
      <dgm:prSet/>
      <dgm:spPr/>
      <dgm:t>
        <a:bodyPr/>
        <a:lstStyle/>
        <a:p>
          <a:endParaRPr lang="id-ID"/>
        </a:p>
      </dgm:t>
    </dgm:pt>
    <dgm:pt modelId="{19B9DA84-6721-44E2-B5A5-49FB54198D94}">
      <dgm:prSet custT="1"/>
      <dgm:spPr/>
      <dgm:t>
        <a:bodyPr/>
        <a:lstStyle/>
        <a:p>
          <a:r>
            <a:rPr lang="id-ID" sz="2000" dirty="0" smtClean="0"/>
            <a:t>Translasi </a:t>
          </a:r>
          <a:endParaRPr lang="id-ID" sz="2000" dirty="0"/>
        </a:p>
      </dgm:t>
    </dgm:pt>
    <dgm:pt modelId="{CAAD5855-2251-4AB0-82BE-8B10A2F70B79}" type="parTrans" cxnId="{25036915-5DDD-4186-8C6F-6EB0F618033B}">
      <dgm:prSet/>
      <dgm:spPr/>
      <dgm:t>
        <a:bodyPr/>
        <a:lstStyle/>
        <a:p>
          <a:endParaRPr lang="id-ID"/>
        </a:p>
      </dgm:t>
    </dgm:pt>
    <dgm:pt modelId="{DA95527B-98C3-4614-AE55-2CE7610D8D72}" type="sibTrans" cxnId="{25036915-5DDD-4186-8C6F-6EB0F618033B}">
      <dgm:prSet/>
      <dgm:spPr/>
      <dgm:t>
        <a:bodyPr/>
        <a:lstStyle/>
        <a:p>
          <a:endParaRPr lang="id-ID"/>
        </a:p>
      </dgm:t>
    </dgm:pt>
    <dgm:pt modelId="{F7C75B00-B273-4862-A418-DCF5701327B3}" type="pres">
      <dgm:prSet presAssocID="{4F17123C-590B-4841-9A32-94A7FC557402}" presName="hierChild1" presStyleCnt="0">
        <dgm:presLayoutVars>
          <dgm:orgChart val="1"/>
          <dgm:chPref val="1"/>
          <dgm:dir/>
          <dgm:animOne val="branch"/>
          <dgm:animLvl val="lvl"/>
          <dgm:resizeHandles/>
        </dgm:presLayoutVars>
      </dgm:prSet>
      <dgm:spPr/>
      <dgm:t>
        <a:bodyPr/>
        <a:lstStyle/>
        <a:p>
          <a:endParaRPr lang="id-ID"/>
        </a:p>
      </dgm:t>
    </dgm:pt>
    <dgm:pt modelId="{650AF714-8567-4034-B2E6-BB2C7B53960A}" type="pres">
      <dgm:prSet presAssocID="{A6AFBD23-8631-49CC-8398-5F24A608B6A3}" presName="hierRoot1" presStyleCnt="0">
        <dgm:presLayoutVars>
          <dgm:hierBranch val="init"/>
        </dgm:presLayoutVars>
      </dgm:prSet>
      <dgm:spPr/>
    </dgm:pt>
    <dgm:pt modelId="{82B1DF7E-1141-43E1-8E1C-74596CFC3314}" type="pres">
      <dgm:prSet presAssocID="{A6AFBD23-8631-49CC-8398-5F24A608B6A3}" presName="rootComposite1" presStyleCnt="0"/>
      <dgm:spPr/>
    </dgm:pt>
    <dgm:pt modelId="{7A208716-A11C-4D41-A016-D3C54EE66FEE}" type="pres">
      <dgm:prSet presAssocID="{A6AFBD23-8631-49CC-8398-5F24A608B6A3}" presName="rootText1" presStyleLbl="node0" presStyleIdx="0" presStyleCnt="1" custScaleX="159475" custScaleY="57535">
        <dgm:presLayoutVars>
          <dgm:chPref val="3"/>
        </dgm:presLayoutVars>
      </dgm:prSet>
      <dgm:spPr/>
      <dgm:t>
        <a:bodyPr/>
        <a:lstStyle/>
        <a:p>
          <a:endParaRPr lang="id-ID"/>
        </a:p>
      </dgm:t>
    </dgm:pt>
    <dgm:pt modelId="{425F3DA7-1414-449C-992E-8A8A9B8A8CEE}" type="pres">
      <dgm:prSet presAssocID="{A6AFBD23-8631-49CC-8398-5F24A608B6A3}" presName="rootConnector1" presStyleLbl="node1" presStyleIdx="0" presStyleCnt="0"/>
      <dgm:spPr/>
      <dgm:t>
        <a:bodyPr/>
        <a:lstStyle/>
        <a:p>
          <a:endParaRPr lang="id-ID"/>
        </a:p>
      </dgm:t>
    </dgm:pt>
    <dgm:pt modelId="{4420BA6D-1C74-474B-A978-588822A2D2BD}" type="pres">
      <dgm:prSet presAssocID="{A6AFBD23-8631-49CC-8398-5F24A608B6A3}" presName="hierChild2" presStyleCnt="0"/>
      <dgm:spPr/>
    </dgm:pt>
    <dgm:pt modelId="{37F549C7-CDAA-44EA-B150-85ED51389047}" type="pres">
      <dgm:prSet presAssocID="{FF085671-0A1D-46F8-9557-9596FF5C1B7C}" presName="Name37" presStyleLbl="parChTrans1D2" presStyleIdx="0" presStyleCnt="6"/>
      <dgm:spPr/>
      <dgm:t>
        <a:bodyPr/>
        <a:lstStyle/>
        <a:p>
          <a:endParaRPr lang="id-ID"/>
        </a:p>
      </dgm:t>
    </dgm:pt>
    <dgm:pt modelId="{D7C20F01-4FDC-4B7A-9EB7-147DD570EF28}" type="pres">
      <dgm:prSet presAssocID="{573C4AEF-CB73-430C-9F1F-B1306B985C0F}" presName="hierRoot2" presStyleCnt="0">
        <dgm:presLayoutVars>
          <dgm:hierBranch val="init"/>
        </dgm:presLayoutVars>
      </dgm:prSet>
      <dgm:spPr/>
    </dgm:pt>
    <dgm:pt modelId="{C6EC8D53-D647-4971-B016-CB43024C0A30}" type="pres">
      <dgm:prSet presAssocID="{573C4AEF-CB73-430C-9F1F-B1306B985C0F}" presName="rootComposite" presStyleCnt="0"/>
      <dgm:spPr/>
    </dgm:pt>
    <dgm:pt modelId="{6401A182-9674-4AE2-BD84-37A45D59A8BD}" type="pres">
      <dgm:prSet presAssocID="{573C4AEF-CB73-430C-9F1F-B1306B985C0F}" presName="rootText" presStyleLbl="node2" presStyleIdx="0" presStyleCnt="6" custScaleX="135357">
        <dgm:presLayoutVars>
          <dgm:chPref val="3"/>
        </dgm:presLayoutVars>
      </dgm:prSet>
      <dgm:spPr/>
      <dgm:t>
        <a:bodyPr/>
        <a:lstStyle/>
        <a:p>
          <a:endParaRPr lang="id-ID"/>
        </a:p>
      </dgm:t>
    </dgm:pt>
    <dgm:pt modelId="{BD286763-CB71-4151-8EEF-B1E6801569EF}" type="pres">
      <dgm:prSet presAssocID="{573C4AEF-CB73-430C-9F1F-B1306B985C0F}" presName="rootConnector" presStyleLbl="node2" presStyleIdx="0" presStyleCnt="6"/>
      <dgm:spPr/>
      <dgm:t>
        <a:bodyPr/>
        <a:lstStyle/>
        <a:p>
          <a:endParaRPr lang="id-ID"/>
        </a:p>
      </dgm:t>
    </dgm:pt>
    <dgm:pt modelId="{AB859307-7779-4707-876A-B7D1310F606B}" type="pres">
      <dgm:prSet presAssocID="{573C4AEF-CB73-430C-9F1F-B1306B985C0F}" presName="hierChild4" presStyleCnt="0"/>
      <dgm:spPr/>
    </dgm:pt>
    <dgm:pt modelId="{1B70DEC0-E7C6-47E7-B693-FF1C4ED82C9D}" type="pres">
      <dgm:prSet presAssocID="{045A1F8D-5966-44C2-97AB-00BFBAA68374}" presName="Name37" presStyleLbl="parChTrans1D3" presStyleIdx="0" presStyleCnt="11"/>
      <dgm:spPr/>
      <dgm:t>
        <a:bodyPr/>
        <a:lstStyle/>
        <a:p>
          <a:endParaRPr lang="id-ID"/>
        </a:p>
      </dgm:t>
    </dgm:pt>
    <dgm:pt modelId="{C2D9529E-E3D6-44C3-BF07-D14F78106429}" type="pres">
      <dgm:prSet presAssocID="{9D5457F2-7CAE-47CF-B475-542C4E7252DA}" presName="hierRoot2" presStyleCnt="0">
        <dgm:presLayoutVars>
          <dgm:hierBranch val="init"/>
        </dgm:presLayoutVars>
      </dgm:prSet>
      <dgm:spPr/>
    </dgm:pt>
    <dgm:pt modelId="{E657D59A-C982-425E-A526-1EA4A21F25B6}" type="pres">
      <dgm:prSet presAssocID="{9D5457F2-7CAE-47CF-B475-542C4E7252DA}" presName="rootComposite" presStyleCnt="0"/>
      <dgm:spPr/>
    </dgm:pt>
    <dgm:pt modelId="{332DF659-B90E-4017-B00D-9BBDE077F301}" type="pres">
      <dgm:prSet presAssocID="{9D5457F2-7CAE-47CF-B475-542C4E7252DA}" presName="rootText" presStyleLbl="node3" presStyleIdx="0" presStyleCnt="11">
        <dgm:presLayoutVars>
          <dgm:chPref val="3"/>
        </dgm:presLayoutVars>
      </dgm:prSet>
      <dgm:spPr/>
      <dgm:t>
        <a:bodyPr/>
        <a:lstStyle/>
        <a:p>
          <a:endParaRPr lang="id-ID"/>
        </a:p>
      </dgm:t>
    </dgm:pt>
    <dgm:pt modelId="{EDBD98D1-85B4-44A1-B0F7-20D3494D0B05}" type="pres">
      <dgm:prSet presAssocID="{9D5457F2-7CAE-47CF-B475-542C4E7252DA}" presName="rootConnector" presStyleLbl="node3" presStyleIdx="0" presStyleCnt="11"/>
      <dgm:spPr/>
      <dgm:t>
        <a:bodyPr/>
        <a:lstStyle/>
        <a:p>
          <a:endParaRPr lang="id-ID"/>
        </a:p>
      </dgm:t>
    </dgm:pt>
    <dgm:pt modelId="{36B488C6-07CF-433F-8670-CB9BFE6727ED}" type="pres">
      <dgm:prSet presAssocID="{9D5457F2-7CAE-47CF-B475-542C4E7252DA}" presName="hierChild4" presStyleCnt="0"/>
      <dgm:spPr/>
    </dgm:pt>
    <dgm:pt modelId="{155EDB9C-D667-47D5-83F6-C22263C39CD1}" type="pres">
      <dgm:prSet presAssocID="{9D5457F2-7CAE-47CF-B475-542C4E7252DA}" presName="hierChild5" presStyleCnt="0"/>
      <dgm:spPr/>
    </dgm:pt>
    <dgm:pt modelId="{3C44902E-8B61-4E29-A00D-D083DC3EF6AF}" type="pres">
      <dgm:prSet presAssocID="{46FB95AF-4AA9-4DB8-A4A1-6F278690ED23}" presName="Name37" presStyleLbl="parChTrans1D3" presStyleIdx="1" presStyleCnt="11"/>
      <dgm:spPr/>
      <dgm:t>
        <a:bodyPr/>
        <a:lstStyle/>
        <a:p>
          <a:endParaRPr lang="id-ID"/>
        </a:p>
      </dgm:t>
    </dgm:pt>
    <dgm:pt modelId="{658809D7-D738-48C4-81FE-4F004F277ABB}" type="pres">
      <dgm:prSet presAssocID="{A03013F8-2A52-4CE1-8E36-9A8F8C8358D3}" presName="hierRoot2" presStyleCnt="0">
        <dgm:presLayoutVars>
          <dgm:hierBranch val="init"/>
        </dgm:presLayoutVars>
      </dgm:prSet>
      <dgm:spPr/>
    </dgm:pt>
    <dgm:pt modelId="{7340C3B5-1D0D-4872-AF74-99E68131CE65}" type="pres">
      <dgm:prSet presAssocID="{A03013F8-2A52-4CE1-8E36-9A8F8C8358D3}" presName="rootComposite" presStyleCnt="0"/>
      <dgm:spPr/>
    </dgm:pt>
    <dgm:pt modelId="{41BA3A33-E9BA-4D40-96A0-D8D757D88070}" type="pres">
      <dgm:prSet presAssocID="{A03013F8-2A52-4CE1-8E36-9A8F8C8358D3}" presName="rootText" presStyleLbl="node3" presStyleIdx="1" presStyleCnt="11" custScaleY="141595">
        <dgm:presLayoutVars>
          <dgm:chPref val="3"/>
        </dgm:presLayoutVars>
      </dgm:prSet>
      <dgm:spPr/>
      <dgm:t>
        <a:bodyPr/>
        <a:lstStyle/>
        <a:p>
          <a:endParaRPr lang="id-ID"/>
        </a:p>
      </dgm:t>
    </dgm:pt>
    <dgm:pt modelId="{A8E645F5-A5A2-4A77-B81E-71EFFCD65D52}" type="pres">
      <dgm:prSet presAssocID="{A03013F8-2A52-4CE1-8E36-9A8F8C8358D3}" presName="rootConnector" presStyleLbl="node3" presStyleIdx="1" presStyleCnt="11"/>
      <dgm:spPr/>
      <dgm:t>
        <a:bodyPr/>
        <a:lstStyle/>
        <a:p>
          <a:endParaRPr lang="id-ID"/>
        </a:p>
      </dgm:t>
    </dgm:pt>
    <dgm:pt modelId="{8D538FF5-BF17-41B8-82C7-C74DDEFE62D9}" type="pres">
      <dgm:prSet presAssocID="{A03013F8-2A52-4CE1-8E36-9A8F8C8358D3}" presName="hierChild4" presStyleCnt="0"/>
      <dgm:spPr/>
    </dgm:pt>
    <dgm:pt modelId="{22114B49-CEA9-4470-B41A-14B0D809DEBC}" type="pres">
      <dgm:prSet presAssocID="{A03013F8-2A52-4CE1-8E36-9A8F8C8358D3}" presName="hierChild5" presStyleCnt="0"/>
      <dgm:spPr/>
    </dgm:pt>
    <dgm:pt modelId="{339932B1-0AE4-42C1-A841-CDA6AE440ACF}" type="pres">
      <dgm:prSet presAssocID="{934D8155-3F96-461F-BC9C-3786593A776B}" presName="Name37" presStyleLbl="parChTrans1D3" presStyleIdx="2" presStyleCnt="11"/>
      <dgm:spPr/>
      <dgm:t>
        <a:bodyPr/>
        <a:lstStyle/>
        <a:p>
          <a:endParaRPr lang="id-ID"/>
        </a:p>
      </dgm:t>
    </dgm:pt>
    <dgm:pt modelId="{55FB2177-9ACF-44B6-B979-B36AB2601D75}" type="pres">
      <dgm:prSet presAssocID="{E636EF63-6255-4FE1-8D75-BCCCB6F0D0D5}" presName="hierRoot2" presStyleCnt="0">
        <dgm:presLayoutVars>
          <dgm:hierBranch val="init"/>
        </dgm:presLayoutVars>
      </dgm:prSet>
      <dgm:spPr/>
    </dgm:pt>
    <dgm:pt modelId="{89EFD601-4531-4693-A965-D504BD439D39}" type="pres">
      <dgm:prSet presAssocID="{E636EF63-6255-4FE1-8D75-BCCCB6F0D0D5}" presName="rootComposite" presStyleCnt="0"/>
      <dgm:spPr/>
    </dgm:pt>
    <dgm:pt modelId="{65B225E6-8440-41AD-9232-3C1609FF0D95}" type="pres">
      <dgm:prSet presAssocID="{E636EF63-6255-4FE1-8D75-BCCCB6F0D0D5}" presName="rootText" presStyleLbl="node3" presStyleIdx="2" presStyleCnt="11">
        <dgm:presLayoutVars>
          <dgm:chPref val="3"/>
        </dgm:presLayoutVars>
      </dgm:prSet>
      <dgm:spPr/>
      <dgm:t>
        <a:bodyPr/>
        <a:lstStyle/>
        <a:p>
          <a:endParaRPr lang="id-ID"/>
        </a:p>
      </dgm:t>
    </dgm:pt>
    <dgm:pt modelId="{DA7828C7-3B96-4EAF-843C-87B457304B3B}" type="pres">
      <dgm:prSet presAssocID="{E636EF63-6255-4FE1-8D75-BCCCB6F0D0D5}" presName="rootConnector" presStyleLbl="node3" presStyleIdx="2" presStyleCnt="11"/>
      <dgm:spPr/>
      <dgm:t>
        <a:bodyPr/>
        <a:lstStyle/>
        <a:p>
          <a:endParaRPr lang="id-ID"/>
        </a:p>
      </dgm:t>
    </dgm:pt>
    <dgm:pt modelId="{48E33F9B-899A-4340-9C45-9C6F3D83337D}" type="pres">
      <dgm:prSet presAssocID="{E636EF63-6255-4FE1-8D75-BCCCB6F0D0D5}" presName="hierChild4" presStyleCnt="0"/>
      <dgm:spPr/>
    </dgm:pt>
    <dgm:pt modelId="{384F9556-518C-42F3-9387-E94960B3A247}" type="pres">
      <dgm:prSet presAssocID="{E636EF63-6255-4FE1-8D75-BCCCB6F0D0D5}" presName="hierChild5" presStyleCnt="0"/>
      <dgm:spPr/>
    </dgm:pt>
    <dgm:pt modelId="{F991AE91-DF85-40AC-A50A-06C3484FC276}" type="pres">
      <dgm:prSet presAssocID="{573C4AEF-CB73-430C-9F1F-B1306B985C0F}" presName="hierChild5" presStyleCnt="0"/>
      <dgm:spPr/>
    </dgm:pt>
    <dgm:pt modelId="{2B054D2E-BF61-4F78-BC44-C96A2EDE52CE}" type="pres">
      <dgm:prSet presAssocID="{6A4CE053-A70A-4247-AA39-C11EB79A3FBD}" presName="Name37" presStyleLbl="parChTrans1D2" presStyleIdx="1" presStyleCnt="6"/>
      <dgm:spPr/>
      <dgm:t>
        <a:bodyPr/>
        <a:lstStyle/>
        <a:p>
          <a:endParaRPr lang="id-ID"/>
        </a:p>
      </dgm:t>
    </dgm:pt>
    <dgm:pt modelId="{CB0BF432-764B-497D-9F6C-19D13974DEEE}" type="pres">
      <dgm:prSet presAssocID="{82FDD6F4-817D-4DE4-B509-44B4B524614F}" presName="hierRoot2" presStyleCnt="0">
        <dgm:presLayoutVars>
          <dgm:hierBranch val="init"/>
        </dgm:presLayoutVars>
      </dgm:prSet>
      <dgm:spPr/>
    </dgm:pt>
    <dgm:pt modelId="{B69CDC11-7B73-40B6-BF52-D741D306D8D3}" type="pres">
      <dgm:prSet presAssocID="{82FDD6F4-817D-4DE4-B509-44B4B524614F}" presName="rootComposite" presStyleCnt="0"/>
      <dgm:spPr/>
    </dgm:pt>
    <dgm:pt modelId="{1EF97AC5-EA89-4879-962A-AB3278F21586}" type="pres">
      <dgm:prSet presAssocID="{82FDD6F4-817D-4DE4-B509-44B4B524614F}" presName="rootText" presStyleLbl="node2" presStyleIdx="1" presStyleCnt="6">
        <dgm:presLayoutVars>
          <dgm:chPref val="3"/>
        </dgm:presLayoutVars>
      </dgm:prSet>
      <dgm:spPr/>
      <dgm:t>
        <a:bodyPr/>
        <a:lstStyle/>
        <a:p>
          <a:endParaRPr lang="id-ID"/>
        </a:p>
      </dgm:t>
    </dgm:pt>
    <dgm:pt modelId="{DCE349FD-9226-4147-B559-614427BA47E6}" type="pres">
      <dgm:prSet presAssocID="{82FDD6F4-817D-4DE4-B509-44B4B524614F}" presName="rootConnector" presStyleLbl="node2" presStyleIdx="1" presStyleCnt="6"/>
      <dgm:spPr/>
      <dgm:t>
        <a:bodyPr/>
        <a:lstStyle/>
        <a:p>
          <a:endParaRPr lang="id-ID"/>
        </a:p>
      </dgm:t>
    </dgm:pt>
    <dgm:pt modelId="{6F65B12B-837F-477A-9DDA-E9B6020672CB}" type="pres">
      <dgm:prSet presAssocID="{82FDD6F4-817D-4DE4-B509-44B4B524614F}" presName="hierChild4" presStyleCnt="0"/>
      <dgm:spPr/>
    </dgm:pt>
    <dgm:pt modelId="{76897A8D-36C6-46DC-9829-7A2DB58754A8}" type="pres">
      <dgm:prSet presAssocID="{57D92EAD-D8DE-4E14-BF08-65ECB39E3C9B}" presName="Name37" presStyleLbl="parChTrans1D3" presStyleIdx="3" presStyleCnt="11"/>
      <dgm:spPr/>
      <dgm:t>
        <a:bodyPr/>
        <a:lstStyle/>
        <a:p>
          <a:endParaRPr lang="id-ID"/>
        </a:p>
      </dgm:t>
    </dgm:pt>
    <dgm:pt modelId="{3BC03C80-8D8B-4831-839F-FACC74687162}" type="pres">
      <dgm:prSet presAssocID="{2DEAEE44-8E51-43CC-8239-5EE383B718E1}" presName="hierRoot2" presStyleCnt="0">
        <dgm:presLayoutVars>
          <dgm:hierBranch val="init"/>
        </dgm:presLayoutVars>
      </dgm:prSet>
      <dgm:spPr/>
    </dgm:pt>
    <dgm:pt modelId="{B371D078-D0CC-430C-9B5C-BE3D2F770579}" type="pres">
      <dgm:prSet presAssocID="{2DEAEE44-8E51-43CC-8239-5EE383B718E1}" presName="rootComposite" presStyleCnt="0"/>
      <dgm:spPr/>
    </dgm:pt>
    <dgm:pt modelId="{76C51D28-440F-477F-8CD0-D577665DCF21}" type="pres">
      <dgm:prSet presAssocID="{2DEAEE44-8E51-43CC-8239-5EE383B718E1}" presName="rootText" presStyleLbl="node3" presStyleIdx="3" presStyleCnt="11">
        <dgm:presLayoutVars>
          <dgm:chPref val="3"/>
        </dgm:presLayoutVars>
      </dgm:prSet>
      <dgm:spPr/>
      <dgm:t>
        <a:bodyPr/>
        <a:lstStyle/>
        <a:p>
          <a:endParaRPr lang="id-ID"/>
        </a:p>
      </dgm:t>
    </dgm:pt>
    <dgm:pt modelId="{56B17040-F49C-4B43-8E7E-391D12C44B8E}" type="pres">
      <dgm:prSet presAssocID="{2DEAEE44-8E51-43CC-8239-5EE383B718E1}" presName="rootConnector" presStyleLbl="node3" presStyleIdx="3" presStyleCnt="11"/>
      <dgm:spPr/>
      <dgm:t>
        <a:bodyPr/>
        <a:lstStyle/>
        <a:p>
          <a:endParaRPr lang="id-ID"/>
        </a:p>
      </dgm:t>
    </dgm:pt>
    <dgm:pt modelId="{AE2B070A-791D-4515-850A-7446BF327F66}" type="pres">
      <dgm:prSet presAssocID="{2DEAEE44-8E51-43CC-8239-5EE383B718E1}" presName="hierChild4" presStyleCnt="0"/>
      <dgm:spPr/>
    </dgm:pt>
    <dgm:pt modelId="{EEC46F3B-938E-4AF3-A5D0-D85ED3EAEA5B}" type="pres">
      <dgm:prSet presAssocID="{2DEAEE44-8E51-43CC-8239-5EE383B718E1}" presName="hierChild5" presStyleCnt="0"/>
      <dgm:spPr/>
    </dgm:pt>
    <dgm:pt modelId="{AB27CD98-1373-4A3F-8D2A-0B3922860DDE}" type="pres">
      <dgm:prSet presAssocID="{8364BC3C-AB4A-4C57-82D3-1BB94E7B21CC}" presName="Name37" presStyleLbl="parChTrans1D3" presStyleIdx="4" presStyleCnt="11"/>
      <dgm:spPr/>
      <dgm:t>
        <a:bodyPr/>
        <a:lstStyle/>
        <a:p>
          <a:endParaRPr lang="id-ID"/>
        </a:p>
      </dgm:t>
    </dgm:pt>
    <dgm:pt modelId="{95D41C44-B83E-4ABB-AFD8-B113D8C4B786}" type="pres">
      <dgm:prSet presAssocID="{45894B1C-E957-4DEC-B2D9-900608112220}" presName="hierRoot2" presStyleCnt="0">
        <dgm:presLayoutVars>
          <dgm:hierBranch val="init"/>
        </dgm:presLayoutVars>
      </dgm:prSet>
      <dgm:spPr/>
    </dgm:pt>
    <dgm:pt modelId="{76E4F5E4-54BD-45C8-8D41-ABFD2DC74C9E}" type="pres">
      <dgm:prSet presAssocID="{45894B1C-E957-4DEC-B2D9-900608112220}" presName="rootComposite" presStyleCnt="0"/>
      <dgm:spPr/>
    </dgm:pt>
    <dgm:pt modelId="{D89CD0D3-32EA-4427-98E6-C4ECB17C4A19}" type="pres">
      <dgm:prSet presAssocID="{45894B1C-E957-4DEC-B2D9-900608112220}" presName="rootText" presStyleLbl="node3" presStyleIdx="4" presStyleCnt="11">
        <dgm:presLayoutVars>
          <dgm:chPref val="3"/>
        </dgm:presLayoutVars>
      </dgm:prSet>
      <dgm:spPr/>
      <dgm:t>
        <a:bodyPr/>
        <a:lstStyle/>
        <a:p>
          <a:endParaRPr lang="id-ID"/>
        </a:p>
      </dgm:t>
    </dgm:pt>
    <dgm:pt modelId="{888E0E6D-FA93-42BE-88B8-FB0865CDB1DF}" type="pres">
      <dgm:prSet presAssocID="{45894B1C-E957-4DEC-B2D9-900608112220}" presName="rootConnector" presStyleLbl="node3" presStyleIdx="4" presStyleCnt="11"/>
      <dgm:spPr/>
      <dgm:t>
        <a:bodyPr/>
        <a:lstStyle/>
        <a:p>
          <a:endParaRPr lang="id-ID"/>
        </a:p>
      </dgm:t>
    </dgm:pt>
    <dgm:pt modelId="{8D9D767E-DFD3-4870-B95D-94391E128135}" type="pres">
      <dgm:prSet presAssocID="{45894B1C-E957-4DEC-B2D9-900608112220}" presName="hierChild4" presStyleCnt="0"/>
      <dgm:spPr/>
    </dgm:pt>
    <dgm:pt modelId="{5E2FE90C-6649-4D45-92B2-D2E3D61A1BB0}" type="pres">
      <dgm:prSet presAssocID="{45894B1C-E957-4DEC-B2D9-900608112220}" presName="hierChild5" presStyleCnt="0"/>
      <dgm:spPr/>
    </dgm:pt>
    <dgm:pt modelId="{B20A4F81-58F4-4FC1-9279-74E0E70A4685}" type="pres">
      <dgm:prSet presAssocID="{2262293E-1286-42CC-8FF8-9EED794CE4E2}" presName="Name37" presStyleLbl="parChTrans1D3" presStyleIdx="5" presStyleCnt="11"/>
      <dgm:spPr/>
      <dgm:t>
        <a:bodyPr/>
        <a:lstStyle/>
        <a:p>
          <a:endParaRPr lang="id-ID"/>
        </a:p>
      </dgm:t>
    </dgm:pt>
    <dgm:pt modelId="{761CFDD7-F4E4-414E-B1E7-7092795CA696}" type="pres">
      <dgm:prSet presAssocID="{7B66DCF4-420E-4E4C-83C9-214FA9F0C030}" presName="hierRoot2" presStyleCnt="0">
        <dgm:presLayoutVars>
          <dgm:hierBranch val="init"/>
        </dgm:presLayoutVars>
      </dgm:prSet>
      <dgm:spPr/>
    </dgm:pt>
    <dgm:pt modelId="{014C3243-0894-4056-B3AF-094F76018E05}" type="pres">
      <dgm:prSet presAssocID="{7B66DCF4-420E-4E4C-83C9-214FA9F0C030}" presName="rootComposite" presStyleCnt="0"/>
      <dgm:spPr/>
    </dgm:pt>
    <dgm:pt modelId="{A2173D06-7E75-436D-950E-2534E0889A77}" type="pres">
      <dgm:prSet presAssocID="{7B66DCF4-420E-4E4C-83C9-214FA9F0C030}" presName="rootText" presStyleLbl="node3" presStyleIdx="5" presStyleCnt="11" custScaleY="133564">
        <dgm:presLayoutVars>
          <dgm:chPref val="3"/>
        </dgm:presLayoutVars>
      </dgm:prSet>
      <dgm:spPr/>
      <dgm:t>
        <a:bodyPr/>
        <a:lstStyle/>
        <a:p>
          <a:endParaRPr lang="id-ID"/>
        </a:p>
      </dgm:t>
    </dgm:pt>
    <dgm:pt modelId="{DDB8F056-B280-43B3-B127-B4D0CEB8AB81}" type="pres">
      <dgm:prSet presAssocID="{7B66DCF4-420E-4E4C-83C9-214FA9F0C030}" presName="rootConnector" presStyleLbl="node3" presStyleIdx="5" presStyleCnt="11"/>
      <dgm:spPr/>
      <dgm:t>
        <a:bodyPr/>
        <a:lstStyle/>
        <a:p>
          <a:endParaRPr lang="id-ID"/>
        </a:p>
      </dgm:t>
    </dgm:pt>
    <dgm:pt modelId="{0D00F6BA-65BC-4239-B427-55D5A546333A}" type="pres">
      <dgm:prSet presAssocID="{7B66DCF4-420E-4E4C-83C9-214FA9F0C030}" presName="hierChild4" presStyleCnt="0"/>
      <dgm:spPr/>
    </dgm:pt>
    <dgm:pt modelId="{31F86EA7-676C-4961-913C-E035679AFBB1}" type="pres">
      <dgm:prSet presAssocID="{7B66DCF4-420E-4E4C-83C9-214FA9F0C030}" presName="hierChild5" presStyleCnt="0"/>
      <dgm:spPr/>
    </dgm:pt>
    <dgm:pt modelId="{B0C2A5A5-E0C7-46DA-A3F2-EC8AB48DA750}" type="pres">
      <dgm:prSet presAssocID="{82FDD6F4-817D-4DE4-B509-44B4B524614F}" presName="hierChild5" presStyleCnt="0"/>
      <dgm:spPr/>
    </dgm:pt>
    <dgm:pt modelId="{18FA3091-457E-45BC-AD57-2D4900B8C32C}" type="pres">
      <dgm:prSet presAssocID="{FD0A5D31-7C43-465A-8FEA-6B063DB468B6}" presName="Name37" presStyleLbl="parChTrans1D2" presStyleIdx="2" presStyleCnt="6"/>
      <dgm:spPr/>
      <dgm:t>
        <a:bodyPr/>
        <a:lstStyle/>
        <a:p>
          <a:endParaRPr lang="id-ID"/>
        </a:p>
      </dgm:t>
    </dgm:pt>
    <dgm:pt modelId="{4CC99F5D-590D-45D8-B4E2-F46DAC2E9AA5}" type="pres">
      <dgm:prSet presAssocID="{9092AA95-F07E-4653-8EA2-B444851079E7}" presName="hierRoot2" presStyleCnt="0">
        <dgm:presLayoutVars>
          <dgm:hierBranch val="init"/>
        </dgm:presLayoutVars>
      </dgm:prSet>
      <dgm:spPr/>
    </dgm:pt>
    <dgm:pt modelId="{00CF69A2-D440-41EC-984B-4775C1A4F53F}" type="pres">
      <dgm:prSet presAssocID="{9092AA95-F07E-4653-8EA2-B444851079E7}" presName="rootComposite" presStyleCnt="0"/>
      <dgm:spPr/>
    </dgm:pt>
    <dgm:pt modelId="{CF13B0D2-290D-4D79-8E6E-1D33EEB0E15B}" type="pres">
      <dgm:prSet presAssocID="{9092AA95-F07E-4653-8EA2-B444851079E7}" presName="rootText" presStyleLbl="node2" presStyleIdx="2" presStyleCnt="6">
        <dgm:presLayoutVars>
          <dgm:chPref val="3"/>
        </dgm:presLayoutVars>
      </dgm:prSet>
      <dgm:spPr/>
      <dgm:t>
        <a:bodyPr/>
        <a:lstStyle/>
        <a:p>
          <a:endParaRPr lang="id-ID"/>
        </a:p>
      </dgm:t>
    </dgm:pt>
    <dgm:pt modelId="{3E5EE3F8-BC2F-4008-9CE5-603373869AF6}" type="pres">
      <dgm:prSet presAssocID="{9092AA95-F07E-4653-8EA2-B444851079E7}" presName="rootConnector" presStyleLbl="node2" presStyleIdx="2" presStyleCnt="6"/>
      <dgm:spPr/>
      <dgm:t>
        <a:bodyPr/>
        <a:lstStyle/>
        <a:p>
          <a:endParaRPr lang="id-ID"/>
        </a:p>
      </dgm:t>
    </dgm:pt>
    <dgm:pt modelId="{47D0902D-94F9-4114-ADF3-59662BAC51F3}" type="pres">
      <dgm:prSet presAssocID="{9092AA95-F07E-4653-8EA2-B444851079E7}" presName="hierChild4" presStyleCnt="0"/>
      <dgm:spPr/>
    </dgm:pt>
    <dgm:pt modelId="{76188BF3-2F88-447E-A468-1130A7A69D8C}" type="pres">
      <dgm:prSet presAssocID="{2C9F7D39-B9C4-4EFF-8479-E5E6D34BF9D5}" presName="Name37" presStyleLbl="parChTrans1D3" presStyleIdx="6" presStyleCnt="11"/>
      <dgm:spPr/>
      <dgm:t>
        <a:bodyPr/>
        <a:lstStyle/>
        <a:p>
          <a:endParaRPr lang="id-ID"/>
        </a:p>
      </dgm:t>
    </dgm:pt>
    <dgm:pt modelId="{4A42C767-0335-472B-845F-C41B62113FD2}" type="pres">
      <dgm:prSet presAssocID="{98E7D5B6-C829-4DCD-9AD9-84D6420B2D2D}" presName="hierRoot2" presStyleCnt="0">
        <dgm:presLayoutVars>
          <dgm:hierBranch val="init"/>
        </dgm:presLayoutVars>
      </dgm:prSet>
      <dgm:spPr/>
    </dgm:pt>
    <dgm:pt modelId="{E3875A15-2ADD-4532-BB85-74AC33C86D0D}" type="pres">
      <dgm:prSet presAssocID="{98E7D5B6-C829-4DCD-9AD9-84D6420B2D2D}" presName="rootComposite" presStyleCnt="0"/>
      <dgm:spPr/>
    </dgm:pt>
    <dgm:pt modelId="{3426725D-16E3-454B-AFFD-A2149E5B227C}" type="pres">
      <dgm:prSet presAssocID="{98E7D5B6-C829-4DCD-9AD9-84D6420B2D2D}" presName="rootText" presStyleLbl="node3" presStyleIdx="6" presStyleCnt="11">
        <dgm:presLayoutVars>
          <dgm:chPref val="3"/>
        </dgm:presLayoutVars>
      </dgm:prSet>
      <dgm:spPr/>
      <dgm:t>
        <a:bodyPr/>
        <a:lstStyle/>
        <a:p>
          <a:endParaRPr lang="id-ID"/>
        </a:p>
      </dgm:t>
    </dgm:pt>
    <dgm:pt modelId="{4A5B9C83-9B9C-4710-8F2D-5D7879CE2586}" type="pres">
      <dgm:prSet presAssocID="{98E7D5B6-C829-4DCD-9AD9-84D6420B2D2D}" presName="rootConnector" presStyleLbl="node3" presStyleIdx="6" presStyleCnt="11"/>
      <dgm:spPr/>
      <dgm:t>
        <a:bodyPr/>
        <a:lstStyle/>
        <a:p>
          <a:endParaRPr lang="id-ID"/>
        </a:p>
      </dgm:t>
    </dgm:pt>
    <dgm:pt modelId="{58A7395C-C62A-42B7-8D09-E7F8A2370F1F}" type="pres">
      <dgm:prSet presAssocID="{98E7D5B6-C829-4DCD-9AD9-84D6420B2D2D}" presName="hierChild4" presStyleCnt="0"/>
      <dgm:spPr/>
    </dgm:pt>
    <dgm:pt modelId="{D43BFC6F-4DE1-4239-93BC-2926403B1B79}" type="pres">
      <dgm:prSet presAssocID="{98E7D5B6-C829-4DCD-9AD9-84D6420B2D2D}" presName="hierChild5" presStyleCnt="0"/>
      <dgm:spPr/>
    </dgm:pt>
    <dgm:pt modelId="{09640727-303C-4DFA-96E4-03ADD2D33297}" type="pres">
      <dgm:prSet presAssocID="{3A9B1A49-33BA-4AE4-A4F7-B4864E989EB8}" presName="Name37" presStyleLbl="parChTrans1D3" presStyleIdx="7" presStyleCnt="11"/>
      <dgm:spPr/>
      <dgm:t>
        <a:bodyPr/>
        <a:lstStyle/>
        <a:p>
          <a:endParaRPr lang="id-ID"/>
        </a:p>
      </dgm:t>
    </dgm:pt>
    <dgm:pt modelId="{0B1ADCA5-319C-4FF1-94DA-7EA29EC7BD7A}" type="pres">
      <dgm:prSet presAssocID="{638B397A-AD14-413B-A292-B4A606723A2A}" presName="hierRoot2" presStyleCnt="0">
        <dgm:presLayoutVars>
          <dgm:hierBranch val="init"/>
        </dgm:presLayoutVars>
      </dgm:prSet>
      <dgm:spPr/>
    </dgm:pt>
    <dgm:pt modelId="{4E15DC26-4669-40DE-A0E6-13E1425751E0}" type="pres">
      <dgm:prSet presAssocID="{638B397A-AD14-413B-A292-B4A606723A2A}" presName="rootComposite" presStyleCnt="0"/>
      <dgm:spPr/>
    </dgm:pt>
    <dgm:pt modelId="{A7FCAFEC-1E89-43C9-B7EA-55F4B6346CC7}" type="pres">
      <dgm:prSet presAssocID="{638B397A-AD14-413B-A292-B4A606723A2A}" presName="rootText" presStyleLbl="node3" presStyleIdx="7" presStyleCnt="11">
        <dgm:presLayoutVars>
          <dgm:chPref val="3"/>
        </dgm:presLayoutVars>
      </dgm:prSet>
      <dgm:spPr/>
      <dgm:t>
        <a:bodyPr/>
        <a:lstStyle/>
        <a:p>
          <a:endParaRPr lang="id-ID"/>
        </a:p>
      </dgm:t>
    </dgm:pt>
    <dgm:pt modelId="{FFD59BB6-CD5A-441D-A0B6-8C48131A303F}" type="pres">
      <dgm:prSet presAssocID="{638B397A-AD14-413B-A292-B4A606723A2A}" presName="rootConnector" presStyleLbl="node3" presStyleIdx="7" presStyleCnt="11"/>
      <dgm:spPr/>
      <dgm:t>
        <a:bodyPr/>
        <a:lstStyle/>
        <a:p>
          <a:endParaRPr lang="id-ID"/>
        </a:p>
      </dgm:t>
    </dgm:pt>
    <dgm:pt modelId="{846A49FA-68B9-46C6-A627-C988CA57BC64}" type="pres">
      <dgm:prSet presAssocID="{638B397A-AD14-413B-A292-B4A606723A2A}" presName="hierChild4" presStyleCnt="0"/>
      <dgm:spPr/>
    </dgm:pt>
    <dgm:pt modelId="{7801501D-7450-43E1-A7C7-505E1A711701}" type="pres">
      <dgm:prSet presAssocID="{638B397A-AD14-413B-A292-B4A606723A2A}" presName="hierChild5" presStyleCnt="0"/>
      <dgm:spPr/>
    </dgm:pt>
    <dgm:pt modelId="{76CCDFC4-C64F-4A6D-98B7-25ADFC33B20C}" type="pres">
      <dgm:prSet presAssocID="{9092AA95-F07E-4653-8EA2-B444851079E7}" presName="hierChild5" presStyleCnt="0"/>
      <dgm:spPr/>
    </dgm:pt>
    <dgm:pt modelId="{79E1800C-2F26-448D-9A46-F8A74D822FE8}" type="pres">
      <dgm:prSet presAssocID="{8EED464C-2369-443E-A3B0-8001DA4801A9}" presName="Name37" presStyleLbl="parChTrans1D2" presStyleIdx="3" presStyleCnt="6"/>
      <dgm:spPr/>
      <dgm:t>
        <a:bodyPr/>
        <a:lstStyle/>
        <a:p>
          <a:endParaRPr lang="id-ID"/>
        </a:p>
      </dgm:t>
    </dgm:pt>
    <dgm:pt modelId="{A56B7B0A-5999-4B5F-985C-06537B68A594}" type="pres">
      <dgm:prSet presAssocID="{FCAA2B8E-45C8-4025-AF7C-DBA29DD86A12}" presName="hierRoot2" presStyleCnt="0">
        <dgm:presLayoutVars>
          <dgm:hierBranch val="init"/>
        </dgm:presLayoutVars>
      </dgm:prSet>
      <dgm:spPr/>
    </dgm:pt>
    <dgm:pt modelId="{BC744659-17E3-4295-95AE-491ACE405748}" type="pres">
      <dgm:prSet presAssocID="{FCAA2B8E-45C8-4025-AF7C-DBA29DD86A12}" presName="rootComposite" presStyleCnt="0"/>
      <dgm:spPr/>
    </dgm:pt>
    <dgm:pt modelId="{C28B4FF0-220F-429F-A237-A16D66C9C327}" type="pres">
      <dgm:prSet presAssocID="{FCAA2B8E-45C8-4025-AF7C-DBA29DD86A12}" presName="rootText" presStyleLbl="node2" presStyleIdx="3" presStyleCnt="6">
        <dgm:presLayoutVars>
          <dgm:chPref val="3"/>
        </dgm:presLayoutVars>
      </dgm:prSet>
      <dgm:spPr/>
      <dgm:t>
        <a:bodyPr/>
        <a:lstStyle/>
        <a:p>
          <a:endParaRPr lang="id-ID"/>
        </a:p>
      </dgm:t>
    </dgm:pt>
    <dgm:pt modelId="{2E6783EA-9991-4563-AE8C-BCF3E58FE1C7}" type="pres">
      <dgm:prSet presAssocID="{FCAA2B8E-45C8-4025-AF7C-DBA29DD86A12}" presName="rootConnector" presStyleLbl="node2" presStyleIdx="3" presStyleCnt="6"/>
      <dgm:spPr/>
      <dgm:t>
        <a:bodyPr/>
        <a:lstStyle/>
        <a:p>
          <a:endParaRPr lang="id-ID"/>
        </a:p>
      </dgm:t>
    </dgm:pt>
    <dgm:pt modelId="{942A0750-8EBA-4F72-9562-53175ACBCDB4}" type="pres">
      <dgm:prSet presAssocID="{FCAA2B8E-45C8-4025-AF7C-DBA29DD86A12}" presName="hierChild4" presStyleCnt="0"/>
      <dgm:spPr/>
    </dgm:pt>
    <dgm:pt modelId="{F1A2FDE9-2D34-4DA7-9D50-87E53AE2B66E}" type="pres">
      <dgm:prSet presAssocID="{4774CF5B-27D8-407F-B6A6-FFD6A9D929BE}" presName="Name37" presStyleLbl="parChTrans1D3" presStyleIdx="8" presStyleCnt="11"/>
      <dgm:spPr/>
      <dgm:t>
        <a:bodyPr/>
        <a:lstStyle/>
        <a:p>
          <a:endParaRPr lang="id-ID"/>
        </a:p>
      </dgm:t>
    </dgm:pt>
    <dgm:pt modelId="{3A080D87-D365-484A-B2E0-D66A4C094D63}" type="pres">
      <dgm:prSet presAssocID="{02D6347B-98A4-4FE0-92CB-C625A29EE8D7}" presName="hierRoot2" presStyleCnt="0">
        <dgm:presLayoutVars>
          <dgm:hierBranch val="init"/>
        </dgm:presLayoutVars>
      </dgm:prSet>
      <dgm:spPr/>
    </dgm:pt>
    <dgm:pt modelId="{A363F4DD-1A56-42AA-BA34-12D9046061FA}" type="pres">
      <dgm:prSet presAssocID="{02D6347B-98A4-4FE0-92CB-C625A29EE8D7}" presName="rootComposite" presStyleCnt="0"/>
      <dgm:spPr/>
    </dgm:pt>
    <dgm:pt modelId="{E921ECBB-7C89-4DA6-BA86-37B18F72C188}" type="pres">
      <dgm:prSet presAssocID="{02D6347B-98A4-4FE0-92CB-C625A29EE8D7}" presName="rootText" presStyleLbl="node3" presStyleIdx="8" presStyleCnt="11">
        <dgm:presLayoutVars>
          <dgm:chPref val="3"/>
        </dgm:presLayoutVars>
      </dgm:prSet>
      <dgm:spPr/>
      <dgm:t>
        <a:bodyPr/>
        <a:lstStyle/>
        <a:p>
          <a:endParaRPr lang="id-ID"/>
        </a:p>
      </dgm:t>
    </dgm:pt>
    <dgm:pt modelId="{504693D1-AD14-4C9F-9F8E-31907F894E04}" type="pres">
      <dgm:prSet presAssocID="{02D6347B-98A4-4FE0-92CB-C625A29EE8D7}" presName="rootConnector" presStyleLbl="node3" presStyleIdx="8" presStyleCnt="11"/>
      <dgm:spPr/>
      <dgm:t>
        <a:bodyPr/>
        <a:lstStyle/>
        <a:p>
          <a:endParaRPr lang="id-ID"/>
        </a:p>
      </dgm:t>
    </dgm:pt>
    <dgm:pt modelId="{5BA3DB45-EB01-402D-BB8F-3CF1155A790D}" type="pres">
      <dgm:prSet presAssocID="{02D6347B-98A4-4FE0-92CB-C625A29EE8D7}" presName="hierChild4" presStyleCnt="0"/>
      <dgm:spPr/>
    </dgm:pt>
    <dgm:pt modelId="{CA403D8B-195F-4426-944E-B7728154FE30}" type="pres">
      <dgm:prSet presAssocID="{02D6347B-98A4-4FE0-92CB-C625A29EE8D7}" presName="hierChild5" presStyleCnt="0"/>
      <dgm:spPr/>
    </dgm:pt>
    <dgm:pt modelId="{F5079267-67DA-4C5D-97FC-CAD76B5FF4E4}" type="pres">
      <dgm:prSet presAssocID="{FCAA2B8E-45C8-4025-AF7C-DBA29DD86A12}" presName="hierChild5" presStyleCnt="0"/>
      <dgm:spPr/>
    </dgm:pt>
    <dgm:pt modelId="{7A558A61-29D7-44E1-B561-36223A5748DF}" type="pres">
      <dgm:prSet presAssocID="{518A988D-4DFD-4D5F-9EB6-93B6CA01AC0C}" presName="Name37" presStyleLbl="parChTrans1D2" presStyleIdx="4" presStyleCnt="6"/>
      <dgm:spPr/>
      <dgm:t>
        <a:bodyPr/>
        <a:lstStyle/>
        <a:p>
          <a:endParaRPr lang="id-ID"/>
        </a:p>
      </dgm:t>
    </dgm:pt>
    <dgm:pt modelId="{0CE7AF6B-06BA-4758-826D-F6F7CFBCA3A5}" type="pres">
      <dgm:prSet presAssocID="{86147145-33EF-4A48-B569-A7949565308D}" presName="hierRoot2" presStyleCnt="0">
        <dgm:presLayoutVars>
          <dgm:hierBranch val="init"/>
        </dgm:presLayoutVars>
      </dgm:prSet>
      <dgm:spPr/>
    </dgm:pt>
    <dgm:pt modelId="{AF987DA1-C2C9-48BC-98EB-ED785CFEA6D1}" type="pres">
      <dgm:prSet presAssocID="{86147145-33EF-4A48-B569-A7949565308D}" presName="rootComposite" presStyleCnt="0"/>
      <dgm:spPr/>
    </dgm:pt>
    <dgm:pt modelId="{7476354D-D54C-4405-A768-B0987D38D14E}" type="pres">
      <dgm:prSet presAssocID="{86147145-33EF-4A48-B569-A7949565308D}" presName="rootText" presStyleLbl="node2" presStyleIdx="4" presStyleCnt="6" custScaleX="117091" custScaleY="166791">
        <dgm:presLayoutVars>
          <dgm:chPref val="3"/>
        </dgm:presLayoutVars>
      </dgm:prSet>
      <dgm:spPr/>
      <dgm:t>
        <a:bodyPr/>
        <a:lstStyle/>
        <a:p>
          <a:endParaRPr lang="id-ID"/>
        </a:p>
      </dgm:t>
    </dgm:pt>
    <dgm:pt modelId="{77B91E73-A041-45CE-BE0D-8469B470F091}" type="pres">
      <dgm:prSet presAssocID="{86147145-33EF-4A48-B569-A7949565308D}" presName="rootConnector" presStyleLbl="node2" presStyleIdx="4" presStyleCnt="6"/>
      <dgm:spPr/>
      <dgm:t>
        <a:bodyPr/>
        <a:lstStyle/>
        <a:p>
          <a:endParaRPr lang="id-ID"/>
        </a:p>
      </dgm:t>
    </dgm:pt>
    <dgm:pt modelId="{47948902-C386-4763-9440-5FB0AEB36B61}" type="pres">
      <dgm:prSet presAssocID="{86147145-33EF-4A48-B569-A7949565308D}" presName="hierChild4" presStyleCnt="0"/>
      <dgm:spPr/>
    </dgm:pt>
    <dgm:pt modelId="{30562674-2101-4D9C-80E6-A6ED635A14A2}" type="pres">
      <dgm:prSet presAssocID="{86147145-33EF-4A48-B569-A7949565308D}" presName="hierChild5" presStyleCnt="0"/>
      <dgm:spPr/>
    </dgm:pt>
    <dgm:pt modelId="{6D02A989-3928-425B-AA19-9489E4182FB3}" type="pres">
      <dgm:prSet presAssocID="{A3C39464-DA17-4DDE-B65D-87152E1F31B5}" presName="Name37" presStyleLbl="parChTrans1D2" presStyleIdx="5" presStyleCnt="6"/>
      <dgm:spPr/>
      <dgm:t>
        <a:bodyPr/>
        <a:lstStyle/>
        <a:p>
          <a:endParaRPr lang="id-ID"/>
        </a:p>
      </dgm:t>
    </dgm:pt>
    <dgm:pt modelId="{3C2679F6-2DD2-481D-88A1-879B2CD957DF}" type="pres">
      <dgm:prSet presAssocID="{21EE49C5-8809-4F35-85E6-54B8C35E269F}" presName="hierRoot2" presStyleCnt="0">
        <dgm:presLayoutVars>
          <dgm:hierBranch val="l"/>
        </dgm:presLayoutVars>
      </dgm:prSet>
      <dgm:spPr/>
    </dgm:pt>
    <dgm:pt modelId="{552FB519-6C52-476D-98DE-099A2675BB71}" type="pres">
      <dgm:prSet presAssocID="{21EE49C5-8809-4F35-85E6-54B8C35E269F}" presName="rootComposite" presStyleCnt="0"/>
      <dgm:spPr/>
    </dgm:pt>
    <dgm:pt modelId="{DF0AC1D1-356D-4DCA-B882-F2BE9B6F02B4}" type="pres">
      <dgm:prSet presAssocID="{21EE49C5-8809-4F35-85E6-54B8C35E269F}" presName="rootText" presStyleLbl="node2" presStyleIdx="5" presStyleCnt="6">
        <dgm:presLayoutVars>
          <dgm:chPref val="3"/>
        </dgm:presLayoutVars>
      </dgm:prSet>
      <dgm:spPr/>
      <dgm:t>
        <a:bodyPr/>
        <a:lstStyle/>
        <a:p>
          <a:endParaRPr lang="id-ID"/>
        </a:p>
      </dgm:t>
    </dgm:pt>
    <dgm:pt modelId="{22DD6A4F-3F35-4B8D-BDBA-AE08A33208B8}" type="pres">
      <dgm:prSet presAssocID="{21EE49C5-8809-4F35-85E6-54B8C35E269F}" presName="rootConnector" presStyleLbl="node2" presStyleIdx="5" presStyleCnt="6"/>
      <dgm:spPr/>
      <dgm:t>
        <a:bodyPr/>
        <a:lstStyle/>
        <a:p>
          <a:endParaRPr lang="id-ID"/>
        </a:p>
      </dgm:t>
    </dgm:pt>
    <dgm:pt modelId="{C27463F4-4FCE-4124-8BF7-835A9F6330C3}" type="pres">
      <dgm:prSet presAssocID="{21EE49C5-8809-4F35-85E6-54B8C35E269F}" presName="hierChild4" presStyleCnt="0"/>
      <dgm:spPr/>
    </dgm:pt>
    <dgm:pt modelId="{E3806F8B-BBE0-42F1-91F5-A16094F951AE}" type="pres">
      <dgm:prSet presAssocID="{B1C1FCA7-B6B4-4631-9050-2C56E047015B}" presName="Name50" presStyleLbl="parChTrans1D3" presStyleIdx="9" presStyleCnt="11"/>
      <dgm:spPr/>
      <dgm:t>
        <a:bodyPr/>
        <a:lstStyle/>
        <a:p>
          <a:endParaRPr lang="id-ID"/>
        </a:p>
      </dgm:t>
    </dgm:pt>
    <dgm:pt modelId="{1E851FDE-5345-4EA0-8EA3-C6CD7951E984}" type="pres">
      <dgm:prSet presAssocID="{39286538-DED2-4172-99A4-D9066BD34DED}" presName="hierRoot2" presStyleCnt="0">
        <dgm:presLayoutVars>
          <dgm:hierBranch val="hang"/>
        </dgm:presLayoutVars>
      </dgm:prSet>
      <dgm:spPr/>
    </dgm:pt>
    <dgm:pt modelId="{95F95FC5-BB09-4E59-9CD8-4ADC7B0CB18F}" type="pres">
      <dgm:prSet presAssocID="{39286538-DED2-4172-99A4-D9066BD34DED}" presName="rootComposite" presStyleCnt="0"/>
      <dgm:spPr/>
    </dgm:pt>
    <dgm:pt modelId="{079F13BF-03F6-43EB-951B-1BC8329DEEFB}" type="pres">
      <dgm:prSet presAssocID="{39286538-DED2-4172-99A4-D9066BD34DED}" presName="rootText" presStyleLbl="node3" presStyleIdx="9" presStyleCnt="11" custScaleX="116526">
        <dgm:presLayoutVars>
          <dgm:chPref val="3"/>
        </dgm:presLayoutVars>
      </dgm:prSet>
      <dgm:spPr/>
      <dgm:t>
        <a:bodyPr/>
        <a:lstStyle/>
        <a:p>
          <a:endParaRPr lang="id-ID"/>
        </a:p>
      </dgm:t>
    </dgm:pt>
    <dgm:pt modelId="{B4179240-B54F-402F-A940-8A24879FF656}" type="pres">
      <dgm:prSet presAssocID="{39286538-DED2-4172-99A4-D9066BD34DED}" presName="rootConnector" presStyleLbl="node3" presStyleIdx="9" presStyleCnt="11"/>
      <dgm:spPr/>
      <dgm:t>
        <a:bodyPr/>
        <a:lstStyle/>
        <a:p>
          <a:endParaRPr lang="id-ID"/>
        </a:p>
      </dgm:t>
    </dgm:pt>
    <dgm:pt modelId="{2DAA2B74-F2E7-403B-96C3-4671E8744359}" type="pres">
      <dgm:prSet presAssocID="{39286538-DED2-4172-99A4-D9066BD34DED}" presName="hierChild4" presStyleCnt="0"/>
      <dgm:spPr/>
    </dgm:pt>
    <dgm:pt modelId="{EA5C2887-3A7A-4D73-A3B5-D34C034AAE92}" type="pres">
      <dgm:prSet presAssocID="{EEB95C03-4698-4284-9958-D40F943CEDC9}" presName="Name48" presStyleLbl="parChTrans1D4" presStyleIdx="0" presStyleCnt="2"/>
      <dgm:spPr/>
      <dgm:t>
        <a:bodyPr/>
        <a:lstStyle/>
        <a:p>
          <a:endParaRPr lang="id-ID"/>
        </a:p>
      </dgm:t>
    </dgm:pt>
    <dgm:pt modelId="{941B0FF5-E558-4055-B293-F8873F646972}" type="pres">
      <dgm:prSet presAssocID="{6A1E27FE-9D45-4557-AA73-23BB5DFD447D}" presName="hierRoot2" presStyleCnt="0">
        <dgm:presLayoutVars>
          <dgm:hierBranch val="init"/>
        </dgm:presLayoutVars>
      </dgm:prSet>
      <dgm:spPr/>
    </dgm:pt>
    <dgm:pt modelId="{65A6BA30-2801-44DF-A687-6C0B2790A05B}" type="pres">
      <dgm:prSet presAssocID="{6A1E27FE-9D45-4557-AA73-23BB5DFD447D}" presName="rootComposite" presStyleCnt="0"/>
      <dgm:spPr/>
    </dgm:pt>
    <dgm:pt modelId="{FCBF387D-A1FB-43DC-8706-EBD90C242EED}" type="pres">
      <dgm:prSet presAssocID="{6A1E27FE-9D45-4557-AA73-23BB5DFD447D}" presName="rootText" presStyleLbl="node4" presStyleIdx="0" presStyleCnt="2">
        <dgm:presLayoutVars>
          <dgm:chPref val="3"/>
        </dgm:presLayoutVars>
      </dgm:prSet>
      <dgm:spPr/>
      <dgm:t>
        <a:bodyPr/>
        <a:lstStyle/>
        <a:p>
          <a:endParaRPr lang="id-ID"/>
        </a:p>
      </dgm:t>
    </dgm:pt>
    <dgm:pt modelId="{43326343-771D-4038-9D06-8A982C2E5CE0}" type="pres">
      <dgm:prSet presAssocID="{6A1E27FE-9D45-4557-AA73-23BB5DFD447D}" presName="rootConnector" presStyleLbl="node4" presStyleIdx="0" presStyleCnt="2"/>
      <dgm:spPr/>
      <dgm:t>
        <a:bodyPr/>
        <a:lstStyle/>
        <a:p>
          <a:endParaRPr lang="id-ID"/>
        </a:p>
      </dgm:t>
    </dgm:pt>
    <dgm:pt modelId="{649BF2E9-8170-4662-93A4-AFE09315757F}" type="pres">
      <dgm:prSet presAssocID="{6A1E27FE-9D45-4557-AA73-23BB5DFD447D}" presName="hierChild4" presStyleCnt="0"/>
      <dgm:spPr/>
    </dgm:pt>
    <dgm:pt modelId="{A4FFD312-3E89-4267-8D15-9E7CA31E3866}" type="pres">
      <dgm:prSet presAssocID="{6A1E27FE-9D45-4557-AA73-23BB5DFD447D}" presName="hierChild5" presStyleCnt="0"/>
      <dgm:spPr/>
    </dgm:pt>
    <dgm:pt modelId="{F4C159BC-EA93-43C3-82B0-E7D7BB708819}" type="pres">
      <dgm:prSet presAssocID="{CAAD5855-2251-4AB0-82BE-8B10A2F70B79}" presName="Name48" presStyleLbl="parChTrans1D4" presStyleIdx="1" presStyleCnt="2"/>
      <dgm:spPr/>
      <dgm:t>
        <a:bodyPr/>
        <a:lstStyle/>
        <a:p>
          <a:endParaRPr lang="id-ID"/>
        </a:p>
      </dgm:t>
    </dgm:pt>
    <dgm:pt modelId="{E1CE296B-1E2E-410C-9EC6-A7C3CA9B7960}" type="pres">
      <dgm:prSet presAssocID="{19B9DA84-6721-44E2-B5A5-49FB54198D94}" presName="hierRoot2" presStyleCnt="0">
        <dgm:presLayoutVars>
          <dgm:hierBranch val="init"/>
        </dgm:presLayoutVars>
      </dgm:prSet>
      <dgm:spPr/>
    </dgm:pt>
    <dgm:pt modelId="{ED21CFF4-24C2-4805-8063-5F7E72FC4B05}" type="pres">
      <dgm:prSet presAssocID="{19B9DA84-6721-44E2-B5A5-49FB54198D94}" presName="rootComposite" presStyleCnt="0"/>
      <dgm:spPr/>
    </dgm:pt>
    <dgm:pt modelId="{6EFF6546-6684-428C-9725-55625BA40660}" type="pres">
      <dgm:prSet presAssocID="{19B9DA84-6721-44E2-B5A5-49FB54198D94}" presName="rootText" presStyleLbl="node4" presStyleIdx="1" presStyleCnt="2">
        <dgm:presLayoutVars>
          <dgm:chPref val="3"/>
        </dgm:presLayoutVars>
      </dgm:prSet>
      <dgm:spPr/>
      <dgm:t>
        <a:bodyPr/>
        <a:lstStyle/>
        <a:p>
          <a:endParaRPr lang="id-ID"/>
        </a:p>
      </dgm:t>
    </dgm:pt>
    <dgm:pt modelId="{A622CDC6-0B6C-492C-B081-C75A20C7A384}" type="pres">
      <dgm:prSet presAssocID="{19B9DA84-6721-44E2-B5A5-49FB54198D94}" presName="rootConnector" presStyleLbl="node4" presStyleIdx="1" presStyleCnt="2"/>
      <dgm:spPr/>
      <dgm:t>
        <a:bodyPr/>
        <a:lstStyle/>
        <a:p>
          <a:endParaRPr lang="id-ID"/>
        </a:p>
      </dgm:t>
    </dgm:pt>
    <dgm:pt modelId="{96473E01-5D22-457F-896D-0219E46228AF}" type="pres">
      <dgm:prSet presAssocID="{19B9DA84-6721-44E2-B5A5-49FB54198D94}" presName="hierChild4" presStyleCnt="0"/>
      <dgm:spPr/>
    </dgm:pt>
    <dgm:pt modelId="{A530CCD5-0CE6-4E89-AF36-43B38A5E3467}" type="pres">
      <dgm:prSet presAssocID="{19B9DA84-6721-44E2-B5A5-49FB54198D94}" presName="hierChild5" presStyleCnt="0"/>
      <dgm:spPr/>
    </dgm:pt>
    <dgm:pt modelId="{233F4527-DF31-49BE-A3BE-FFD2153A6E10}" type="pres">
      <dgm:prSet presAssocID="{39286538-DED2-4172-99A4-D9066BD34DED}" presName="hierChild5" presStyleCnt="0"/>
      <dgm:spPr/>
    </dgm:pt>
    <dgm:pt modelId="{10D25511-3500-4474-A9E5-3CD9398FE238}" type="pres">
      <dgm:prSet presAssocID="{9794B5C5-5223-4DE4-8B33-8CA2E116EB6A}" presName="Name50" presStyleLbl="parChTrans1D3" presStyleIdx="10" presStyleCnt="11"/>
      <dgm:spPr/>
      <dgm:t>
        <a:bodyPr/>
        <a:lstStyle/>
        <a:p>
          <a:endParaRPr lang="id-ID"/>
        </a:p>
      </dgm:t>
    </dgm:pt>
    <dgm:pt modelId="{C7D5C32D-C2CE-484B-9FBB-09D118CE462B}" type="pres">
      <dgm:prSet presAssocID="{F8CC7C9F-21BF-41C1-AB52-E5F47EED4154}" presName="hierRoot2" presStyleCnt="0">
        <dgm:presLayoutVars>
          <dgm:hierBranch val="hang"/>
        </dgm:presLayoutVars>
      </dgm:prSet>
      <dgm:spPr/>
    </dgm:pt>
    <dgm:pt modelId="{ED8E3555-4F3C-45F0-8678-0CFFC099FE34}" type="pres">
      <dgm:prSet presAssocID="{F8CC7C9F-21BF-41C1-AB52-E5F47EED4154}" presName="rootComposite" presStyleCnt="0"/>
      <dgm:spPr/>
    </dgm:pt>
    <dgm:pt modelId="{30047F99-B798-49BB-8F6B-DD09E4F6F92A}" type="pres">
      <dgm:prSet presAssocID="{F8CC7C9F-21BF-41C1-AB52-E5F47EED4154}" presName="rootText" presStyleLbl="node3" presStyleIdx="10" presStyleCnt="11" custScaleX="259093" custScaleY="177475">
        <dgm:presLayoutVars>
          <dgm:chPref val="3"/>
        </dgm:presLayoutVars>
      </dgm:prSet>
      <dgm:spPr/>
      <dgm:t>
        <a:bodyPr/>
        <a:lstStyle/>
        <a:p>
          <a:endParaRPr lang="id-ID"/>
        </a:p>
      </dgm:t>
    </dgm:pt>
    <dgm:pt modelId="{18DB3DD3-1442-4B74-AD49-6FF8DCE2B270}" type="pres">
      <dgm:prSet presAssocID="{F8CC7C9F-21BF-41C1-AB52-E5F47EED4154}" presName="rootConnector" presStyleLbl="node3" presStyleIdx="10" presStyleCnt="11"/>
      <dgm:spPr/>
      <dgm:t>
        <a:bodyPr/>
        <a:lstStyle/>
        <a:p>
          <a:endParaRPr lang="id-ID"/>
        </a:p>
      </dgm:t>
    </dgm:pt>
    <dgm:pt modelId="{968A62EE-7067-4E8A-83D6-FF2CC771600D}" type="pres">
      <dgm:prSet presAssocID="{F8CC7C9F-21BF-41C1-AB52-E5F47EED4154}" presName="hierChild4" presStyleCnt="0"/>
      <dgm:spPr/>
    </dgm:pt>
    <dgm:pt modelId="{6D403AA6-EA7F-4927-8BA6-2278FDB96AFD}" type="pres">
      <dgm:prSet presAssocID="{F8CC7C9F-21BF-41C1-AB52-E5F47EED4154}" presName="hierChild5" presStyleCnt="0"/>
      <dgm:spPr/>
    </dgm:pt>
    <dgm:pt modelId="{76A531FF-C124-4D82-985B-F82C02600729}" type="pres">
      <dgm:prSet presAssocID="{21EE49C5-8809-4F35-85E6-54B8C35E269F}" presName="hierChild5" presStyleCnt="0"/>
      <dgm:spPr/>
    </dgm:pt>
    <dgm:pt modelId="{3353FD41-FA25-4E44-8F68-D4723D00DE06}" type="pres">
      <dgm:prSet presAssocID="{A6AFBD23-8631-49CC-8398-5F24A608B6A3}" presName="hierChild3" presStyleCnt="0"/>
      <dgm:spPr/>
    </dgm:pt>
  </dgm:ptLst>
  <dgm:cxnLst>
    <dgm:cxn modelId="{35BADA0B-64B3-462B-92A7-FDB6B9A5C87C}" type="presOf" srcId="{02D6347B-98A4-4FE0-92CB-C625A29EE8D7}" destId="{E921ECBB-7C89-4DA6-BA86-37B18F72C188}" srcOrd="0" destOrd="0" presId="urn:microsoft.com/office/officeart/2005/8/layout/orgChart1"/>
    <dgm:cxn modelId="{EF67D4B9-7C71-4E5A-A465-038B06B20BC1}" type="presOf" srcId="{98E7D5B6-C829-4DCD-9AD9-84D6420B2D2D}" destId="{4A5B9C83-9B9C-4710-8F2D-5D7879CE2586}" srcOrd="1" destOrd="0" presId="urn:microsoft.com/office/officeart/2005/8/layout/orgChart1"/>
    <dgm:cxn modelId="{950CFEC8-7BAA-4AB1-AB6E-ACA81A046FD3}" type="presOf" srcId="{8EED464C-2369-443E-A3B0-8001DA4801A9}" destId="{79E1800C-2F26-448D-9A46-F8A74D822FE8}" srcOrd="0" destOrd="0" presId="urn:microsoft.com/office/officeart/2005/8/layout/orgChart1"/>
    <dgm:cxn modelId="{E8F64F74-47E2-4259-8AA7-6D8BB83542D2}" type="presOf" srcId="{6A1E27FE-9D45-4557-AA73-23BB5DFD447D}" destId="{43326343-771D-4038-9D06-8A982C2E5CE0}" srcOrd="1" destOrd="0" presId="urn:microsoft.com/office/officeart/2005/8/layout/orgChart1"/>
    <dgm:cxn modelId="{87BA34DD-DA93-41E6-94F4-684C9345DF29}" type="presOf" srcId="{39286538-DED2-4172-99A4-D9066BD34DED}" destId="{B4179240-B54F-402F-A940-8A24879FF656}" srcOrd="1" destOrd="0" presId="urn:microsoft.com/office/officeart/2005/8/layout/orgChart1"/>
    <dgm:cxn modelId="{3F9AFF45-72B0-4B43-8C26-7521012535EE}" type="presOf" srcId="{EEB95C03-4698-4284-9958-D40F943CEDC9}" destId="{EA5C2887-3A7A-4D73-A3B5-D34C034AAE92}" srcOrd="0" destOrd="0" presId="urn:microsoft.com/office/officeart/2005/8/layout/orgChart1"/>
    <dgm:cxn modelId="{32F118C9-D9B7-452D-BAAA-6257ED531D2D}" srcId="{A6AFBD23-8631-49CC-8398-5F24A608B6A3}" destId="{82FDD6F4-817D-4DE4-B509-44B4B524614F}" srcOrd="1" destOrd="0" parTransId="{6A4CE053-A70A-4247-AA39-C11EB79A3FBD}" sibTransId="{73D701CB-A808-4206-9D52-E37F9B59B255}"/>
    <dgm:cxn modelId="{71562F49-E85D-4378-A15F-8C5E14C371D8}" type="presOf" srcId="{518A988D-4DFD-4D5F-9EB6-93B6CA01AC0C}" destId="{7A558A61-29D7-44E1-B561-36223A5748DF}" srcOrd="0" destOrd="0" presId="urn:microsoft.com/office/officeart/2005/8/layout/orgChart1"/>
    <dgm:cxn modelId="{9EA4C68B-D4A1-4688-8580-ACE35A1B19D4}" type="presOf" srcId="{FCAA2B8E-45C8-4025-AF7C-DBA29DD86A12}" destId="{C28B4FF0-220F-429F-A237-A16D66C9C327}" srcOrd="0" destOrd="0" presId="urn:microsoft.com/office/officeart/2005/8/layout/orgChart1"/>
    <dgm:cxn modelId="{638795FE-5959-4878-9641-8EC40468E911}" srcId="{39286538-DED2-4172-99A4-D9066BD34DED}" destId="{6A1E27FE-9D45-4557-AA73-23BB5DFD447D}" srcOrd="0" destOrd="0" parTransId="{EEB95C03-4698-4284-9958-D40F943CEDC9}" sibTransId="{C90B0BF1-1F43-4F45-AFC7-4ACF5E9E604E}"/>
    <dgm:cxn modelId="{0C68A1FB-42BD-4EF0-9770-6E926B463ED2}" type="presOf" srcId="{46FB95AF-4AA9-4DB8-A4A1-6F278690ED23}" destId="{3C44902E-8B61-4E29-A00D-D083DC3EF6AF}" srcOrd="0" destOrd="0" presId="urn:microsoft.com/office/officeart/2005/8/layout/orgChart1"/>
    <dgm:cxn modelId="{C4695D4A-1329-46A9-A8F0-73996094DC7D}" type="presOf" srcId="{573C4AEF-CB73-430C-9F1F-B1306B985C0F}" destId="{6401A182-9674-4AE2-BD84-37A45D59A8BD}" srcOrd="0" destOrd="0" presId="urn:microsoft.com/office/officeart/2005/8/layout/orgChart1"/>
    <dgm:cxn modelId="{FB89655C-B962-4E26-A77A-A98EC4BA4B31}" type="presOf" srcId="{45894B1C-E957-4DEC-B2D9-900608112220}" destId="{888E0E6D-FA93-42BE-88B8-FB0865CDB1DF}" srcOrd="1" destOrd="0" presId="urn:microsoft.com/office/officeart/2005/8/layout/orgChart1"/>
    <dgm:cxn modelId="{E913C7E6-A9FE-4423-B6BD-D5C394DA291C}" type="presOf" srcId="{9D5457F2-7CAE-47CF-B475-542C4E7252DA}" destId="{EDBD98D1-85B4-44A1-B0F7-20D3494D0B05}" srcOrd="1" destOrd="0" presId="urn:microsoft.com/office/officeart/2005/8/layout/orgChart1"/>
    <dgm:cxn modelId="{CEAAE2A8-F579-4A7D-B80F-D71A0AC6D049}" type="presOf" srcId="{FCAA2B8E-45C8-4025-AF7C-DBA29DD86A12}" destId="{2E6783EA-9991-4563-AE8C-BCF3E58FE1C7}" srcOrd="1" destOrd="0" presId="urn:microsoft.com/office/officeart/2005/8/layout/orgChart1"/>
    <dgm:cxn modelId="{A3A9A528-515D-4BA6-A07E-6AF51F5D122B}" type="presOf" srcId="{8364BC3C-AB4A-4C57-82D3-1BB94E7B21CC}" destId="{AB27CD98-1373-4A3F-8D2A-0B3922860DDE}" srcOrd="0" destOrd="0" presId="urn:microsoft.com/office/officeart/2005/8/layout/orgChart1"/>
    <dgm:cxn modelId="{AE5CB3F6-FB15-4187-8246-2344BDAB8B15}" srcId="{21EE49C5-8809-4F35-85E6-54B8C35E269F}" destId="{F8CC7C9F-21BF-41C1-AB52-E5F47EED4154}" srcOrd="1" destOrd="0" parTransId="{9794B5C5-5223-4DE4-8B33-8CA2E116EB6A}" sibTransId="{D5810CCB-FB25-4011-B2D0-9804C0D957BA}"/>
    <dgm:cxn modelId="{3A5B2BA2-6EAD-4D57-941E-FE5423064D38}" type="presOf" srcId="{86147145-33EF-4A48-B569-A7949565308D}" destId="{7476354D-D54C-4405-A768-B0987D38D14E}" srcOrd="0" destOrd="0" presId="urn:microsoft.com/office/officeart/2005/8/layout/orgChart1"/>
    <dgm:cxn modelId="{01E8E12F-62CF-43A3-A9B1-30553AB4B6E6}" type="presOf" srcId="{2262293E-1286-42CC-8FF8-9EED794CE4E2}" destId="{B20A4F81-58F4-4FC1-9279-74E0E70A4685}" srcOrd="0" destOrd="0" presId="urn:microsoft.com/office/officeart/2005/8/layout/orgChart1"/>
    <dgm:cxn modelId="{C19ED035-4BE1-48B2-BA2C-2F20DE24024C}" type="presOf" srcId="{934D8155-3F96-461F-BC9C-3786593A776B}" destId="{339932B1-0AE4-42C1-A841-CDA6AE440ACF}" srcOrd="0" destOrd="0" presId="urn:microsoft.com/office/officeart/2005/8/layout/orgChart1"/>
    <dgm:cxn modelId="{6298C864-B43C-40EE-8BE6-1E8ACDE55395}" type="presOf" srcId="{E636EF63-6255-4FE1-8D75-BCCCB6F0D0D5}" destId="{65B225E6-8440-41AD-9232-3C1609FF0D95}" srcOrd="0" destOrd="0" presId="urn:microsoft.com/office/officeart/2005/8/layout/orgChart1"/>
    <dgm:cxn modelId="{10103D52-249B-424B-923A-DC48DDB5E061}" srcId="{82FDD6F4-817D-4DE4-B509-44B4B524614F}" destId="{45894B1C-E957-4DEC-B2D9-900608112220}" srcOrd="1" destOrd="0" parTransId="{8364BC3C-AB4A-4C57-82D3-1BB94E7B21CC}" sibTransId="{E5FB4D9A-6067-4E69-B350-725399ED308F}"/>
    <dgm:cxn modelId="{F4BF37CF-8EC9-4FF1-AC66-A3102E5D3F85}" type="presOf" srcId="{86147145-33EF-4A48-B569-A7949565308D}" destId="{77B91E73-A041-45CE-BE0D-8469B470F091}" srcOrd="1" destOrd="0" presId="urn:microsoft.com/office/officeart/2005/8/layout/orgChart1"/>
    <dgm:cxn modelId="{598D4030-CF58-4673-A9E3-7480708055CF}" type="presOf" srcId="{9794B5C5-5223-4DE4-8B33-8CA2E116EB6A}" destId="{10D25511-3500-4474-A9E5-3CD9398FE238}" srcOrd="0" destOrd="0" presId="urn:microsoft.com/office/officeart/2005/8/layout/orgChart1"/>
    <dgm:cxn modelId="{4A08A0BC-3995-4078-AC5A-AE15F3E75755}" type="presOf" srcId="{19B9DA84-6721-44E2-B5A5-49FB54198D94}" destId="{6EFF6546-6684-428C-9725-55625BA40660}" srcOrd="0" destOrd="0" presId="urn:microsoft.com/office/officeart/2005/8/layout/orgChart1"/>
    <dgm:cxn modelId="{041D8512-02EF-4F2A-B3CE-A4134E130331}" type="presOf" srcId="{39286538-DED2-4172-99A4-D9066BD34DED}" destId="{079F13BF-03F6-43EB-951B-1BC8329DEEFB}" srcOrd="0" destOrd="0" presId="urn:microsoft.com/office/officeart/2005/8/layout/orgChart1"/>
    <dgm:cxn modelId="{DEBF7C49-F401-4A36-8041-A67228C94427}" type="presOf" srcId="{21EE49C5-8809-4F35-85E6-54B8C35E269F}" destId="{22DD6A4F-3F35-4B8D-BDBA-AE08A33208B8}" srcOrd="1" destOrd="0" presId="urn:microsoft.com/office/officeart/2005/8/layout/orgChart1"/>
    <dgm:cxn modelId="{945DB6C8-4D93-4143-993D-DA73A18936BC}" type="presOf" srcId="{6A1E27FE-9D45-4557-AA73-23BB5DFD447D}" destId="{FCBF387D-A1FB-43DC-8706-EBD90C242EED}" srcOrd="0" destOrd="0" presId="urn:microsoft.com/office/officeart/2005/8/layout/orgChart1"/>
    <dgm:cxn modelId="{13EAD9A1-96D1-474C-AD19-7BD2EF1387D0}" type="presOf" srcId="{A03013F8-2A52-4CE1-8E36-9A8F8C8358D3}" destId="{41BA3A33-E9BA-4D40-96A0-D8D757D88070}" srcOrd="0" destOrd="0" presId="urn:microsoft.com/office/officeart/2005/8/layout/orgChart1"/>
    <dgm:cxn modelId="{2D954CA6-5B2A-472C-BDA3-8BAD6E555E48}" srcId="{573C4AEF-CB73-430C-9F1F-B1306B985C0F}" destId="{E636EF63-6255-4FE1-8D75-BCCCB6F0D0D5}" srcOrd="2" destOrd="0" parTransId="{934D8155-3F96-461F-BC9C-3786593A776B}" sibTransId="{8EF13AEA-9C04-483B-BF90-E69FCC70E46A}"/>
    <dgm:cxn modelId="{05407FC8-F3AD-4321-985A-2316C9C92B1A}" type="presOf" srcId="{FD0A5D31-7C43-465A-8FEA-6B063DB468B6}" destId="{18FA3091-457E-45BC-AD57-2D4900B8C32C}" srcOrd="0" destOrd="0" presId="urn:microsoft.com/office/officeart/2005/8/layout/orgChart1"/>
    <dgm:cxn modelId="{06A94F38-78D9-401C-BF16-EF649B6B212A}" srcId="{82FDD6F4-817D-4DE4-B509-44B4B524614F}" destId="{2DEAEE44-8E51-43CC-8239-5EE383B718E1}" srcOrd="0" destOrd="0" parTransId="{57D92EAD-D8DE-4E14-BF08-65ECB39E3C9B}" sibTransId="{EDE00FAE-447D-4182-8DDA-B339090282B0}"/>
    <dgm:cxn modelId="{65ED39EC-719E-433C-8216-60C035807DD7}" type="presOf" srcId="{4774CF5B-27D8-407F-B6A6-FFD6A9D929BE}" destId="{F1A2FDE9-2D34-4DA7-9D50-87E53AE2B66E}" srcOrd="0" destOrd="0" presId="urn:microsoft.com/office/officeart/2005/8/layout/orgChart1"/>
    <dgm:cxn modelId="{B67781B5-A94B-4E43-AFD7-005F66F2820D}" type="presOf" srcId="{CAAD5855-2251-4AB0-82BE-8B10A2F70B79}" destId="{F4C159BC-EA93-43C3-82B0-E7D7BB708819}" srcOrd="0" destOrd="0" presId="urn:microsoft.com/office/officeart/2005/8/layout/orgChart1"/>
    <dgm:cxn modelId="{6E9BFBA8-BC58-497D-9554-C3C4B11D158D}" type="presOf" srcId="{7B66DCF4-420E-4E4C-83C9-214FA9F0C030}" destId="{A2173D06-7E75-436D-950E-2534E0889A77}" srcOrd="0" destOrd="0" presId="urn:microsoft.com/office/officeart/2005/8/layout/orgChart1"/>
    <dgm:cxn modelId="{8AAE6C57-EF53-4542-9B47-3DDE2B3AD88F}" type="presOf" srcId="{638B397A-AD14-413B-A292-B4A606723A2A}" destId="{FFD59BB6-CD5A-441D-A0B6-8C48131A303F}" srcOrd="1" destOrd="0" presId="urn:microsoft.com/office/officeart/2005/8/layout/orgChart1"/>
    <dgm:cxn modelId="{42F32828-3690-4CB8-90C5-A555E6E1B2AF}" type="presOf" srcId="{6A4CE053-A70A-4247-AA39-C11EB79A3FBD}" destId="{2B054D2E-BF61-4F78-BC44-C96A2EDE52CE}" srcOrd="0" destOrd="0" presId="urn:microsoft.com/office/officeart/2005/8/layout/orgChart1"/>
    <dgm:cxn modelId="{B25D7E25-AEA9-4CA8-878B-E2FCCBF77861}" type="presOf" srcId="{82FDD6F4-817D-4DE4-B509-44B4B524614F}" destId="{1EF97AC5-EA89-4879-962A-AB3278F21586}" srcOrd="0" destOrd="0" presId="urn:microsoft.com/office/officeart/2005/8/layout/orgChart1"/>
    <dgm:cxn modelId="{7438D351-63FE-4934-8957-C4121D3527A0}" type="presOf" srcId="{21EE49C5-8809-4F35-85E6-54B8C35E269F}" destId="{DF0AC1D1-356D-4DCA-B882-F2BE9B6F02B4}" srcOrd="0" destOrd="0" presId="urn:microsoft.com/office/officeart/2005/8/layout/orgChart1"/>
    <dgm:cxn modelId="{F5F47DA9-07DA-448E-9A9F-121314033BDE}" srcId="{A6AFBD23-8631-49CC-8398-5F24A608B6A3}" destId="{9092AA95-F07E-4653-8EA2-B444851079E7}" srcOrd="2" destOrd="0" parTransId="{FD0A5D31-7C43-465A-8FEA-6B063DB468B6}" sibTransId="{D4B52E27-C22E-4AD1-9366-FF5A8D55819B}"/>
    <dgm:cxn modelId="{B9373F52-394F-4523-A2EB-70A7D8B9D1E3}" type="presOf" srcId="{7B66DCF4-420E-4E4C-83C9-214FA9F0C030}" destId="{DDB8F056-B280-43B3-B127-B4D0CEB8AB81}" srcOrd="1" destOrd="0" presId="urn:microsoft.com/office/officeart/2005/8/layout/orgChart1"/>
    <dgm:cxn modelId="{49D1290A-3873-4187-B937-C8E7A6FB69EF}" srcId="{9092AA95-F07E-4653-8EA2-B444851079E7}" destId="{98E7D5B6-C829-4DCD-9AD9-84D6420B2D2D}" srcOrd="0" destOrd="0" parTransId="{2C9F7D39-B9C4-4EFF-8479-E5E6D34BF9D5}" sibTransId="{7207A6E1-93CF-4F68-8B95-AF5F55A239C0}"/>
    <dgm:cxn modelId="{DAD49DC8-9970-4D03-8FB1-194037EB9095}" srcId="{573C4AEF-CB73-430C-9F1F-B1306B985C0F}" destId="{9D5457F2-7CAE-47CF-B475-542C4E7252DA}" srcOrd="0" destOrd="0" parTransId="{045A1F8D-5966-44C2-97AB-00BFBAA68374}" sibTransId="{55981D12-109A-4B39-A35F-6907EBAD3C74}"/>
    <dgm:cxn modelId="{2D58011B-4516-4CAA-8FCF-F69FA9C17F1C}" type="presOf" srcId="{A03013F8-2A52-4CE1-8E36-9A8F8C8358D3}" destId="{A8E645F5-A5A2-4A77-B81E-71EFFCD65D52}" srcOrd="1" destOrd="0" presId="urn:microsoft.com/office/officeart/2005/8/layout/orgChart1"/>
    <dgm:cxn modelId="{0A12FBBB-9E09-470F-86FB-3B1406DF9B06}" srcId="{82FDD6F4-817D-4DE4-B509-44B4B524614F}" destId="{7B66DCF4-420E-4E4C-83C9-214FA9F0C030}" srcOrd="2" destOrd="0" parTransId="{2262293E-1286-42CC-8FF8-9EED794CE4E2}" sibTransId="{93DCCD87-22DE-4087-9809-793434345438}"/>
    <dgm:cxn modelId="{4852F4D6-887B-4A2B-8B8C-6391B9A58BBB}" type="presOf" srcId="{98E7D5B6-C829-4DCD-9AD9-84D6420B2D2D}" destId="{3426725D-16E3-454B-AFFD-A2149E5B227C}" srcOrd="0" destOrd="0" presId="urn:microsoft.com/office/officeart/2005/8/layout/orgChart1"/>
    <dgm:cxn modelId="{35D6D5AF-6CB5-4ED5-B154-4495D5400E0C}" type="presOf" srcId="{45894B1C-E957-4DEC-B2D9-900608112220}" destId="{D89CD0D3-32EA-4427-98E6-C4ECB17C4A19}" srcOrd="0" destOrd="0" presId="urn:microsoft.com/office/officeart/2005/8/layout/orgChart1"/>
    <dgm:cxn modelId="{C617A214-1A44-4015-8686-B83E0992E689}" type="presOf" srcId="{573C4AEF-CB73-430C-9F1F-B1306B985C0F}" destId="{BD286763-CB71-4151-8EEF-B1E6801569EF}" srcOrd="1" destOrd="0" presId="urn:microsoft.com/office/officeart/2005/8/layout/orgChart1"/>
    <dgm:cxn modelId="{5262AC1F-C3C4-4F24-9C33-A34AF13B175F}" srcId="{A6AFBD23-8631-49CC-8398-5F24A608B6A3}" destId="{FCAA2B8E-45C8-4025-AF7C-DBA29DD86A12}" srcOrd="3" destOrd="0" parTransId="{8EED464C-2369-443E-A3B0-8001DA4801A9}" sibTransId="{2AC6A01B-DA6F-4EBD-A0B2-209AAB784B51}"/>
    <dgm:cxn modelId="{A7CBE6CC-EE22-4734-868E-F9A3F246290C}" type="presOf" srcId="{E636EF63-6255-4FE1-8D75-BCCCB6F0D0D5}" destId="{DA7828C7-3B96-4EAF-843C-87B457304B3B}" srcOrd="1" destOrd="0" presId="urn:microsoft.com/office/officeart/2005/8/layout/orgChart1"/>
    <dgm:cxn modelId="{03513596-6008-4492-A2D2-9DFBB7091D91}" srcId="{21EE49C5-8809-4F35-85E6-54B8C35E269F}" destId="{39286538-DED2-4172-99A4-D9066BD34DED}" srcOrd="0" destOrd="0" parTransId="{B1C1FCA7-B6B4-4631-9050-2C56E047015B}" sibTransId="{64A9D7A0-0FFE-4BEA-8257-FD0B757390A9}"/>
    <dgm:cxn modelId="{283C229C-D90B-4FF9-AD0A-111D7422E4BF}" type="presOf" srcId="{F8CC7C9F-21BF-41C1-AB52-E5F47EED4154}" destId="{30047F99-B798-49BB-8F6B-DD09E4F6F92A}" srcOrd="0" destOrd="0" presId="urn:microsoft.com/office/officeart/2005/8/layout/orgChart1"/>
    <dgm:cxn modelId="{FF5C1068-82D7-4B0F-A168-A4C738A9F5A3}" srcId="{4F17123C-590B-4841-9A32-94A7FC557402}" destId="{A6AFBD23-8631-49CC-8398-5F24A608B6A3}" srcOrd="0" destOrd="0" parTransId="{528137D9-F14D-44C6-B31F-7EDEE9850CFB}" sibTransId="{0BB46765-916F-4019-89BB-7BA4D6D9E4BB}"/>
    <dgm:cxn modelId="{3F1078CB-3B1E-45F7-9FCB-1ADD9A1B811E}" type="presOf" srcId="{9092AA95-F07E-4653-8EA2-B444851079E7}" destId="{3E5EE3F8-BC2F-4008-9CE5-603373869AF6}" srcOrd="1" destOrd="0" presId="urn:microsoft.com/office/officeart/2005/8/layout/orgChart1"/>
    <dgm:cxn modelId="{22B733ED-1A55-420F-80F9-388252CDF75B}" srcId="{FCAA2B8E-45C8-4025-AF7C-DBA29DD86A12}" destId="{02D6347B-98A4-4FE0-92CB-C625A29EE8D7}" srcOrd="0" destOrd="0" parTransId="{4774CF5B-27D8-407F-B6A6-FFD6A9D929BE}" sibTransId="{6E25D880-B0AB-4488-8797-B787C28D03CB}"/>
    <dgm:cxn modelId="{043E2AF7-C401-4B76-9C2E-FB2600424B5E}" srcId="{A6AFBD23-8631-49CC-8398-5F24A608B6A3}" destId="{573C4AEF-CB73-430C-9F1F-B1306B985C0F}" srcOrd="0" destOrd="0" parTransId="{FF085671-0A1D-46F8-9557-9596FF5C1B7C}" sibTransId="{033FF7A5-1C10-42BA-B297-283DF4D97F55}"/>
    <dgm:cxn modelId="{92494BB2-DCA4-4FAB-80F5-21CA77727106}" type="presOf" srcId="{4F17123C-590B-4841-9A32-94A7FC557402}" destId="{F7C75B00-B273-4862-A418-DCF5701327B3}" srcOrd="0" destOrd="0" presId="urn:microsoft.com/office/officeart/2005/8/layout/orgChart1"/>
    <dgm:cxn modelId="{F012D4B7-0882-479C-9621-62F8D483AA96}" type="presOf" srcId="{FF085671-0A1D-46F8-9557-9596FF5C1B7C}" destId="{37F549C7-CDAA-44EA-B150-85ED51389047}" srcOrd="0" destOrd="0" presId="urn:microsoft.com/office/officeart/2005/8/layout/orgChart1"/>
    <dgm:cxn modelId="{C1C51B3B-0313-444B-BDB1-07F78CF1CEDB}" type="presOf" srcId="{045A1F8D-5966-44C2-97AB-00BFBAA68374}" destId="{1B70DEC0-E7C6-47E7-B693-FF1C4ED82C9D}" srcOrd="0" destOrd="0" presId="urn:microsoft.com/office/officeart/2005/8/layout/orgChart1"/>
    <dgm:cxn modelId="{4ACD9675-5853-4C27-9D6A-40DFBF91903A}" type="presOf" srcId="{9D5457F2-7CAE-47CF-B475-542C4E7252DA}" destId="{332DF659-B90E-4017-B00D-9BBDE077F301}" srcOrd="0" destOrd="0" presId="urn:microsoft.com/office/officeart/2005/8/layout/orgChart1"/>
    <dgm:cxn modelId="{17221C7C-4F49-4D1A-8BCC-99464916B808}" type="presOf" srcId="{B1C1FCA7-B6B4-4631-9050-2C56E047015B}" destId="{E3806F8B-BBE0-42F1-91F5-A16094F951AE}" srcOrd="0" destOrd="0" presId="urn:microsoft.com/office/officeart/2005/8/layout/orgChart1"/>
    <dgm:cxn modelId="{25036915-5DDD-4186-8C6F-6EB0F618033B}" srcId="{39286538-DED2-4172-99A4-D9066BD34DED}" destId="{19B9DA84-6721-44E2-B5A5-49FB54198D94}" srcOrd="1" destOrd="0" parTransId="{CAAD5855-2251-4AB0-82BE-8B10A2F70B79}" sibTransId="{DA95527B-98C3-4614-AE55-2CE7610D8D72}"/>
    <dgm:cxn modelId="{A8A95FA7-18E8-4ECE-ABCE-4714734CB613}" type="presOf" srcId="{3A9B1A49-33BA-4AE4-A4F7-B4864E989EB8}" destId="{09640727-303C-4DFA-96E4-03ADD2D33297}" srcOrd="0" destOrd="0" presId="urn:microsoft.com/office/officeart/2005/8/layout/orgChart1"/>
    <dgm:cxn modelId="{0229EE30-0D19-40F4-A0CD-75D035502E47}" type="presOf" srcId="{638B397A-AD14-413B-A292-B4A606723A2A}" destId="{A7FCAFEC-1E89-43C9-B7EA-55F4B6346CC7}" srcOrd="0" destOrd="0" presId="urn:microsoft.com/office/officeart/2005/8/layout/orgChart1"/>
    <dgm:cxn modelId="{342A06AD-7EC1-4193-9221-E6DCC5566C2A}" type="presOf" srcId="{F8CC7C9F-21BF-41C1-AB52-E5F47EED4154}" destId="{18DB3DD3-1442-4B74-AD49-6FF8DCE2B270}" srcOrd="1" destOrd="0" presId="urn:microsoft.com/office/officeart/2005/8/layout/orgChart1"/>
    <dgm:cxn modelId="{54166356-1AFE-479B-A7C0-6459CAE76512}" type="presOf" srcId="{A6AFBD23-8631-49CC-8398-5F24A608B6A3}" destId="{7A208716-A11C-4D41-A016-D3C54EE66FEE}" srcOrd="0" destOrd="0" presId="urn:microsoft.com/office/officeart/2005/8/layout/orgChart1"/>
    <dgm:cxn modelId="{6103F5C8-B656-457A-9C1E-43CF65AAA13C}" srcId="{A6AFBD23-8631-49CC-8398-5F24A608B6A3}" destId="{86147145-33EF-4A48-B569-A7949565308D}" srcOrd="4" destOrd="0" parTransId="{518A988D-4DFD-4D5F-9EB6-93B6CA01AC0C}" sibTransId="{FF16F106-9820-4F92-B53C-DF863C37C2EC}"/>
    <dgm:cxn modelId="{EB5EF264-7468-41C3-AB61-B33E6A56DEC5}" srcId="{573C4AEF-CB73-430C-9F1F-B1306B985C0F}" destId="{A03013F8-2A52-4CE1-8E36-9A8F8C8358D3}" srcOrd="1" destOrd="0" parTransId="{46FB95AF-4AA9-4DB8-A4A1-6F278690ED23}" sibTransId="{876D7AA1-649A-465A-BCFB-5B93E8A5F897}"/>
    <dgm:cxn modelId="{E4D78A58-C270-4F26-9694-87C8A5398E05}" type="presOf" srcId="{57D92EAD-D8DE-4E14-BF08-65ECB39E3C9B}" destId="{76897A8D-36C6-46DC-9829-7A2DB58754A8}" srcOrd="0" destOrd="0" presId="urn:microsoft.com/office/officeart/2005/8/layout/orgChart1"/>
    <dgm:cxn modelId="{69F375EA-0EF4-4EB6-B8FC-CF0EAEEB69F2}" type="presOf" srcId="{02D6347B-98A4-4FE0-92CB-C625A29EE8D7}" destId="{504693D1-AD14-4C9F-9F8E-31907F894E04}" srcOrd="1" destOrd="0" presId="urn:microsoft.com/office/officeart/2005/8/layout/orgChart1"/>
    <dgm:cxn modelId="{949AEB39-85B7-49AB-B253-4435B9F3CA9E}" type="presOf" srcId="{82FDD6F4-817D-4DE4-B509-44B4B524614F}" destId="{DCE349FD-9226-4147-B559-614427BA47E6}" srcOrd="1" destOrd="0" presId="urn:microsoft.com/office/officeart/2005/8/layout/orgChart1"/>
    <dgm:cxn modelId="{AE8F2D2E-246E-4BCF-9C6D-5E831066B058}" type="presOf" srcId="{19B9DA84-6721-44E2-B5A5-49FB54198D94}" destId="{A622CDC6-0B6C-492C-B081-C75A20C7A384}" srcOrd="1" destOrd="0" presId="urn:microsoft.com/office/officeart/2005/8/layout/orgChart1"/>
    <dgm:cxn modelId="{9B55AD2B-C0CA-4C12-92AF-DC9BE07705B4}" type="presOf" srcId="{9092AA95-F07E-4653-8EA2-B444851079E7}" destId="{CF13B0D2-290D-4D79-8E6E-1D33EEB0E15B}" srcOrd="0" destOrd="0" presId="urn:microsoft.com/office/officeart/2005/8/layout/orgChart1"/>
    <dgm:cxn modelId="{1C11CFE3-27D8-4895-86E6-D13B7B256EAF}" srcId="{A6AFBD23-8631-49CC-8398-5F24A608B6A3}" destId="{21EE49C5-8809-4F35-85E6-54B8C35E269F}" srcOrd="5" destOrd="0" parTransId="{A3C39464-DA17-4DDE-B65D-87152E1F31B5}" sibTransId="{D38E4CFE-6C17-40E4-902B-A34C5350B5E6}"/>
    <dgm:cxn modelId="{994E9559-078F-4F71-ADBC-42C127B52CF1}" srcId="{9092AA95-F07E-4653-8EA2-B444851079E7}" destId="{638B397A-AD14-413B-A292-B4A606723A2A}" srcOrd="1" destOrd="0" parTransId="{3A9B1A49-33BA-4AE4-A4F7-B4864E989EB8}" sibTransId="{983E5BCD-36D0-4549-8049-C636F6DFAF32}"/>
    <dgm:cxn modelId="{2F079204-40FA-4345-AED7-ABD1E1EFA8E5}" type="presOf" srcId="{A6AFBD23-8631-49CC-8398-5F24A608B6A3}" destId="{425F3DA7-1414-449C-992E-8A8A9B8A8CEE}" srcOrd="1" destOrd="0" presId="urn:microsoft.com/office/officeart/2005/8/layout/orgChart1"/>
    <dgm:cxn modelId="{8F54EFA9-E7B1-4F95-8E5B-6C047BE6113F}" type="presOf" srcId="{2C9F7D39-B9C4-4EFF-8479-E5E6D34BF9D5}" destId="{76188BF3-2F88-447E-A468-1130A7A69D8C}" srcOrd="0" destOrd="0" presId="urn:microsoft.com/office/officeart/2005/8/layout/orgChart1"/>
    <dgm:cxn modelId="{82BCA502-A434-4CB3-8011-430F967C7F33}" type="presOf" srcId="{2DEAEE44-8E51-43CC-8239-5EE383B718E1}" destId="{76C51D28-440F-477F-8CD0-D577665DCF21}" srcOrd="0" destOrd="0" presId="urn:microsoft.com/office/officeart/2005/8/layout/orgChart1"/>
    <dgm:cxn modelId="{DC136526-5131-482B-85F0-4D16E95CF591}" type="presOf" srcId="{A3C39464-DA17-4DDE-B65D-87152E1F31B5}" destId="{6D02A989-3928-425B-AA19-9489E4182FB3}" srcOrd="0" destOrd="0" presId="urn:microsoft.com/office/officeart/2005/8/layout/orgChart1"/>
    <dgm:cxn modelId="{D93D57DA-CE98-4D25-A185-3A6FFCCA23D7}" type="presOf" srcId="{2DEAEE44-8E51-43CC-8239-5EE383B718E1}" destId="{56B17040-F49C-4B43-8E7E-391D12C44B8E}" srcOrd="1" destOrd="0" presId="urn:microsoft.com/office/officeart/2005/8/layout/orgChart1"/>
    <dgm:cxn modelId="{397FC030-299E-46A3-A26E-8F70AC2B520B}" type="presParOf" srcId="{F7C75B00-B273-4862-A418-DCF5701327B3}" destId="{650AF714-8567-4034-B2E6-BB2C7B53960A}" srcOrd="0" destOrd="0" presId="urn:microsoft.com/office/officeart/2005/8/layout/orgChart1"/>
    <dgm:cxn modelId="{09A3EA16-E2D5-407E-B11E-541E7418175C}" type="presParOf" srcId="{650AF714-8567-4034-B2E6-BB2C7B53960A}" destId="{82B1DF7E-1141-43E1-8E1C-74596CFC3314}" srcOrd="0" destOrd="0" presId="urn:microsoft.com/office/officeart/2005/8/layout/orgChart1"/>
    <dgm:cxn modelId="{0E776378-4F3C-41F0-8D82-3DCD2D25B46A}" type="presParOf" srcId="{82B1DF7E-1141-43E1-8E1C-74596CFC3314}" destId="{7A208716-A11C-4D41-A016-D3C54EE66FEE}" srcOrd="0" destOrd="0" presId="urn:microsoft.com/office/officeart/2005/8/layout/orgChart1"/>
    <dgm:cxn modelId="{A383F87D-7DAC-4E2B-A940-8FA9C9A3C5E9}" type="presParOf" srcId="{82B1DF7E-1141-43E1-8E1C-74596CFC3314}" destId="{425F3DA7-1414-449C-992E-8A8A9B8A8CEE}" srcOrd="1" destOrd="0" presId="urn:microsoft.com/office/officeart/2005/8/layout/orgChart1"/>
    <dgm:cxn modelId="{6D126142-E8C0-489B-A80F-EB66986C4C66}" type="presParOf" srcId="{650AF714-8567-4034-B2E6-BB2C7B53960A}" destId="{4420BA6D-1C74-474B-A978-588822A2D2BD}" srcOrd="1" destOrd="0" presId="urn:microsoft.com/office/officeart/2005/8/layout/orgChart1"/>
    <dgm:cxn modelId="{F591F6B4-77EC-4AFF-873A-36C6EEB13E7A}" type="presParOf" srcId="{4420BA6D-1C74-474B-A978-588822A2D2BD}" destId="{37F549C7-CDAA-44EA-B150-85ED51389047}" srcOrd="0" destOrd="0" presId="urn:microsoft.com/office/officeart/2005/8/layout/orgChart1"/>
    <dgm:cxn modelId="{B6016882-5C63-4218-8F2C-F807BB41B882}" type="presParOf" srcId="{4420BA6D-1C74-474B-A978-588822A2D2BD}" destId="{D7C20F01-4FDC-4B7A-9EB7-147DD570EF28}" srcOrd="1" destOrd="0" presId="urn:microsoft.com/office/officeart/2005/8/layout/orgChart1"/>
    <dgm:cxn modelId="{A8673462-BBFC-4C20-8C98-28EB1A0DB6CD}" type="presParOf" srcId="{D7C20F01-4FDC-4B7A-9EB7-147DD570EF28}" destId="{C6EC8D53-D647-4971-B016-CB43024C0A30}" srcOrd="0" destOrd="0" presId="urn:microsoft.com/office/officeart/2005/8/layout/orgChart1"/>
    <dgm:cxn modelId="{E8D8628E-893A-4189-A6E2-B7E347F1EAD3}" type="presParOf" srcId="{C6EC8D53-D647-4971-B016-CB43024C0A30}" destId="{6401A182-9674-4AE2-BD84-37A45D59A8BD}" srcOrd="0" destOrd="0" presId="urn:microsoft.com/office/officeart/2005/8/layout/orgChart1"/>
    <dgm:cxn modelId="{0AF471E5-AC7B-445E-8AA5-2EE2A9B6ABD7}" type="presParOf" srcId="{C6EC8D53-D647-4971-B016-CB43024C0A30}" destId="{BD286763-CB71-4151-8EEF-B1E6801569EF}" srcOrd="1" destOrd="0" presId="urn:microsoft.com/office/officeart/2005/8/layout/orgChart1"/>
    <dgm:cxn modelId="{1A259E4D-2F94-4DD2-B774-027729344926}" type="presParOf" srcId="{D7C20F01-4FDC-4B7A-9EB7-147DD570EF28}" destId="{AB859307-7779-4707-876A-B7D1310F606B}" srcOrd="1" destOrd="0" presId="urn:microsoft.com/office/officeart/2005/8/layout/orgChart1"/>
    <dgm:cxn modelId="{A9E04297-3199-4DDE-B079-8DBE134AFA6F}" type="presParOf" srcId="{AB859307-7779-4707-876A-B7D1310F606B}" destId="{1B70DEC0-E7C6-47E7-B693-FF1C4ED82C9D}" srcOrd="0" destOrd="0" presId="urn:microsoft.com/office/officeart/2005/8/layout/orgChart1"/>
    <dgm:cxn modelId="{C8EC069B-E6F0-46DA-86F4-32EA959804F4}" type="presParOf" srcId="{AB859307-7779-4707-876A-B7D1310F606B}" destId="{C2D9529E-E3D6-44C3-BF07-D14F78106429}" srcOrd="1" destOrd="0" presId="urn:microsoft.com/office/officeart/2005/8/layout/orgChart1"/>
    <dgm:cxn modelId="{ED106847-A23F-434E-A2D2-5A5333964CDD}" type="presParOf" srcId="{C2D9529E-E3D6-44C3-BF07-D14F78106429}" destId="{E657D59A-C982-425E-A526-1EA4A21F25B6}" srcOrd="0" destOrd="0" presId="urn:microsoft.com/office/officeart/2005/8/layout/orgChart1"/>
    <dgm:cxn modelId="{E1CC0FBB-2EC8-412B-9A1F-2591AE8B4D23}" type="presParOf" srcId="{E657D59A-C982-425E-A526-1EA4A21F25B6}" destId="{332DF659-B90E-4017-B00D-9BBDE077F301}" srcOrd="0" destOrd="0" presId="urn:microsoft.com/office/officeart/2005/8/layout/orgChart1"/>
    <dgm:cxn modelId="{B7E17911-1294-4C8D-88A1-5CC199821FCB}" type="presParOf" srcId="{E657D59A-C982-425E-A526-1EA4A21F25B6}" destId="{EDBD98D1-85B4-44A1-B0F7-20D3494D0B05}" srcOrd="1" destOrd="0" presId="urn:microsoft.com/office/officeart/2005/8/layout/orgChart1"/>
    <dgm:cxn modelId="{E330F416-F2CB-4B0D-A3D3-35FAA590A461}" type="presParOf" srcId="{C2D9529E-E3D6-44C3-BF07-D14F78106429}" destId="{36B488C6-07CF-433F-8670-CB9BFE6727ED}" srcOrd="1" destOrd="0" presId="urn:microsoft.com/office/officeart/2005/8/layout/orgChart1"/>
    <dgm:cxn modelId="{EB67D489-B53D-4356-8DA7-71ECBD61C645}" type="presParOf" srcId="{C2D9529E-E3D6-44C3-BF07-D14F78106429}" destId="{155EDB9C-D667-47D5-83F6-C22263C39CD1}" srcOrd="2" destOrd="0" presId="urn:microsoft.com/office/officeart/2005/8/layout/orgChart1"/>
    <dgm:cxn modelId="{FAEF4D32-EE6E-4CB0-9F34-2F20A5E343C7}" type="presParOf" srcId="{AB859307-7779-4707-876A-B7D1310F606B}" destId="{3C44902E-8B61-4E29-A00D-D083DC3EF6AF}" srcOrd="2" destOrd="0" presId="urn:microsoft.com/office/officeart/2005/8/layout/orgChart1"/>
    <dgm:cxn modelId="{52B17E30-922B-481E-B1C3-E693D27344BD}" type="presParOf" srcId="{AB859307-7779-4707-876A-B7D1310F606B}" destId="{658809D7-D738-48C4-81FE-4F004F277ABB}" srcOrd="3" destOrd="0" presId="urn:microsoft.com/office/officeart/2005/8/layout/orgChart1"/>
    <dgm:cxn modelId="{50A80ECE-605A-46F3-B511-347C5C00A0F6}" type="presParOf" srcId="{658809D7-D738-48C4-81FE-4F004F277ABB}" destId="{7340C3B5-1D0D-4872-AF74-99E68131CE65}" srcOrd="0" destOrd="0" presId="urn:microsoft.com/office/officeart/2005/8/layout/orgChart1"/>
    <dgm:cxn modelId="{0B32DBA1-198E-4A9F-B51C-30A85E63A75E}" type="presParOf" srcId="{7340C3B5-1D0D-4872-AF74-99E68131CE65}" destId="{41BA3A33-E9BA-4D40-96A0-D8D757D88070}" srcOrd="0" destOrd="0" presId="urn:microsoft.com/office/officeart/2005/8/layout/orgChart1"/>
    <dgm:cxn modelId="{45DE349D-C66B-47A6-9AEE-D228B3B6C9E5}" type="presParOf" srcId="{7340C3B5-1D0D-4872-AF74-99E68131CE65}" destId="{A8E645F5-A5A2-4A77-B81E-71EFFCD65D52}" srcOrd="1" destOrd="0" presId="urn:microsoft.com/office/officeart/2005/8/layout/orgChart1"/>
    <dgm:cxn modelId="{B517CAA1-01A4-42D7-B0A7-62BEED7440D3}" type="presParOf" srcId="{658809D7-D738-48C4-81FE-4F004F277ABB}" destId="{8D538FF5-BF17-41B8-82C7-C74DDEFE62D9}" srcOrd="1" destOrd="0" presId="urn:microsoft.com/office/officeart/2005/8/layout/orgChart1"/>
    <dgm:cxn modelId="{B15EB1B0-76A0-436A-B786-57E79311180B}" type="presParOf" srcId="{658809D7-D738-48C4-81FE-4F004F277ABB}" destId="{22114B49-CEA9-4470-B41A-14B0D809DEBC}" srcOrd="2" destOrd="0" presId="urn:microsoft.com/office/officeart/2005/8/layout/orgChart1"/>
    <dgm:cxn modelId="{B2519FB0-3BAD-4EA7-892E-7BA63675142B}" type="presParOf" srcId="{AB859307-7779-4707-876A-B7D1310F606B}" destId="{339932B1-0AE4-42C1-A841-CDA6AE440ACF}" srcOrd="4" destOrd="0" presId="urn:microsoft.com/office/officeart/2005/8/layout/orgChart1"/>
    <dgm:cxn modelId="{4046AADF-D11D-4F84-BF2C-9F7DD8E587C4}" type="presParOf" srcId="{AB859307-7779-4707-876A-B7D1310F606B}" destId="{55FB2177-9ACF-44B6-B979-B36AB2601D75}" srcOrd="5" destOrd="0" presId="urn:microsoft.com/office/officeart/2005/8/layout/orgChart1"/>
    <dgm:cxn modelId="{7E67FBA5-29CC-460C-B0BD-1486C7F824D9}" type="presParOf" srcId="{55FB2177-9ACF-44B6-B979-B36AB2601D75}" destId="{89EFD601-4531-4693-A965-D504BD439D39}" srcOrd="0" destOrd="0" presId="urn:microsoft.com/office/officeart/2005/8/layout/orgChart1"/>
    <dgm:cxn modelId="{3ED50BA7-3F53-4186-B48D-3211D9BF4135}" type="presParOf" srcId="{89EFD601-4531-4693-A965-D504BD439D39}" destId="{65B225E6-8440-41AD-9232-3C1609FF0D95}" srcOrd="0" destOrd="0" presId="urn:microsoft.com/office/officeart/2005/8/layout/orgChart1"/>
    <dgm:cxn modelId="{E2695B54-E534-442D-876A-FF53FF5CE234}" type="presParOf" srcId="{89EFD601-4531-4693-A965-D504BD439D39}" destId="{DA7828C7-3B96-4EAF-843C-87B457304B3B}" srcOrd="1" destOrd="0" presId="urn:microsoft.com/office/officeart/2005/8/layout/orgChart1"/>
    <dgm:cxn modelId="{57027421-F231-4262-B175-607DD6EBFAAD}" type="presParOf" srcId="{55FB2177-9ACF-44B6-B979-B36AB2601D75}" destId="{48E33F9B-899A-4340-9C45-9C6F3D83337D}" srcOrd="1" destOrd="0" presId="urn:microsoft.com/office/officeart/2005/8/layout/orgChart1"/>
    <dgm:cxn modelId="{DB08EA30-BE71-4895-979D-3E2708CBC58F}" type="presParOf" srcId="{55FB2177-9ACF-44B6-B979-B36AB2601D75}" destId="{384F9556-518C-42F3-9387-E94960B3A247}" srcOrd="2" destOrd="0" presId="urn:microsoft.com/office/officeart/2005/8/layout/orgChart1"/>
    <dgm:cxn modelId="{97C5EE7B-CC17-43F7-9FD4-E02D1EA57C5A}" type="presParOf" srcId="{D7C20F01-4FDC-4B7A-9EB7-147DD570EF28}" destId="{F991AE91-DF85-40AC-A50A-06C3484FC276}" srcOrd="2" destOrd="0" presId="urn:microsoft.com/office/officeart/2005/8/layout/orgChart1"/>
    <dgm:cxn modelId="{11ADF051-9AF4-4464-93DE-A4865B57297E}" type="presParOf" srcId="{4420BA6D-1C74-474B-A978-588822A2D2BD}" destId="{2B054D2E-BF61-4F78-BC44-C96A2EDE52CE}" srcOrd="2" destOrd="0" presId="urn:microsoft.com/office/officeart/2005/8/layout/orgChart1"/>
    <dgm:cxn modelId="{56045BDE-748B-4D96-B42D-0A80FBFA789B}" type="presParOf" srcId="{4420BA6D-1C74-474B-A978-588822A2D2BD}" destId="{CB0BF432-764B-497D-9F6C-19D13974DEEE}" srcOrd="3" destOrd="0" presId="urn:microsoft.com/office/officeart/2005/8/layout/orgChart1"/>
    <dgm:cxn modelId="{E693E795-DB1D-4034-A377-694ED152FB0D}" type="presParOf" srcId="{CB0BF432-764B-497D-9F6C-19D13974DEEE}" destId="{B69CDC11-7B73-40B6-BF52-D741D306D8D3}" srcOrd="0" destOrd="0" presId="urn:microsoft.com/office/officeart/2005/8/layout/orgChart1"/>
    <dgm:cxn modelId="{DDDBFEAB-64DE-4785-8D31-C0F05805BA56}" type="presParOf" srcId="{B69CDC11-7B73-40B6-BF52-D741D306D8D3}" destId="{1EF97AC5-EA89-4879-962A-AB3278F21586}" srcOrd="0" destOrd="0" presId="urn:microsoft.com/office/officeart/2005/8/layout/orgChart1"/>
    <dgm:cxn modelId="{40AB3D68-5FA0-4F26-8C14-7DE29E6913A8}" type="presParOf" srcId="{B69CDC11-7B73-40B6-BF52-D741D306D8D3}" destId="{DCE349FD-9226-4147-B559-614427BA47E6}" srcOrd="1" destOrd="0" presId="urn:microsoft.com/office/officeart/2005/8/layout/orgChart1"/>
    <dgm:cxn modelId="{33C2C428-54DD-480C-871E-EDD663B71F1C}" type="presParOf" srcId="{CB0BF432-764B-497D-9F6C-19D13974DEEE}" destId="{6F65B12B-837F-477A-9DDA-E9B6020672CB}" srcOrd="1" destOrd="0" presId="urn:microsoft.com/office/officeart/2005/8/layout/orgChart1"/>
    <dgm:cxn modelId="{4F2C0035-6EEF-41DD-AAEB-95CE5BBAFE77}" type="presParOf" srcId="{6F65B12B-837F-477A-9DDA-E9B6020672CB}" destId="{76897A8D-36C6-46DC-9829-7A2DB58754A8}" srcOrd="0" destOrd="0" presId="urn:microsoft.com/office/officeart/2005/8/layout/orgChart1"/>
    <dgm:cxn modelId="{FD8A01D7-E7F3-4777-8238-348A5B7B5FD0}" type="presParOf" srcId="{6F65B12B-837F-477A-9DDA-E9B6020672CB}" destId="{3BC03C80-8D8B-4831-839F-FACC74687162}" srcOrd="1" destOrd="0" presId="urn:microsoft.com/office/officeart/2005/8/layout/orgChart1"/>
    <dgm:cxn modelId="{09875810-97BD-43E3-B7EF-5A07508D35F9}" type="presParOf" srcId="{3BC03C80-8D8B-4831-839F-FACC74687162}" destId="{B371D078-D0CC-430C-9B5C-BE3D2F770579}" srcOrd="0" destOrd="0" presId="urn:microsoft.com/office/officeart/2005/8/layout/orgChart1"/>
    <dgm:cxn modelId="{A93B6D67-9554-410A-8744-75D87AC10407}" type="presParOf" srcId="{B371D078-D0CC-430C-9B5C-BE3D2F770579}" destId="{76C51D28-440F-477F-8CD0-D577665DCF21}" srcOrd="0" destOrd="0" presId="urn:microsoft.com/office/officeart/2005/8/layout/orgChart1"/>
    <dgm:cxn modelId="{B58CF243-9FCC-4B0C-A153-5E955DD1C1F2}" type="presParOf" srcId="{B371D078-D0CC-430C-9B5C-BE3D2F770579}" destId="{56B17040-F49C-4B43-8E7E-391D12C44B8E}" srcOrd="1" destOrd="0" presId="urn:microsoft.com/office/officeart/2005/8/layout/orgChart1"/>
    <dgm:cxn modelId="{3854A16C-67B1-4A9B-9947-2D7139BFD2FE}" type="presParOf" srcId="{3BC03C80-8D8B-4831-839F-FACC74687162}" destId="{AE2B070A-791D-4515-850A-7446BF327F66}" srcOrd="1" destOrd="0" presId="urn:microsoft.com/office/officeart/2005/8/layout/orgChart1"/>
    <dgm:cxn modelId="{6E4C1345-4BBB-4FF2-8AF8-3C4BB4181505}" type="presParOf" srcId="{3BC03C80-8D8B-4831-839F-FACC74687162}" destId="{EEC46F3B-938E-4AF3-A5D0-D85ED3EAEA5B}" srcOrd="2" destOrd="0" presId="urn:microsoft.com/office/officeart/2005/8/layout/orgChart1"/>
    <dgm:cxn modelId="{12598D06-EE27-43C5-8D5A-C328B7DA453E}" type="presParOf" srcId="{6F65B12B-837F-477A-9DDA-E9B6020672CB}" destId="{AB27CD98-1373-4A3F-8D2A-0B3922860DDE}" srcOrd="2" destOrd="0" presId="urn:microsoft.com/office/officeart/2005/8/layout/orgChart1"/>
    <dgm:cxn modelId="{84B088FD-0EBB-43B3-B861-DD52ABCB470D}" type="presParOf" srcId="{6F65B12B-837F-477A-9DDA-E9B6020672CB}" destId="{95D41C44-B83E-4ABB-AFD8-B113D8C4B786}" srcOrd="3" destOrd="0" presId="urn:microsoft.com/office/officeart/2005/8/layout/orgChart1"/>
    <dgm:cxn modelId="{7E1AE7B2-181B-41BB-A01E-C8260BC99838}" type="presParOf" srcId="{95D41C44-B83E-4ABB-AFD8-B113D8C4B786}" destId="{76E4F5E4-54BD-45C8-8D41-ABFD2DC74C9E}" srcOrd="0" destOrd="0" presId="urn:microsoft.com/office/officeart/2005/8/layout/orgChart1"/>
    <dgm:cxn modelId="{AB6C6E76-A5AC-49C4-9480-006782AF9CE0}" type="presParOf" srcId="{76E4F5E4-54BD-45C8-8D41-ABFD2DC74C9E}" destId="{D89CD0D3-32EA-4427-98E6-C4ECB17C4A19}" srcOrd="0" destOrd="0" presId="urn:microsoft.com/office/officeart/2005/8/layout/orgChart1"/>
    <dgm:cxn modelId="{0B4D88A1-64C1-40A8-9607-90FD80F04744}" type="presParOf" srcId="{76E4F5E4-54BD-45C8-8D41-ABFD2DC74C9E}" destId="{888E0E6D-FA93-42BE-88B8-FB0865CDB1DF}" srcOrd="1" destOrd="0" presId="urn:microsoft.com/office/officeart/2005/8/layout/orgChart1"/>
    <dgm:cxn modelId="{A3996D8B-7AC6-477C-814F-ED154AD5CB06}" type="presParOf" srcId="{95D41C44-B83E-4ABB-AFD8-B113D8C4B786}" destId="{8D9D767E-DFD3-4870-B95D-94391E128135}" srcOrd="1" destOrd="0" presId="urn:microsoft.com/office/officeart/2005/8/layout/orgChart1"/>
    <dgm:cxn modelId="{F86F1E18-8BF8-4F7F-B254-BE4F3D391CD0}" type="presParOf" srcId="{95D41C44-B83E-4ABB-AFD8-B113D8C4B786}" destId="{5E2FE90C-6649-4D45-92B2-D2E3D61A1BB0}" srcOrd="2" destOrd="0" presId="urn:microsoft.com/office/officeart/2005/8/layout/orgChart1"/>
    <dgm:cxn modelId="{C9A6ACA8-BE97-4C82-8682-F4B489566E53}" type="presParOf" srcId="{6F65B12B-837F-477A-9DDA-E9B6020672CB}" destId="{B20A4F81-58F4-4FC1-9279-74E0E70A4685}" srcOrd="4" destOrd="0" presId="urn:microsoft.com/office/officeart/2005/8/layout/orgChart1"/>
    <dgm:cxn modelId="{B8F3071B-457E-47EF-845F-82352E3F0C34}" type="presParOf" srcId="{6F65B12B-837F-477A-9DDA-E9B6020672CB}" destId="{761CFDD7-F4E4-414E-B1E7-7092795CA696}" srcOrd="5" destOrd="0" presId="urn:microsoft.com/office/officeart/2005/8/layout/orgChart1"/>
    <dgm:cxn modelId="{AA744DD3-F4DB-4DD9-83DB-149CA5AEB4E0}" type="presParOf" srcId="{761CFDD7-F4E4-414E-B1E7-7092795CA696}" destId="{014C3243-0894-4056-B3AF-094F76018E05}" srcOrd="0" destOrd="0" presId="urn:microsoft.com/office/officeart/2005/8/layout/orgChart1"/>
    <dgm:cxn modelId="{F04F22F5-1AC7-4000-9882-31114B8E3BD2}" type="presParOf" srcId="{014C3243-0894-4056-B3AF-094F76018E05}" destId="{A2173D06-7E75-436D-950E-2534E0889A77}" srcOrd="0" destOrd="0" presId="urn:microsoft.com/office/officeart/2005/8/layout/orgChart1"/>
    <dgm:cxn modelId="{95DF6263-2094-47E7-9AAC-6DF48F655E83}" type="presParOf" srcId="{014C3243-0894-4056-B3AF-094F76018E05}" destId="{DDB8F056-B280-43B3-B127-B4D0CEB8AB81}" srcOrd="1" destOrd="0" presId="urn:microsoft.com/office/officeart/2005/8/layout/orgChart1"/>
    <dgm:cxn modelId="{A4C1DCBB-E9C3-415A-8FE5-4FBA027EF114}" type="presParOf" srcId="{761CFDD7-F4E4-414E-B1E7-7092795CA696}" destId="{0D00F6BA-65BC-4239-B427-55D5A546333A}" srcOrd="1" destOrd="0" presId="urn:microsoft.com/office/officeart/2005/8/layout/orgChart1"/>
    <dgm:cxn modelId="{09DEB54F-9AAD-41E3-9455-F048B133FBF9}" type="presParOf" srcId="{761CFDD7-F4E4-414E-B1E7-7092795CA696}" destId="{31F86EA7-676C-4961-913C-E035679AFBB1}" srcOrd="2" destOrd="0" presId="urn:microsoft.com/office/officeart/2005/8/layout/orgChart1"/>
    <dgm:cxn modelId="{B1CE6CDE-218D-4FBA-8638-F2AC3B3FD9B6}" type="presParOf" srcId="{CB0BF432-764B-497D-9F6C-19D13974DEEE}" destId="{B0C2A5A5-E0C7-46DA-A3F2-EC8AB48DA750}" srcOrd="2" destOrd="0" presId="urn:microsoft.com/office/officeart/2005/8/layout/orgChart1"/>
    <dgm:cxn modelId="{78714C0F-7A1A-4C57-9805-86573CAE50FB}" type="presParOf" srcId="{4420BA6D-1C74-474B-A978-588822A2D2BD}" destId="{18FA3091-457E-45BC-AD57-2D4900B8C32C}" srcOrd="4" destOrd="0" presId="urn:microsoft.com/office/officeart/2005/8/layout/orgChart1"/>
    <dgm:cxn modelId="{4289072B-EF8F-48CD-AC70-0995552DA689}" type="presParOf" srcId="{4420BA6D-1C74-474B-A978-588822A2D2BD}" destId="{4CC99F5D-590D-45D8-B4E2-F46DAC2E9AA5}" srcOrd="5" destOrd="0" presId="urn:microsoft.com/office/officeart/2005/8/layout/orgChart1"/>
    <dgm:cxn modelId="{B25C2A97-62FE-4BA0-AEF6-283F404200BA}" type="presParOf" srcId="{4CC99F5D-590D-45D8-B4E2-F46DAC2E9AA5}" destId="{00CF69A2-D440-41EC-984B-4775C1A4F53F}" srcOrd="0" destOrd="0" presId="urn:microsoft.com/office/officeart/2005/8/layout/orgChart1"/>
    <dgm:cxn modelId="{243EB93C-F788-4FE2-BD4A-CE128FD594DC}" type="presParOf" srcId="{00CF69A2-D440-41EC-984B-4775C1A4F53F}" destId="{CF13B0D2-290D-4D79-8E6E-1D33EEB0E15B}" srcOrd="0" destOrd="0" presId="urn:microsoft.com/office/officeart/2005/8/layout/orgChart1"/>
    <dgm:cxn modelId="{A0932F83-CC5D-413C-97F6-564DC804A665}" type="presParOf" srcId="{00CF69A2-D440-41EC-984B-4775C1A4F53F}" destId="{3E5EE3F8-BC2F-4008-9CE5-603373869AF6}" srcOrd="1" destOrd="0" presId="urn:microsoft.com/office/officeart/2005/8/layout/orgChart1"/>
    <dgm:cxn modelId="{038516E0-4429-40EA-BBAC-5121FCBFBB63}" type="presParOf" srcId="{4CC99F5D-590D-45D8-B4E2-F46DAC2E9AA5}" destId="{47D0902D-94F9-4114-ADF3-59662BAC51F3}" srcOrd="1" destOrd="0" presId="urn:microsoft.com/office/officeart/2005/8/layout/orgChart1"/>
    <dgm:cxn modelId="{53960D4A-08EC-42D1-8F96-22B257423369}" type="presParOf" srcId="{47D0902D-94F9-4114-ADF3-59662BAC51F3}" destId="{76188BF3-2F88-447E-A468-1130A7A69D8C}" srcOrd="0" destOrd="0" presId="urn:microsoft.com/office/officeart/2005/8/layout/orgChart1"/>
    <dgm:cxn modelId="{BCCBC9DC-1F72-4ED2-B454-A46B8430ABFD}" type="presParOf" srcId="{47D0902D-94F9-4114-ADF3-59662BAC51F3}" destId="{4A42C767-0335-472B-845F-C41B62113FD2}" srcOrd="1" destOrd="0" presId="urn:microsoft.com/office/officeart/2005/8/layout/orgChart1"/>
    <dgm:cxn modelId="{D9945F82-D2A6-4E82-8DCB-E22F0B3F0841}" type="presParOf" srcId="{4A42C767-0335-472B-845F-C41B62113FD2}" destId="{E3875A15-2ADD-4532-BB85-74AC33C86D0D}" srcOrd="0" destOrd="0" presId="urn:microsoft.com/office/officeart/2005/8/layout/orgChart1"/>
    <dgm:cxn modelId="{3DB89B7C-7BD5-4985-A122-DD419DA39CF3}" type="presParOf" srcId="{E3875A15-2ADD-4532-BB85-74AC33C86D0D}" destId="{3426725D-16E3-454B-AFFD-A2149E5B227C}" srcOrd="0" destOrd="0" presId="urn:microsoft.com/office/officeart/2005/8/layout/orgChart1"/>
    <dgm:cxn modelId="{1A4ECA1D-4442-40DA-BCD0-426F2D10AABF}" type="presParOf" srcId="{E3875A15-2ADD-4532-BB85-74AC33C86D0D}" destId="{4A5B9C83-9B9C-4710-8F2D-5D7879CE2586}" srcOrd="1" destOrd="0" presId="urn:microsoft.com/office/officeart/2005/8/layout/orgChart1"/>
    <dgm:cxn modelId="{C7C8C18E-70DD-4CBF-8C87-D1578D4FA72E}" type="presParOf" srcId="{4A42C767-0335-472B-845F-C41B62113FD2}" destId="{58A7395C-C62A-42B7-8D09-E7F8A2370F1F}" srcOrd="1" destOrd="0" presId="urn:microsoft.com/office/officeart/2005/8/layout/orgChart1"/>
    <dgm:cxn modelId="{AB6D0A4C-FD58-4351-9A54-77C6409DDFE6}" type="presParOf" srcId="{4A42C767-0335-472B-845F-C41B62113FD2}" destId="{D43BFC6F-4DE1-4239-93BC-2926403B1B79}" srcOrd="2" destOrd="0" presId="urn:microsoft.com/office/officeart/2005/8/layout/orgChart1"/>
    <dgm:cxn modelId="{CDD17C03-267E-4341-9E2A-81D38493FF77}" type="presParOf" srcId="{47D0902D-94F9-4114-ADF3-59662BAC51F3}" destId="{09640727-303C-4DFA-96E4-03ADD2D33297}" srcOrd="2" destOrd="0" presId="urn:microsoft.com/office/officeart/2005/8/layout/orgChart1"/>
    <dgm:cxn modelId="{763F5ADB-3DDE-4B66-95CA-246A9816A2D9}" type="presParOf" srcId="{47D0902D-94F9-4114-ADF3-59662BAC51F3}" destId="{0B1ADCA5-319C-4FF1-94DA-7EA29EC7BD7A}" srcOrd="3" destOrd="0" presId="urn:microsoft.com/office/officeart/2005/8/layout/orgChart1"/>
    <dgm:cxn modelId="{7F5C4177-F5E7-43B8-82BC-9DBEC659721A}" type="presParOf" srcId="{0B1ADCA5-319C-4FF1-94DA-7EA29EC7BD7A}" destId="{4E15DC26-4669-40DE-A0E6-13E1425751E0}" srcOrd="0" destOrd="0" presId="urn:microsoft.com/office/officeart/2005/8/layout/orgChart1"/>
    <dgm:cxn modelId="{D9A48A1F-AA73-422D-9E57-5528BE8C17DE}" type="presParOf" srcId="{4E15DC26-4669-40DE-A0E6-13E1425751E0}" destId="{A7FCAFEC-1E89-43C9-B7EA-55F4B6346CC7}" srcOrd="0" destOrd="0" presId="urn:microsoft.com/office/officeart/2005/8/layout/orgChart1"/>
    <dgm:cxn modelId="{8F341E9F-1D1C-458F-A15C-5422129C4208}" type="presParOf" srcId="{4E15DC26-4669-40DE-A0E6-13E1425751E0}" destId="{FFD59BB6-CD5A-441D-A0B6-8C48131A303F}" srcOrd="1" destOrd="0" presId="urn:microsoft.com/office/officeart/2005/8/layout/orgChart1"/>
    <dgm:cxn modelId="{25329361-5ED4-414A-98E6-C5AB9F66B3BC}" type="presParOf" srcId="{0B1ADCA5-319C-4FF1-94DA-7EA29EC7BD7A}" destId="{846A49FA-68B9-46C6-A627-C988CA57BC64}" srcOrd="1" destOrd="0" presId="urn:microsoft.com/office/officeart/2005/8/layout/orgChart1"/>
    <dgm:cxn modelId="{084DF573-53BA-4026-9F35-967487228856}" type="presParOf" srcId="{0B1ADCA5-319C-4FF1-94DA-7EA29EC7BD7A}" destId="{7801501D-7450-43E1-A7C7-505E1A711701}" srcOrd="2" destOrd="0" presId="urn:microsoft.com/office/officeart/2005/8/layout/orgChart1"/>
    <dgm:cxn modelId="{DB3EC6BE-9888-4722-A02A-2F6F923B4F39}" type="presParOf" srcId="{4CC99F5D-590D-45D8-B4E2-F46DAC2E9AA5}" destId="{76CCDFC4-C64F-4A6D-98B7-25ADFC33B20C}" srcOrd="2" destOrd="0" presId="urn:microsoft.com/office/officeart/2005/8/layout/orgChart1"/>
    <dgm:cxn modelId="{D61B4457-C400-48FC-8CAD-3579C64DFB02}" type="presParOf" srcId="{4420BA6D-1C74-474B-A978-588822A2D2BD}" destId="{79E1800C-2F26-448D-9A46-F8A74D822FE8}" srcOrd="6" destOrd="0" presId="urn:microsoft.com/office/officeart/2005/8/layout/orgChart1"/>
    <dgm:cxn modelId="{1D20FCA6-292B-4535-9447-39188144D313}" type="presParOf" srcId="{4420BA6D-1C74-474B-A978-588822A2D2BD}" destId="{A56B7B0A-5999-4B5F-985C-06537B68A594}" srcOrd="7" destOrd="0" presId="urn:microsoft.com/office/officeart/2005/8/layout/orgChart1"/>
    <dgm:cxn modelId="{DC1D162A-C08D-4F93-AC43-07DD6F7AE4F1}" type="presParOf" srcId="{A56B7B0A-5999-4B5F-985C-06537B68A594}" destId="{BC744659-17E3-4295-95AE-491ACE405748}" srcOrd="0" destOrd="0" presId="urn:microsoft.com/office/officeart/2005/8/layout/orgChart1"/>
    <dgm:cxn modelId="{88643439-B166-402E-912C-DAC00045944F}" type="presParOf" srcId="{BC744659-17E3-4295-95AE-491ACE405748}" destId="{C28B4FF0-220F-429F-A237-A16D66C9C327}" srcOrd="0" destOrd="0" presId="urn:microsoft.com/office/officeart/2005/8/layout/orgChart1"/>
    <dgm:cxn modelId="{317F45D2-A133-4E4A-8372-13BDCEFF25C4}" type="presParOf" srcId="{BC744659-17E3-4295-95AE-491ACE405748}" destId="{2E6783EA-9991-4563-AE8C-BCF3E58FE1C7}" srcOrd="1" destOrd="0" presId="urn:microsoft.com/office/officeart/2005/8/layout/orgChart1"/>
    <dgm:cxn modelId="{B8587309-EE6D-474F-9CAC-F8C516FE44B5}" type="presParOf" srcId="{A56B7B0A-5999-4B5F-985C-06537B68A594}" destId="{942A0750-8EBA-4F72-9562-53175ACBCDB4}" srcOrd="1" destOrd="0" presId="urn:microsoft.com/office/officeart/2005/8/layout/orgChart1"/>
    <dgm:cxn modelId="{E54D11D1-86B2-4598-9457-334DD7CDB98F}" type="presParOf" srcId="{942A0750-8EBA-4F72-9562-53175ACBCDB4}" destId="{F1A2FDE9-2D34-4DA7-9D50-87E53AE2B66E}" srcOrd="0" destOrd="0" presId="urn:microsoft.com/office/officeart/2005/8/layout/orgChart1"/>
    <dgm:cxn modelId="{B1A7FECC-8D51-4849-8967-583BFD2A7457}" type="presParOf" srcId="{942A0750-8EBA-4F72-9562-53175ACBCDB4}" destId="{3A080D87-D365-484A-B2E0-D66A4C094D63}" srcOrd="1" destOrd="0" presId="urn:microsoft.com/office/officeart/2005/8/layout/orgChart1"/>
    <dgm:cxn modelId="{41394E44-1FB1-4B57-ABBC-13B286C511DF}" type="presParOf" srcId="{3A080D87-D365-484A-B2E0-D66A4C094D63}" destId="{A363F4DD-1A56-42AA-BA34-12D9046061FA}" srcOrd="0" destOrd="0" presId="urn:microsoft.com/office/officeart/2005/8/layout/orgChart1"/>
    <dgm:cxn modelId="{EF6B30EE-D45E-4F9A-878C-8B274EC542A3}" type="presParOf" srcId="{A363F4DD-1A56-42AA-BA34-12D9046061FA}" destId="{E921ECBB-7C89-4DA6-BA86-37B18F72C188}" srcOrd="0" destOrd="0" presId="urn:microsoft.com/office/officeart/2005/8/layout/orgChart1"/>
    <dgm:cxn modelId="{CC0D6344-D0E7-469B-A97C-50963C8A3DE2}" type="presParOf" srcId="{A363F4DD-1A56-42AA-BA34-12D9046061FA}" destId="{504693D1-AD14-4C9F-9F8E-31907F894E04}" srcOrd="1" destOrd="0" presId="urn:microsoft.com/office/officeart/2005/8/layout/orgChart1"/>
    <dgm:cxn modelId="{DF945FDA-AB9C-402A-BFE5-07BBDBAD0B17}" type="presParOf" srcId="{3A080D87-D365-484A-B2E0-D66A4C094D63}" destId="{5BA3DB45-EB01-402D-BB8F-3CF1155A790D}" srcOrd="1" destOrd="0" presId="urn:microsoft.com/office/officeart/2005/8/layout/orgChart1"/>
    <dgm:cxn modelId="{1865AE5E-3656-41B8-BD53-9D2400221614}" type="presParOf" srcId="{3A080D87-D365-484A-B2E0-D66A4C094D63}" destId="{CA403D8B-195F-4426-944E-B7728154FE30}" srcOrd="2" destOrd="0" presId="urn:microsoft.com/office/officeart/2005/8/layout/orgChart1"/>
    <dgm:cxn modelId="{AAAA8400-75DE-4FFE-A166-0BD580352240}" type="presParOf" srcId="{A56B7B0A-5999-4B5F-985C-06537B68A594}" destId="{F5079267-67DA-4C5D-97FC-CAD76B5FF4E4}" srcOrd="2" destOrd="0" presId="urn:microsoft.com/office/officeart/2005/8/layout/orgChart1"/>
    <dgm:cxn modelId="{81D388E0-6837-43D3-A4DF-AD504AD7DD61}" type="presParOf" srcId="{4420BA6D-1C74-474B-A978-588822A2D2BD}" destId="{7A558A61-29D7-44E1-B561-36223A5748DF}" srcOrd="8" destOrd="0" presId="urn:microsoft.com/office/officeart/2005/8/layout/orgChart1"/>
    <dgm:cxn modelId="{7A27ABB5-8555-4F56-B1EA-D35405EAC389}" type="presParOf" srcId="{4420BA6D-1C74-474B-A978-588822A2D2BD}" destId="{0CE7AF6B-06BA-4758-826D-F6F7CFBCA3A5}" srcOrd="9" destOrd="0" presId="urn:microsoft.com/office/officeart/2005/8/layout/orgChart1"/>
    <dgm:cxn modelId="{4B43DE9B-F6CA-4EA9-86F0-AC2780659507}" type="presParOf" srcId="{0CE7AF6B-06BA-4758-826D-F6F7CFBCA3A5}" destId="{AF987DA1-C2C9-48BC-98EB-ED785CFEA6D1}" srcOrd="0" destOrd="0" presId="urn:microsoft.com/office/officeart/2005/8/layout/orgChart1"/>
    <dgm:cxn modelId="{E5C40BCD-FF8C-4415-8411-798CFE633236}" type="presParOf" srcId="{AF987DA1-C2C9-48BC-98EB-ED785CFEA6D1}" destId="{7476354D-D54C-4405-A768-B0987D38D14E}" srcOrd="0" destOrd="0" presId="urn:microsoft.com/office/officeart/2005/8/layout/orgChart1"/>
    <dgm:cxn modelId="{2E4BB6DA-506F-4926-8B29-33EE61DED3C7}" type="presParOf" srcId="{AF987DA1-C2C9-48BC-98EB-ED785CFEA6D1}" destId="{77B91E73-A041-45CE-BE0D-8469B470F091}" srcOrd="1" destOrd="0" presId="urn:microsoft.com/office/officeart/2005/8/layout/orgChart1"/>
    <dgm:cxn modelId="{2CBFA355-4DD1-4A6F-AF80-F7EC926F3CBA}" type="presParOf" srcId="{0CE7AF6B-06BA-4758-826D-F6F7CFBCA3A5}" destId="{47948902-C386-4763-9440-5FB0AEB36B61}" srcOrd="1" destOrd="0" presId="urn:microsoft.com/office/officeart/2005/8/layout/orgChart1"/>
    <dgm:cxn modelId="{526FD13E-F438-47B2-8850-780B34A8AE36}" type="presParOf" srcId="{0CE7AF6B-06BA-4758-826D-F6F7CFBCA3A5}" destId="{30562674-2101-4D9C-80E6-A6ED635A14A2}" srcOrd="2" destOrd="0" presId="urn:microsoft.com/office/officeart/2005/8/layout/orgChart1"/>
    <dgm:cxn modelId="{D8B858B4-D2F9-46BD-8A86-5FCF137631D6}" type="presParOf" srcId="{4420BA6D-1C74-474B-A978-588822A2D2BD}" destId="{6D02A989-3928-425B-AA19-9489E4182FB3}" srcOrd="10" destOrd="0" presId="urn:microsoft.com/office/officeart/2005/8/layout/orgChart1"/>
    <dgm:cxn modelId="{743F633D-1599-4E96-BD87-69E47E3EB977}" type="presParOf" srcId="{4420BA6D-1C74-474B-A978-588822A2D2BD}" destId="{3C2679F6-2DD2-481D-88A1-879B2CD957DF}" srcOrd="11" destOrd="0" presId="urn:microsoft.com/office/officeart/2005/8/layout/orgChart1"/>
    <dgm:cxn modelId="{ADCC41DC-EC8F-4008-BB23-7F8EC70EC350}" type="presParOf" srcId="{3C2679F6-2DD2-481D-88A1-879B2CD957DF}" destId="{552FB519-6C52-476D-98DE-099A2675BB71}" srcOrd="0" destOrd="0" presId="urn:microsoft.com/office/officeart/2005/8/layout/orgChart1"/>
    <dgm:cxn modelId="{F25F5A9A-65AF-449A-A7A8-317C2BCC334A}" type="presParOf" srcId="{552FB519-6C52-476D-98DE-099A2675BB71}" destId="{DF0AC1D1-356D-4DCA-B882-F2BE9B6F02B4}" srcOrd="0" destOrd="0" presId="urn:microsoft.com/office/officeart/2005/8/layout/orgChart1"/>
    <dgm:cxn modelId="{8D48EFD2-C187-4D90-9574-E9000FFA1321}" type="presParOf" srcId="{552FB519-6C52-476D-98DE-099A2675BB71}" destId="{22DD6A4F-3F35-4B8D-BDBA-AE08A33208B8}" srcOrd="1" destOrd="0" presId="urn:microsoft.com/office/officeart/2005/8/layout/orgChart1"/>
    <dgm:cxn modelId="{9E052311-8D74-4479-A488-2DC4F8ACB088}" type="presParOf" srcId="{3C2679F6-2DD2-481D-88A1-879B2CD957DF}" destId="{C27463F4-4FCE-4124-8BF7-835A9F6330C3}" srcOrd="1" destOrd="0" presId="urn:microsoft.com/office/officeart/2005/8/layout/orgChart1"/>
    <dgm:cxn modelId="{D36B2B2B-2FF2-4FA8-9A3D-D43BB0F347A2}" type="presParOf" srcId="{C27463F4-4FCE-4124-8BF7-835A9F6330C3}" destId="{E3806F8B-BBE0-42F1-91F5-A16094F951AE}" srcOrd="0" destOrd="0" presId="urn:microsoft.com/office/officeart/2005/8/layout/orgChart1"/>
    <dgm:cxn modelId="{129E8461-17DE-428D-BFCE-E0AB7B4B21D2}" type="presParOf" srcId="{C27463F4-4FCE-4124-8BF7-835A9F6330C3}" destId="{1E851FDE-5345-4EA0-8EA3-C6CD7951E984}" srcOrd="1" destOrd="0" presId="urn:microsoft.com/office/officeart/2005/8/layout/orgChart1"/>
    <dgm:cxn modelId="{11FEC991-5CE3-42E3-BB18-A72BC04797CE}" type="presParOf" srcId="{1E851FDE-5345-4EA0-8EA3-C6CD7951E984}" destId="{95F95FC5-BB09-4E59-9CD8-4ADC7B0CB18F}" srcOrd="0" destOrd="0" presId="urn:microsoft.com/office/officeart/2005/8/layout/orgChart1"/>
    <dgm:cxn modelId="{9A9E61A5-40A5-41D7-829F-D6415EBAA709}" type="presParOf" srcId="{95F95FC5-BB09-4E59-9CD8-4ADC7B0CB18F}" destId="{079F13BF-03F6-43EB-951B-1BC8329DEEFB}" srcOrd="0" destOrd="0" presId="urn:microsoft.com/office/officeart/2005/8/layout/orgChart1"/>
    <dgm:cxn modelId="{AA38D3B2-A8D5-46A5-98CD-2CDE0F87660D}" type="presParOf" srcId="{95F95FC5-BB09-4E59-9CD8-4ADC7B0CB18F}" destId="{B4179240-B54F-402F-A940-8A24879FF656}" srcOrd="1" destOrd="0" presId="urn:microsoft.com/office/officeart/2005/8/layout/orgChart1"/>
    <dgm:cxn modelId="{6E5C2D79-52A6-4229-886F-7503BD23E742}" type="presParOf" srcId="{1E851FDE-5345-4EA0-8EA3-C6CD7951E984}" destId="{2DAA2B74-F2E7-403B-96C3-4671E8744359}" srcOrd="1" destOrd="0" presId="urn:microsoft.com/office/officeart/2005/8/layout/orgChart1"/>
    <dgm:cxn modelId="{5A4192C2-7A72-4415-88BC-F97D50E787F1}" type="presParOf" srcId="{2DAA2B74-F2E7-403B-96C3-4671E8744359}" destId="{EA5C2887-3A7A-4D73-A3B5-D34C034AAE92}" srcOrd="0" destOrd="0" presId="urn:microsoft.com/office/officeart/2005/8/layout/orgChart1"/>
    <dgm:cxn modelId="{F2AB0FB5-8102-46F8-876F-6E97596340FA}" type="presParOf" srcId="{2DAA2B74-F2E7-403B-96C3-4671E8744359}" destId="{941B0FF5-E558-4055-B293-F8873F646972}" srcOrd="1" destOrd="0" presId="urn:microsoft.com/office/officeart/2005/8/layout/orgChart1"/>
    <dgm:cxn modelId="{CB5A4B5B-DAB7-460D-96FE-358FFF7B3069}" type="presParOf" srcId="{941B0FF5-E558-4055-B293-F8873F646972}" destId="{65A6BA30-2801-44DF-A687-6C0B2790A05B}" srcOrd="0" destOrd="0" presId="urn:microsoft.com/office/officeart/2005/8/layout/orgChart1"/>
    <dgm:cxn modelId="{0FE37B48-32F4-4FEF-9903-055E0198F7EF}" type="presParOf" srcId="{65A6BA30-2801-44DF-A687-6C0B2790A05B}" destId="{FCBF387D-A1FB-43DC-8706-EBD90C242EED}" srcOrd="0" destOrd="0" presId="urn:microsoft.com/office/officeart/2005/8/layout/orgChart1"/>
    <dgm:cxn modelId="{927B5AEE-AE96-4F0E-B442-91EAF2155448}" type="presParOf" srcId="{65A6BA30-2801-44DF-A687-6C0B2790A05B}" destId="{43326343-771D-4038-9D06-8A982C2E5CE0}" srcOrd="1" destOrd="0" presId="urn:microsoft.com/office/officeart/2005/8/layout/orgChart1"/>
    <dgm:cxn modelId="{68EE0B78-2082-43CA-9EC4-CC1A2B623880}" type="presParOf" srcId="{941B0FF5-E558-4055-B293-F8873F646972}" destId="{649BF2E9-8170-4662-93A4-AFE09315757F}" srcOrd="1" destOrd="0" presId="urn:microsoft.com/office/officeart/2005/8/layout/orgChart1"/>
    <dgm:cxn modelId="{DCDC4657-2242-418B-9B14-6AC2E5395A5A}" type="presParOf" srcId="{941B0FF5-E558-4055-B293-F8873F646972}" destId="{A4FFD312-3E89-4267-8D15-9E7CA31E3866}" srcOrd="2" destOrd="0" presId="urn:microsoft.com/office/officeart/2005/8/layout/orgChart1"/>
    <dgm:cxn modelId="{177AB3F5-448F-4CF8-822E-88C553BCBD25}" type="presParOf" srcId="{2DAA2B74-F2E7-403B-96C3-4671E8744359}" destId="{F4C159BC-EA93-43C3-82B0-E7D7BB708819}" srcOrd="2" destOrd="0" presId="urn:microsoft.com/office/officeart/2005/8/layout/orgChart1"/>
    <dgm:cxn modelId="{2EF3EB41-E03E-4471-A689-0EC910A445AD}" type="presParOf" srcId="{2DAA2B74-F2E7-403B-96C3-4671E8744359}" destId="{E1CE296B-1E2E-410C-9EC6-A7C3CA9B7960}" srcOrd="3" destOrd="0" presId="urn:microsoft.com/office/officeart/2005/8/layout/orgChart1"/>
    <dgm:cxn modelId="{76A36F9D-3F14-405A-971B-A386FE00EEFC}" type="presParOf" srcId="{E1CE296B-1E2E-410C-9EC6-A7C3CA9B7960}" destId="{ED21CFF4-24C2-4805-8063-5F7E72FC4B05}" srcOrd="0" destOrd="0" presId="urn:microsoft.com/office/officeart/2005/8/layout/orgChart1"/>
    <dgm:cxn modelId="{9E0A78D7-13B0-4237-856D-FFB23B4B6B2E}" type="presParOf" srcId="{ED21CFF4-24C2-4805-8063-5F7E72FC4B05}" destId="{6EFF6546-6684-428C-9725-55625BA40660}" srcOrd="0" destOrd="0" presId="urn:microsoft.com/office/officeart/2005/8/layout/orgChart1"/>
    <dgm:cxn modelId="{EEFE8552-D0BB-4DBF-BED0-A856FE19E094}" type="presParOf" srcId="{ED21CFF4-24C2-4805-8063-5F7E72FC4B05}" destId="{A622CDC6-0B6C-492C-B081-C75A20C7A384}" srcOrd="1" destOrd="0" presId="urn:microsoft.com/office/officeart/2005/8/layout/orgChart1"/>
    <dgm:cxn modelId="{FBE29D71-054F-4BD9-BA62-A8E5D86E6431}" type="presParOf" srcId="{E1CE296B-1E2E-410C-9EC6-A7C3CA9B7960}" destId="{96473E01-5D22-457F-896D-0219E46228AF}" srcOrd="1" destOrd="0" presId="urn:microsoft.com/office/officeart/2005/8/layout/orgChart1"/>
    <dgm:cxn modelId="{D49B6C19-D06E-49D7-A43D-E8F81884B703}" type="presParOf" srcId="{E1CE296B-1E2E-410C-9EC6-A7C3CA9B7960}" destId="{A530CCD5-0CE6-4E89-AF36-43B38A5E3467}" srcOrd="2" destOrd="0" presId="urn:microsoft.com/office/officeart/2005/8/layout/orgChart1"/>
    <dgm:cxn modelId="{79430A70-05C3-442B-9DB0-F6C4557D6F81}" type="presParOf" srcId="{1E851FDE-5345-4EA0-8EA3-C6CD7951E984}" destId="{233F4527-DF31-49BE-A3BE-FFD2153A6E10}" srcOrd="2" destOrd="0" presId="urn:microsoft.com/office/officeart/2005/8/layout/orgChart1"/>
    <dgm:cxn modelId="{93D6A2B6-FA41-437D-A300-E4C122386EA8}" type="presParOf" srcId="{C27463F4-4FCE-4124-8BF7-835A9F6330C3}" destId="{10D25511-3500-4474-A9E5-3CD9398FE238}" srcOrd="2" destOrd="0" presId="urn:microsoft.com/office/officeart/2005/8/layout/orgChart1"/>
    <dgm:cxn modelId="{F213F3C6-4688-4121-95D6-CC65A180E3BE}" type="presParOf" srcId="{C27463F4-4FCE-4124-8BF7-835A9F6330C3}" destId="{C7D5C32D-C2CE-484B-9FBB-09D118CE462B}" srcOrd="3" destOrd="0" presId="urn:microsoft.com/office/officeart/2005/8/layout/orgChart1"/>
    <dgm:cxn modelId="{ED889989-A921-45EB-AAC7-EE398B305673}" type="presParOf" srcId="{C7D5C32D-C2CE-484B-9FBB-09D118CE462B}" destId="{ED8E3555-4F3C-45F0-8678-0CFFC099FE34}" srcOrd="0" destOrd="0" presId="urn:microsoft.com/office/officeart/2005/8/layout/orgChart1"/>
    <dgm:cxn modelId="{072C24BC-65E4-4B85-A132-DB86EF2CF779}" type="presParOf" srcId="{ED8E3555-4F3C-45F0-8678-0CFFC099FE34}" destId="{30047F99-B798-49BB-8F6B-DD09E4F6F92A}" srcOrd="0" destOrd="0" presId="urn:microsoft.com/office/officeart/2005/8/layout/orgChart1"/>
    <dgm:cxn modelId="{94D692D7-E253-4EBC-A2F0-04BFF991F43D}" type="presParOf" srcId="{ED8E3555-4F3C-45F0-8678-0CFFC099FE34}" destId="{18DB3DD3-1442-4B74-AD49-6FF8DCE2B270}" srcOrd="1" destOrd="0" presId="urn:microsoft.com/office/officeart/2005/8/layout/orgChart1"/>
    <dgm:cxn modelId="{1A4C8BD8-38FC-4D18-B0E6-A9A76F8F43E9}" type="presParOf" srcId="{C7D5C32D-C2CE-484B-9FBB-09D118CE462B}" destId="{968A62EE-7067-4E8A-83D6-FF2CC771600D}" srcOrd="1" destOrd="0" presId="urn:microsoft.com/office/officeart/2005/8/layout/orgChart1"/>
    <dgm:cxn modelId="{2F60EF91-8C15-4CD3-8F53-3B8E5BC0787A}" type="presParOf" srcId="{C7D5C32D-C2CE-484B-9FBB-09D118CE462B}" destId="{6D403AA6-EA7F-4927-8BA6-2278FDB96AFD}" srcOrd="2" destOrd="0" presId="urn:microsoft.com/office/officeart/2005/8/layout/orgChart1"/>
    <dgm:cxn modelId="{5E10B565-60A8-4C70-B62D-856B6D50C8D7}" type="presParOf" srcId="{3C2679F6-2DD2-481D-88A1-879B2CD957DF}" destId="{76A531FF-C124-4D82-985B-F82C02600729}" srcOrd="2" destOrd="0" presId="urn:microsoft.com/office/officeart/2005/8/layout/orgChart1"/>
    <dgm:cxn modelId="{B0B3EFB0-421E-45E8-B4A7-874125427685}" type="presParOf" srcId="{650AF714-8567-4034-B2E6-BB2C7B53960A}" destId="{3353FD41-FA25-4E44-8F68-D4723D00DE0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DA479A-AF9B-4BB0-83E9-8223C7852E7A}" type="doc">
      <dgm:prSet loTypeId="urn:microsoft.com/office/officeart/2005/8/layout/vList2" loCatId="list" qsTypeId="urn:microsoft.com/office/officeart/2005/8/quickstyle/3d3" qsCatId="3D" csTypeId="urn:microsoft.com/office/officeart/2005/8/colors/accent6_2" csCatId="accent6" phldr="1"/>
      <dgm:spPr/>
      <dgm:t>
        <a:bodyPr/>
        <a:lstStyle/>
        <a:p>
          <a:endParaRPr lang="id-ID"/>
        </a:p>
      </dgm:t>
    </dgm:pt>
    <dgm:pt modelId="{C32CB563-D7C0-4197-A2F8-78F2229CC0A0}">
      <dgm:prSet phldrT="[Text]" custT="1"/>
      <dgm:spPr/>
      <dgm:t>
        <a:bodyPr/>
        <a:lstStyle/>
        <a:p>
          <a:pPr marL="347663" indent="-347663"/>
          <a:r>
            <a:rPr lang="id-ID" sz="2000" b="1" dirty="0" smtClean="0">
              <a:solidFill>
                <a:schemeClr val="tx1"/>
              </a:solidFill>
            </a:rPr>
            <a:t>1.	Gula pentosa deoksiribosa</a:t>
          </a:r>
          <a:endParaRPr lang="id-ID" sz="2000" b="1" dirty="0">
            <a:solidFill>
              <a:schemeClr val="tx1"/>
            </a:solidFill>
          </a:endParaRPr>
        </a:p>
      </dgm:t>
    </dgm:pt>
    <dgm:pt modelId="{F9CC121F-075F-40B3-AE8D-C5690C6DEDC5}" type="parTrans" cxnId="{3E2CD067-C44D-4739-ACC2-3EF6F45FABAD}">
      <dgm:prSet/>
      <dgm:spPr/>
      <dgm:t>
        <a:bodyPr/>
        <a:lstStyle/>
        <a:p>
          <a:endParaRPr lang="id-ID" sz="2000"/>
        </a:p>
      </dgm:t>
    </dgm:pt>
    <dgm:pt modelId="{60706B41-367C-4A33-AC78-A71A2E9138E3}" type="sibTrans" cxnId="{3E2CD067-C44D-4739-ACC2-3EF6F45FABAD}">
      <dgm:prSet/>
      <dgm:spPr/>
      <dgm:t>
        <a:bodyPr/>
        <a:lstStyle/>
        <a:p>
          <a:endParaRPr lang="id-ID" sz="2000"/>
        </a:p>
      </dgm:t>
    </dgm:pt>
    <dgm:pt modelId="{5CB2758A-AA89-4C1D-8664-7E907419C344}">
      <dgm:prSet phldrT="[Text]" custT="1"/>
      <dgm:spPr/>
      <dgm:t>
        <a:bodyPr/>
        <a:lstStyle/>
        <a:p>
          <a:pPr marL="347663" indent="-347663"/>
          <a:r>
            <a:rPr lang="id-ID" sz="2000" b="1" dirty="0" smtClean="0">
              <a:solidFill>
                <a:schemeClr val="tx1"/>
              </a:solidFill>
            </a:rPr>
            <a:t>3.	Basa nitrogen, terdiri atas dua jenis:</a:t>
          </a:r>
          <a:endParaRPr lang="id-ID" sz="2000" b="1" dirty="0">
            <a:solidFill>
              <a:schemeClr val="tx1"/>
            </a:solidFill>
          </a:endParaRPr>
        </a:p>
      </dgm:t>
    </dgm:pt>
    <dgm:pt modelId="{DD430B0F-732D-4CC7-B9FF-6B67DA509FBD}" type="parTrans" cxnId="{2ADEE359-B025-420C-9FD2-FC0E299650C0}">
      <dgm:prSet/>
      <dgm:spPr/>
      <dgm:t>
        <a:bodyPr/>
        <a:lstStyle/>
        <a:p>
          <a:endParaRPr lang="id-ID" sz="2000"/>
        </a:p>
      </dgm:t>
    </dgm:pt>
    <dgm:pt modelId="{B6BAFD43-D2D9-40B3-9AC2-647A9C34B5F8}" type="sibTrans" cxnId="{2ADEE359-B025-420C-9FD2-FC0E299650C0}">
      <dgm:prSet/>
      <dgm:spPr/>
      <dgm:t>
        <a:bodyPr/>
        <a:lstStyle/>
        <a:p>
          <a:endParaRPr lang="id-ID" sz="2000"/>
        </a:p>
      </dgm:t>
    </dgm:pt>
    <dgm:pt modelId="{611779C2-9DFD-4034-BDC1-5FE71A9FDFB9}">
      <dgm:prSet custT="1"/>
      <dgm:spPr/>
      <dgm:t>
        <a:bodyPr/>
        <a:lstStyle/>
        <a:p>
          <a:pPr marL="347663" indent="-347663"/>
          <a:r>
            <a:rPr lang="id-ID" sz="2000" b="1" dirty="0" smtClean="0">
              <a:solidFill>
                <a:schemeClr val="tx1"/>
              </a:solidFill>
            </a:rPr>
            <a:t>2.	Gugus fosfat (PO</a:t>
          </a:r>
          <a:r>
            <a:rPr lang="id-ID" sz="2000" b="1" baseline="-25000" dirty="0" smtClean="0">
              <a:solidFill>
                <a:schemeClr val="tx1"/>
              </a:solidFill>
            </a:rPr>
            <a:t>4</a:t>
          </a:r>
          <a:r>
            <a:rPr lang="id-ID" sz="2000" b="1" baseline="30000" dirty="0" smtClean="0">
              <a:solidFill>
                <a:schemeClr val="tx1"/>
              </a:solidFill>
            </a:rPr>
            <a:t>-</a:t>
          </a:r>
          <a:r>
            <a:rPr lang="id-ID" sz="2000" b="1" dirty="0" smtClean="0">
              <a:solidFill>
                <a:schemeClr val="tx1"/>
              </a:solidFill>
            </a:rPr>
            <a:t>)</a:t>
          </a:r>
          <a:endParaRPr lang="id-ID" sz="2000" b="1" dirty="0">
            <a:solidFill>
              <a:schemeClr val="tx1"/>
            </a:solidFill>
          </a:endParaRPr>
        </a:p>
      </dgm:t>
    </dgm:pt>
    <dgm:pt modelId="{0B0D6F83-0F6F-4E7B-AA80-CEA7ACF6DE65}" type="parTrans" cxnId="{51B663D2-D65C-4AFC-AD2D-264979F24B1D}">
      <dgm:prSet/>
      <dgm:spPr/>
      <dgm:t>
        <a:bodyPr/>
        <a:lstStyle/>
        <a:p>
          <a:endParaRPr lang="id-ID" sz="2000"/>
        </a:p>
      </dgm:t>
    </dgm:pt>
    <dgm:pt modelId="{2F40D540-5334-4DEF-B31F-2AA6B59CB5FF}" type="sibTrans" cxnId="{51B663D2-D65C-4AFC-AD2D-264979F24B1D}">
      <dgm:prSet/>
      <dgm:spPr/>
      <dgm:t>
        <a:bodyPr/>
        <a:lstStyle/>
        <a:p>
          <a:endParaRPr lang="id-ID" sz="2000"/>
        </a:p>
      </dgm:t>
    </dgm:pt>
    <dgm:pt modelId="{2E4DAF2A-7940-4988-9C7D-50A9531AA1FA}">
      <dgm:prSet custT="1"/>
      <dgm:spPr/>
      <dgm:t>
        <a:bodyPr/>
        <a:lstStyle/>
        <a:p>
          <a:pPr marL="347663" indent="-347663" algn="l"/>
          <a:r>
            <a:rPr lang="id-ID" sz="2000" b="1" dirty="0" smtClean="0">
              <a:solidFill>
                <a:schemeClr val="tx1"/>
              </a:solidFill>
            </a:rPr>
            <a:t>a.	Purin: adenin (A) dan guanin (G)</a:t>
          </a:r>
        </a:p>
        <a:p>
          <a:pPr marL="347663" indent="-347663" algn="l"/>
          <a:r>
            <a:rPr lang="id-ID" sz="2000" b="1" dirty="0" smtClean="0">
              <a:solidFill>
                <a:schemeClr val="tx1"/>
              </a:solidFill>
            </a:rPr>
            <a:t>b.	Pirimidin: timin (T) dan sitosin (S atau C)</a:t>
          </a:r>
          <a:endParaRPr lang="id-ID" sz="2000" b="1" dirty="0">
            <a:solidFill>
              <a:schemeClr val="tx1"/>
            </a:solidFill>
          </a:endParaRPr>
        </a:p>
      </dgm:t>
    </dgm:pt>
    <dgm:pt modelId="{4F6BB19B-ED43-4DC6-855B-16FF07211C37}" type="parTrans" cxnId="{8B2D5398-C1AC-4F87-B83D-2DFCE1A01B94}">
      <dgm:prSet/>
      <dgm:spPr/>
      <dgm:t>
        <a:bodyPr/>
        <a:lstStyle/>
        <a:p>
          <a:endParaRPr lang="id-ID" sz="2000"/>
        </a:p>
      </dgm:t>
    </dgm:pt>
    <dgm:pt modelId="{E4480FD3-10DC-42F0-A207-93C0D00E969C}" type="sibTrans" cxnId="{8B2D5398-C1AC-4F87-B83D-2DFCE1A01B94}">
      <dgm:prSet/>
      <dgm:spPr/>
      <dgm:t>
        <a:bodyPr/>
        <a:lstStyle/>
        <a:p>
          <a:endParaRPr lang="id-ID" sz="2000"/>
        </a:p>
      </dgm:t>
    </dgm:pt>
    <dgm:pt modelId="{E3407F82-4283-48F6-8C4F-F41C61B29687}" type="pres">
      <dgm:prSet presAssocID="{56DA479A-AF9B-4BB0-83E9-8223C7852E7A}" presName="linear" presStyleCnt="0">
        <dgm:presLayoutVars>
          <dgm:animLvl val="lvl"/>
          <dgm:resizeHandles val="exact"/>
        </dgm:presLayoutVars>
      </dgm:prSet>
      <dgm:spPr/>
      <dgm:t>
        <a:bodyPr/>
        <a:lstStyle/>
        <a:p>
          <a:endParaRPr lang="id-ID"/>
        </a:p>
      </dgm:t>
    </dgm:pt>
    <dgm:pt modelId="{5AF93D98-B1AE-42E9-95CB-1FAD6528E40C}" type="pres">
      <dgm:prSet presAssocID="{C32CB563-D7C0-4197-A2F8-78F2229CC0A0}" presName="parentText" presStyleLbl="node1" presStyleIdx="0" presStyleCnt="4" custScaleY="54776">
        <dgm:presLayoutVars>
          <dgm:chMax val="0"/>
          <dgm:bulletEnabled val="1"/>
        </dgm:presLayoutVars>
      </dgm:prSet>
      <dgm:spPr/>
      <dgm:t>
        <a:bodyPr/>
        <a:lstStyle/>
        <a:p>
          <a:endParaRPr lang="id-ID"/>
        </a:p>
      </dgm:t>
    </dgm:pt>
    <dgm:pt modelId="{8CAA75F4-AFDA-4B4B-A116-28650758BC06}" type="pres">
      <dgm:prSet presAssocID="{60706B41-367C-4A33-AC78-A71A2E9138E3}" presName="spacer" presStyleCnt="0"/>
      <dgm:spPr/>
    </dgm:pt>
    <dgm:pt modelId="{7803FB88-4C9D-438E-9862-439561628533}" type="pres">
      <dgm:prSet presAssocID="{611779C2-9DFD-4034-BDC1-5FE71A9FDFB9}" presName="parentText" presStyleLbl="node1" presStyleIdx="1" presStyleCnt="4" custScaleY="54776">
        <dgm:presLayoutVars>
          <dgm:chMax val="0"/>
          <dgm:bulletEnabled val="1"/>
        </dgm:presLayoutVars>
      </dgm:prSet>
      <dgm:spPr/>
      <dgm:t>
        <a:bodyPr/>
        <a:lstStyle/>
        <a:p>
          <a:endParaRPr lang="id-ID"/>
        </a:p>
      </dgm:t>
    </dgm:pt>
    <dgm:pt modelId="{075B65EA-0172-4FA0-9433-0EAA64B026FA}" type="pres">
      <dgm:prSet presAssocID="{2F40D540-5334-4DEF-B31F-2AA6B59CB5FF}" presName="spacer" presStyleCnt="0"/>
      <dgm:spPr/>
    </dgm:pt>
    <dgm:pt modelId="{5FC7C175-E0FB-4671-9E24-1E31CE40A6AB}" type="pres">
      <dgm:prSet presAssocID="{5CB2758A-AA89-4C1D-8664-7E907419C344}" presName="parentText" presStyleLbl="node1" presStyleIdx="2" presStyleCnt="4" custScaleY="54776">
        <dgm:presLayoutVars>
          <dgm:chMax val="0"/>
          <dgm:bulletEnabled val="1"/>
        </dgm:presLayoutVars>
      </dgm:prSet>
      <dgm:spPr/>
      <dgm:t>
        <a:bodyPr/>
        <a:lstStyle/>
        <a:p>
          <a:endParaRPr lang="id-ID"/>
        </a:p>
      </dgm:t>
    </dgm:pt>
    <dgm:pt modelId="{88E27D0F-D04A-4653-9C2B-AC5CAFA19F6F}" type="pres">
      <dgm:prSet presAssocID="{B6BAFD43-D2D9-40B3-9AC2-647A9C34B5F8}" presName="spacer" presStyleCnt="0"/>
      <dgm:spPr/>
    </dgm:pt>
    <dgm:pt modelId="{B564A78B-F151-468C-97D4-E43D5C1CD6DB}" type="pres">
      <dgm:prSet presAssocID="{2E4DAF2A-7940-4988-9C7D-50A9531AA1FA}" presName="parentText" presStyleLbl="node1" presStyleIdx="3" presStyleCnt="4" custScaleX="80639" custScaleY="115110" custLinFactNeighborX="15422" custLinFactNeighborY="-54754">
        <dgm:presLayoutVars>
          <dgm:chMax val="0"/>
          <dgm:bulletEnabled val="1"/>
        </dgm:presLayoutVars>
      </dgm:prSet>
      <dgm:spPr/>
      <dgm:t>
        <a:bodyPr/>
        <a:lstStyle/>
        <a:p>
          <a:endParaRPr lang="id-ID"/>
        </a:p>
      </dgm:t>
    </dgm:pt>
  </dgm:ptLst>
  <dgm:cxnLst>
    <dgm:cxn modelId="{26AAF896-C472-41EB-BEAA-78498F48B9DD}" type="presOf" srcId="{2E4DAF2A-7940-4988-9C7D-50A9531AA1FA}" destId="{B564A78B-F151-468C-97D4-E43D5C1CD6DB}" srcOrd="0" destOrd="0" presId="urn:microsoft.com/office/officeart/2005/8/layout/vList2"/>
    <dgm:cxn modelId="{2ADEE359-B025-420C-9FD2-FC0E299650C0}" srcId="{56DA479A-AF9B-4BB0-83E9-8223C7852E7A}" destId="{5CB2758A-AA89-4C1D-8664-7E907419C344}" srcOrd="2" destOrd="0" parTransId="{DD430B0F-732D-4CC7-B9FF-6B67DA509FBD}" sibTransId="{B6BAFD43-D2D9-40B3-9AC2-647A9C34B5F8}"/>
    <dgm:cxn modelId="{3E2CD067-C44D-4739-ACC2-3EF6F45FABAD}" srcId="{56DA479A-AF9B-4BB0-83E9-8223C7852E7A}" destId="{C32CB563-D7C0-4197-A2F8-78F2229CC0A0}" srcOrd="0" destOrd="0" parTransId="{F9CC121F-075F-40B3-AE8D-C5690C6DEDC5}" sibTransId="{60706B41-367C-4A33-AC78-A71A2E9138E3}"/>
    <dgm:cxn modelId="{8B2D5398-C1AC-4F87-B83D-2DFCE1A01B94}" srcId="{56DA479A-AF9B-4BB0-83E9-8223C7852E7A}" destId="{2E4DAF2A-7940-4988-9C7D-50A9531AA1FA}" srcOrd="3" destOrd="0" parTransId="{4F6BB19B-ED43-4DC6-855B-16FF07211C37}" sibTransId="{E4480FD3-10DC-42F0-A207-93C0D00E969C}"/>
    <dgm:cxn modelId="{DEC99439-E8BB-439D-9ADF-0815F265831A}" type="presOf" srcId="{C32CB563-D7C0-4197-A2F8-78F2229CC0A0}" destId="{5AF93D98-B1AE-42E9-95CB-1FAD6528E40C}" srcOrd="0" destOrd="0" presId="urn:microsoft.com/office/officeart/2005/8/layout/vList2"/>
    <dgm:cxn modelId="{DB8644AF-A1CC-481F-9717-875310EFA749}" type="presOf" srcId="{611779C2-9DFD-4034-BDC1-5FE71A9FDFB9}" destId="{7803FB88-4C9D-438E-9862-439561628533}" srcOrd="0" destOrd="0" presId="urn:microsoft.com/office/officeart/2005/8/layout/vList2"/>
    <dgm:cxn modelId="{663C87B1-A388-4F34-9FFB-74768CA0EC35}" type="presOf" srcId="{5CB2758A-AA89-4C1D-8664-7E907419C344}" destId="{5FC7C175-E0FB-4671-9E24-1E31CE40A6AB}" srcOrd="0" destOrd="0" presId="urn:microsoft.com/office/officeart/2005/8/layout/vList2"/>
    <dgm:cxn modelId="{51B663D2-D65C-4AFC-AD2D-264979F24B1D}" srcId="{56DA479A-AF9B-4BB0-83E9-8223C7852E7A}" destId="{611779C2-9DFD-4034-BDC1-5FE71A9FDFB9}" srcOrd="1" destOrd="0" parTransId="{0B0D6F83-0F6F-4E7B-AA80-CEA7ACF6DE65}" sibTransId="{2F40D540-5334-4DEF-B31F-2AA6B59CB5FF}"/>
    <dgm:cxn modelId="{64FE6D35-D32F-4EA0-A133-D2B872FFD1B7}" type="presOf" srcId="{56DA479A-AF9B-4BB0-83E9-8223C7852E7A}" destId="{E3407F82-4283-48F6-8C4F-F41C61B29687}" srcOrd="0" destOrd="0" presId="urn:microsoft.com/office/officeart/2005/8/layout/vList2"/>
    <dgm:cxn modelId="{2EF31B67-DE0B-4CA7-BD58-AA771F66B50F}" type="presParOf" srcId="{E3407F82-4283-48F6-8C4F-F41C61B29687}" destId="{5AF93D98-B1AE-42E9-95CB-1FAD6528E40C}" srcOrd="0" destOrd="0" presId="urn:microsoft.com/office/officeart/2005/8/layout/vList2"/>
    <dgm:cxn modelId="{39BC7E0B-EDBE-40CC-BE6E-7A13D5F76B3A}" type="presParOf" srcId="{E3407F82-4283-48F6-8C4F-F41C61B29687}" destId="{8CAA75F4-AFDA-4B4B-A116-28650758BC06}" srcOrd="1" destOrd="0" presId="urn:microsoft.com/office/officeart/2005/8/layout/vList2"/>
    <dgm:cxn modelId="{32C78CFA-27E8-45D6-9D7C-4117F1CC34E0}" type="presParOf" srcId="{E3407F82-4283-48F6-8C4F-F41C61B29687}" destId="{7803FB88-4C9D-438E-9862-439561628533}" srcOrd="2" destOrd="0" presId="urn:microsoft.com/office/officeart/2005/8/layout/vList2"/>
    <dgm:cxn modelId="{54B82D22-E0FD-4422-B43F-56B34F7679C3}" type="presParOf" srcId="{E3407F82-4283-48F6-8C4F-F41C61B29687}" destId="{075B65EA-0172-4FA0-9433-0EAA64B026FA}" srcOrd="3" destOrd="0" presId="urn:microsoft.com/office/officeart/2005/8/layout/vList2"/>
    <dgm:cxn modelId="{2710F9E6-0B12-4ED8-BDB7-566A6354566F}" type="presParOf" srcId="{E3407F82-4283-48F6-8C4F-F41C61B29687}" destId="{5FC7C175-E0FB-4671-9E24-1E31CE40A6AB}" srcOrd="4" destOrd="0" presId="urn:microsoft.com/office/officeart/2005/8/layout/vList2"/>
    <dgm:cxn modelId="{3FB1AA99-0A12-4D8D-8B4C-9C794D6748B4}" type="presParOf" srcId="{E3407F82-4283-48F6-8C4F-F41C61B29687}" destId="{88E27D0F-D04A-4653-9C2B-AC5CAFA19F6F}" srcOrd="5" destOrd="0" presId="urn:microsoft.com/office/officeart/2005/8/layout/vList2"/>
    <dgm:cxn modelId="{6FA37A3B-A35B-4017-A866-142BAA589AE6}" type="presParOf" srcId="{E3407F82-4283-48F6-8C4F-F41C61B29687}" destId="{B564A78B-F151-468C-97D4-E43D5C1CD6D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DA479A-AF9B-4BB0-83E9-8223C7852E7A}" type="doc">
      <dgm:prSet loTypeId="urn:microsoft.com/office/officeart/2005/8/layout/vList2" loCatId="list" qsTypeId="urn:microsoft.com/office/officeart/2005/8/quickstyle/3d3" qsCatId="3D" csTypeId="urn:microsoft.com/office/officeart/2005/8/colors/accent6_2" csCatId="accent6" phldr="1"/>
      <dgm:spPr/>
      <dgm:t>
        <a:bodyPr/>
        <a:lstStyle/>
        <a:p>
          <a:endParaRPr lang="id-ID"/>
        </a:p>
      </dgm:t>
    </dgm:pt>
    <dgm:pt modelId="{C32CB563-D7C0-4197-A2F8-78F2229CC0A0}">
      <dgm:prSet phldrT="[Text]" custT="1"/>
      <dgm:spPr/>
      <dgm:t>
        <a:bodyPr/>
        <a:lstStyle/>
        <a:p>
          <a:pPr marL="347663" indent="-347663"/>
          <a:r>
            <a:rPr lang="id-ID" sz="2000" b="1" dirty="0" smtClean="0">
              <a:solidFill>
                <a:schemeClr val="tx1"/>
              </a:solidFill>
            </a:rPr>
            <a:t>1.	Gula ribosa berkarbon 5</a:t>
          </a:r>
          <a:endParaRPr lang="id-ID" sz="2000" b="1" dirty="0">
            <a:solidFill>
              <a:schemeClr val="tx1"/>
            </a:solidFill>
          </a:endParaRPr>
        </a:p>
      </dgm:t>
    </dgm:pt>
    <dgm:pt modelId="{F9CC121F-075F-40B3-AE8D-C5690C6DEDC5}" type="parTrans" cxnId="{3E2CD067-C44D-4739-ACC2-3EF6F45FABAD}">
      <dgm:prSet/>
      <dgm:spPr/>
      <dgm:t>
        <a:bodyPr/>
        <a:lstStyle/>
        <a:p>
          <a:endParaRPr lang="id-ID" sz="2000"/>
        </a:p>
      </dgm:t>
    </dgm:pt>
    <dgm:pt modelId="{60706B41-367C-4A33-AC78-A71A2E9138E3}" type="sibTrans" cxnId="{3E2CD067-C44D-4739-ACC2-3EF6F45FABAD}">
      <dgm:prSet/>
      <dgm:spPr/>
      <dgm:t>
        <a:bodyPr/>
        <a:lstStyle/>
        <a:p>
          <a:endParaRPr lang="id-ID" sz="2000"/>
        </a:p>
      </dgm:t>
    </dgm:pt>
    <dgm:pt modelId="{5CB2758A-AA89-4C1D-8664-7E907419C344}">
      <dgm:prSet phldrT="[Text]" custT="1"/>
      <dgm:spPr/>
      <dgm:t>
        <a:bodyPr/>
        <a:lstStyle/>
        <a:p>
          <a:pPr marL="347663" indent="-347663"/>
          <a:r>
            <a:rPr lang="id-ID" sz="2000" b="1" dirty="0" smtClean="0">
              <a:solidFill>
                <a:schemeClr val="tx1"/>
              </a:solidFill>
            </a:rPr>
            <a:t>3.	Basa nitrogen, terdiri atas dua jenis:</a:t>
          </a:r>
          <a:endParaRPr lang="id-ID" sz="2000" b="1" dirty="0">
            <a:solidFill>
              <a:schemeClr val="tx1"/>
            </a:solidFill>
          </a:endParaRPr>
        </a:p>
      </dgm:t>
    </dgm:pt>
    <dgm:pt modelId="{DD430B0F-732D-4CC7-B9FF-6B67DA509FBD}" type="parTrans" cxnId="{2ADEE359-B025-420C-9FD2-FC0E299650C0}">
      <dgm:prSet/>
      <dgm:spPr/>
      <dgm:t>
        <a:bodyPr/>
        <a:lstStyle/>
        <a:p>
          <a:endParaRPr lang="id-ID" sz="2000"/>
        </a:p>
      </dgm:t>
    </dgm:pt>
    <dgm:pt modelId="{B6BAFD43-D2D9-40B3-9AC2-647A9C34B5F8}" type="sibTrans" cxnId="{2ADEE359-B025-420C-9FD2-FC0E299650C0}">
      <dgm:prSet/>
      <dgm:spPr/>
      <dgm:t>
        <a:bodyPr/>
        <a:lstStyle/>
        <a:p>
          <a:endParaRPr lang="id-ID" sz="2000"/>
        </a:p>
      </dgm:t>
    </dgm:pt>
    <dgm:pt modelId="{611779C2-9DFD-4034-BDC1-5FE71A9FDFB9}">
      <dgm:prSet custT="1"/>
      <dgm:spPr/>
      <dgm:t>
        <a:bodyPr/>
        <a:lstStyle/>
        <a:p>
          <a:pPr marL="347663" indent="-347663"/>
          <a:r>
            <a:rPr lang="id-ID" sz="2000" b="1" dirty="0" smtClean="0">
              <a:solidFill>
                <a:schemeClr val="tx1"/>
              </a:solidFill>
            </a:rPr>
            <a:t>2.	Gugus fosfat (PO</a:t>
          </a:r>
          <a:r>
            <a:rPr lang="id-ID" sz="2000" b="1" baseline="-25000" dirty="0" smtClean="0">
              <a:solidFill>
                <a:schemeClr val="tx1"/>
              </a:solidFill>
            </a:rPr>
            <a:t>4</a:t>
          </a:r>
          <a:r>
            <a:rPr lang="id-ID" sz="2000" b="1" baseline="30000" dirty="0" smtClean="0">
              <a:solidFill>
                <a:schemeClr val="tx1"/>
              </a:solidFill>
            </a:rPr>
            <a:t>-</a:t>
          </a:r>
          <a:r>
            <a:rPr lang="id-ID" sz="2000" b="1" dirty="0" smtClean="0">
              <a:solidFill>
                <a:schemeClr val="tx1"/>
              </a:solidFill>
            </a:rPr>
            <a:t>)</a:t>
          </a:r>
          <a:endParaRPr lang="id-ID" sz="2000" b="1" dirty="0">
            <a:solidFill>
              <a:schemeClr val="tx1"/>
            </a:solidFill>
          </a:endParaRPr>
        </a:p>
      </dgm:t>
    </dgm:pt>
    <dgm:pt modelId="{0B0D6F83-0F6F-4E7B-AA80-CEA7ACF6DE65}" type="parTrans" cxnId="{51B663D2-D65C-4AFC-AD2D-264979F24B1D}">
      <dgm:prSet/>
      <dgm:spPr/>
      <dgm:t>
        <a:bodyPr/>
        <a:lstStyle/>
        <a:p>
          <a:endParaRPr lang="id-ID" sz="2000"/>
        </a:p>
      </dgm:t>
    </dgm:pt>
    <dgm:pt modelId="{2F40D540-5334-4DEF-B31F-2AA6B59CB5FF}" type="sibTrans" cxnId="{51B663D2-D65C-4AFC-AD2D-264979F24B1D}">
      <dgm:prSet/>
      <dgm:spPr/>
      <dgm:t>
        <a:bodyPr/>
        <a:lstStyle/>
        <a:p>
          <a:endParaRPr lang="id-ID" sz="2000"/>
        </a:p>
      </dgm:t>
    </dgm:pt>
    <dgm:pt modelId="{2E4DAF2A-7940-4988-9C7D-50A9531AA1FA}">
      <dgm:prSet custT="1"/>
      <dgm:spPr/>
      <dgm:t>
        <a:bodyPr/>
        <a:lstStyle/>
        <a:p>
          <a:pPr marL="347663" indent="-347663" algn="l"/>
          <a:r>
            <a:rPr lang="id-ID" sz="2000" b="1" dirty="0" smtClean="0">
              <a:solidFill>
                <a:schemeClr val="tx1"/>
              </a:solidFill>
            </a:rPr>
            <a:t>a.	Purin: adenin (A) dan guanin (G)</a:t>
          </a:r>
        </a:p>
        <a:p>
          <a:pPr marL="347663" indent="-347663" algn="l"/>
          <a:r>
            <a:rPr lang="id-ID" sz="2000" b="1" dirty="0" smtClean="0">
              <a:solidFill>
                <a:schemeClr val="tx1"/>
              </a:solidFill>
            </a:rPr>
            <a:t>b.	Pirimidin: urasil (U) dan sitosin (S atau C)</a:t>
          </a:r>
          <a:endParaRPr lang="id-ID" sz="2000" b="1" dirty="0">
            <a:solidFill>
              <a:schemeClr val="tx1"/>
            </a:solidFill>
          </a:endParaRPr>
        </a:p>
      </dgm:t>
    </dgm:pt>
    <dgm:pt modelId="{4F6BB19B-ED43-4DC6-855B-16FF07211C37}" type="parTrans" cxnId="{8B2D5398-C1AC-4F87-B83D-2DFCE1A01B94}">
      <dgm:prSet/>
      <dgm:spPr/>
      <dgm:t>
        <a:bodyPr/>
        <a:lstStyle/>
        <a:p>
          <a:endParaRPr lang="id-ID" sz="2000"/>
        </a:p>
      </dgm:t>
    </dgm:pt>
    <dgm:pt modelId="{E4480FD3-10DC-42F0-A207-93C0D00E969C}" type="sibTrans" cxnId="{8B2D5398-C1AC-4F87-B83D-2DFCE1A01B94}">
      <dgm:prSet/>
      <dgm:spPr/>
      <dgm:t>
        <a:bodyPr/>
        <a:lstStyle/>
        <a:p>
          <a:endParaRPr lang="id-ID" sz="2000"/>
        </a:p>
      </dgm:t>
    </dgm:pt>
    <dgm:pt modelId="{E3407F82-4283-48F6-8C4F-F41C61B29687}" type="pres">
      <dgm:prSet presAssocID="{56DA479A-AF9B-4BB0-83E9-8223C7852E7A}" presName="linear" presStyleCnt="0">
        <dgm:presLayoutVars>
          <dgm:animLvl val="lvl"/>
          <dgm:resizeHandles val="exact"/>
        </dgm:presLayoutVars>
      </dgm:prSet>
      <dgm:spPr/>
      <dgm:t>
        <a:bodyPr/>
        <a:lstStyle/>
        <a:p>
          <a:endParaRPr lang="id-ID"/>
        </a:p>
      </dgm:t>
    </dgm:pt>
    <dgm:pt modelId="{5AF93D98-B1AE-42E9-95CB-1FAD6528E40C}" type="pres">
      <dgm:prSet presAssocID="{C32CB563-D7C0-4197-A2F8-78F2229CC0A0}" presName="parentText" presStyleLbl="node1" presStyleIdx="0" presStyleCnt="4" custScaleY="54776">
        <dgm:presLayoutVars>
          <dgm:chMax val="0"/>
          <dgm:bulletEnabled val="1"/>
        </dgm:presLayoutVars>
      </dgm:prSet>
      <dgm:spPr/>
      <dgm:t>
        <a:bodyPr/>
        <a:lstStyle/>
        <a:p>
          <a:endParaRPr lang="id-ID"/>
        </a:p>
      </dgm:t>
    </dgm:pt>
    <dgm:pt modelId="{8CAA75F4-AFDA-4B4B-A116-28650758BC06}" type="pres">
      <dgm:prSet presAssocID="{60706B41-367C-4A33-AC78-A71A2E9138E3}" presName="spacer" presStyleCnt="0"/>
      <dgm:spPr/>
    </dgm:pt>
    <dgm:pt modelId="{7803FB88-4C9D-438E-9862-439561628533}" type="pres">
      <dgm:prSet presAssocID="{611779C2-9DFD-4034-BDC1-5FE71A9FDFB9}" presName="parentText" presStyleLbl="node1" presStyleIdx="1" presStyleCnt="4" custScaleY="54776">
        <dgm:presLayoutVars>
          <dgm:chMax val="0"/>
          <dgm:bulletEnabled val="1"/>
        </dgm:presLayoutVars>
      </dgm:prSet>
      <dgm:spPr/>
      <dgm:t>
        <a:bodyPr/>
        <a:lstStyle/>
        <a:p>
          <a:endParaRPr lang="id-ID"/>
        </a:p>
      </dgm:t>
    </dgm:pt>
    <dgm:pt modelId="{075B65EA-0172-4FA0-9433-0EAA64B026FA}" type="pres">
      <dgm:prSet presAssocID="{2F40D540-5334-4DEF-B31F-2AA6B59CB5FF}" presName="spacer" presStyleCnt="0"/>
      <dgm:spPr/>
    </dgm:pt>
    <dgm:pt modelId="{5FC7C175-E0FB-4671-9E24-1E31CE40A6AB}" type="pres">
      <dgm:prSet presAssocID="{5CB2758A-AA89-4C1D-8664-7E907419C344}" presName="parentText" presStyleLbl="node1" presStyleIdx="2" presStyleCnt="4" custScaleY="54776">
        <dgm:presLayoutVars>
          <dgm:chMax val="0"/>
          <dgm:bulletEnabled val="1"/>
        </dgm:presLayoutVars>
      </dgm:prSet>
      <dgm:spPr/>
      <dgm:t>
        <a:bodyPr/>
        <a:lstStyle/>
        <a:p>
          <a:endParaRPr lang="id-ID"/>
        </a:p>
      </dgm:t>
    </dgm:pt>
    <dgm:pt modelId="{88E27D0F-D04A-4653-9C2B-AC5CAFA19F6F}" type="pres">
      <dgm:prSet presAssocID="{B6BAFD43-D2D9-40B3-9AC2-647A9C34B5F8}" presName="spacer" presStyleCnt="0"/>
      <dgm:spPr/>
    </dgm:pt>
    <dgm:pt modelId="{B564A78B-F151-468C-97D4-E43D5C1CD6DB}" type="pres">
      <dgm:prSet presAssocID="{2E4DAF2A-7940-4988-9C7D-50A9531AA1FA}" presName="parentText" presStyleLbl="node1" presStyleIdx="3" presStyleCnt="4" custScaleX="90176" custScaleY="80761" custLinFactNeighborX="14477" custLinFactNeighborY="-54754">
        <dgm:presLayoutVars>
          <dgm:chMax val="0"/>
          <dgm:bulletEnabled val="1"/>
        </dgm:presLayoutVars>
      </dgm:prSet>
      <dgm:spPr/>
      <dgm:t>
        <a:bodyPr/>
        <a:lstStyle/>
        <a:p>
          <a:endParaRPr lang="id-ID"/>
        </a:p>
      </dgm:t>
    </dgm:pt>
  </dgm:ptLst>
  <dgm:cxnLst>
    <dgm:cxn modelId="{97630114-61E4-4BB7-AE37-5F6A86824C28}" type="presOf" srcId="{C32CB563-D7C0-4197-A2F8-78F2229CC0A0}" destId="{5AF93D98-B1AE-42E9-95CB-1FAD6528E40C}" srcOrd="0" destOrd="0" presId="urn:microsoft.com/office/officeart/2005/8/layout/vList2"/>
    <dgm:cxn modelId="{72743A80-235C-4CE9-AF6D-67C5F9B6CBC5}" type="presOf" srcId="{611779C2-9DFD-4034-BDC1-5FE71A9FDFB9}" destId="{7803FB88-4C9D-438E-9862-439561628533}" srcOrd="0" destOrd="0" presId="urn:microsoft.com/office/officeart/2005/8/layout/vList2"/>
    <dgm:cxn modelId="{651C5C60-7C9B-442F-88A0-038C025944C7}" type="presOf" srcId="{56DA479A-AF9B-4BB0-83E9-8223C7852E7A}" destId="{E3407F82-4283-48F6-8C4F-F41C61B29687}" srcOrd="0" destOrd="0" presId="urn:microsoft.com/office/officeart/2005/8/layout/vList2"/>
    <dgm:cxn modelId="{2ADEE359-B025-420C-9FD2-FC0E299650C0}" srcId="{56DA479A-AF9B-4BB0-83E9-8223C7852E7A}" destId="{5CB2758A-AA89-4C1D-8664-7E907419C344}" srcOrd="2" destOrd="0" parTransId="{DD430B0F-732D-4CC7-B9FF-6B67DA509FBD}" sibTransId="{B6BAFD43-D2D9-40B3-9AC2-647A9C34B5F8}"/>
    <dgm:cxn modelId="{AFBD2624-294C-4762-A204-76CF48CAC163}" type="presOf" srcId="{5CB2758A-AA89-4C1D-8664-7E907419C344}" destId="{5FC7C175-E0FB-4671-9E24-1E31CE40A6AB}" srcOrd="0" destOrd="0" presId="urn:microsoft.com/office/officeart/2005/8/layout/vList2"/>
    <dgm:cxn modelId="{3E2CD067-C44D-4739-ACC2-3EF6F45FABAD}" srcId="{56DA479A-AF9B-4BB0-83E9-8223C7852E7A}" destId="{C32CB563-D7C0-4197-A2F8-78F2229CC0A0}" srcOrd="0" destOrd="0" parTransId="{F9CC121F-075F-40B3-AE8D-C5690C6DEDC5}" sibTransId="{60706B41-367C-4A33-AC78-A71A2E9138E3}"/>
    <dgm:cxn modelId="{8B2D5398-C1AC-4F87-B83D-2DFCE1A01B94}" srcId="{56DA479A-AF9B-4BB0-83E9-8223C7852E7A}" destId="{2E4DAF2A-7940-4988-9C7D-50A9531AA1FA}" srcOrd="3" destOrd="0" parTransId="{4F6BB19B-ED43-4DC6-855B-16FF07211C37}" sibTransId="{E4480FD3-10DC-42F0-A207-93C0D00E969C}"/>
    <dgm:cxn modelId="{0875F6C0-0D20-4922-9FAD-7C52E32582DE}" type="presOf" srcId="{2E4DAF2A-7940-4988-9C7D-50A9531AA1FA}" destId="{B564A78B-F151-468C-97D4-E43D5C1CD6DB}" srcOrd="0" destOrd="0" presId="urn:microsoft.com/office/officeart/2005/8/layout/vList2"/>
    <dgm:cxn modelId="{51B663D2-D65C-4AFC-AD2D-264979F24B1D}" srcId="{56DA479A-AF9B-4BB0-83E9-8223C7852E7A}" destId="{611779C2-9DFD-4034-BDC1-5FE71A9FDFB9}" srcOrd="1" destOrd="0" parTransId="{0B0D6F83-0F6F-4E7B-AA80-CEA7ACF6DE65}" sibTransId="{2F40D540-5334-4DEF-B31F-2AA6B59CB5FF}"/>
    <dgm:cxn modelId="{47F0BE01-9B67-474C-9B0A-98F3F149507F}" type="presParOf" srcId="{E3407F82-4283-48F6-8C4F-F41C61B29687}" destId="{5AF93D98-B1AE-42E9-95CB-1FAD6528E40C}" srcOrd="0" destOrd="0" presId="urn:microsoft.com/office/officeart/2005/8/layout/vList2"/>
    <dgm:cxn modelId="{DB2FEC2E-E32C-43F7-A957-9ED909A53644}" type="presParOf" srcId="{E3407F82-4283-48F6-8C4F-F41C61B29687}" destId="{8CAA75F4-AFDA-4B4B-A116-28650758BC06}" srcOrd="1" destOrd="0" presId="urn:microsoft.com/office/officeart/2005/8/layout/vList2"/>
    <dgm:cxn modelId="{A5ADAC0C-EB18-4464-8A9A-F3BDD3F85EC4}" type="presParOf" srcId="{E3407F82-4283-48F6-8C4F-F41C61B29687}" destId="{7803FB88-4C9D-438E-9862-439561628533}" srcOrd="2" destOrd="0" presId="urn:microsoft.com/office/officeart/2005/8/layout/vList2"/>
    <dgm:cxn modelId="{828E4219-C792-4940-98D2-C6510BA31B95}" type="presParOf" srcId="{E3407F82-4283-48F6-8C4F-F41C61B29687}" destId="{075B65EA-0172-4FA0-9433-0EAA64B026FA}" srcOrd="3" destOrd="0" presId="urn:microsoft.com/office/officeart/2005/8/layout/vList2"/>
    <dgm:cxn modelId="{5161B1A1-C942-4010-8EA0-54FBD00D67AA}" type="presParOf" srcId="{E3407F82-4283-48F6-8C4F-F41C61B29687}" destId="{5FC7C175-E0FB-4671-9E24-1E31CE40A6AB}" srcOrd="4" destOrd="0" presId="urn:microsoft.com/office/officeart/2005/8/layout/vList2"/>
    <dgm:cxn modelId="{485A812B-4DFD-449B-9DA9-16790639B942}" type="presParOf" srcId="{E3407F82-4283-48F6-8C4F-F41C61B29687}" destId="{88E27D0F-D04A-4653-9C2B-AC5CAFA19F6F}" srcOrd="5" destOrd="0" presId="urn:microsoft.com/office/officeart/2005/8/layout/vList2"/>
    <dgm:cxn modelId="{9717FFC6-D838-443E-BF42-DED8B258698B}" type="presParOf" srcId="{E3407F82-4283-48F6-8C4F-F41C61B29687}" destId="{B564A78B-F151-468C-97D4-E43D5C1CD6D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B09EFA-C5B7-434E-BE61-EBCBBC19B7F2}" type="doc">
      <dgm:prSet loTypeId="urn:microsoft.com/office/officeart/2005/8/layout/hList1" loCatId="list" qsTypeId="urn:microsoft.com/office/officeart/2005/8/quickstyle/simple2" qsCatId="simple" csTypeId="urn:microsoft.com/office/officeart/2005/8/colors/accent6_2" csCatId="accent6" phldr="1"/>
      <dgm:spPr/>
      <dgm:t>
        <a:bodyPr/>
        <a:lstStyle/>
        <a:p>
          <a:endParaRPr lang="en-US"/>
        </a:p>
      </dgm:t>
    </dgm:pt>
    <dgm:pt modelId="{16C32CCD-1689-4C29-88E7-8F74D51C97FD}">
      <dgm:prSet phldrT="[Text]" custT="1"/>
      <dgm:spPr/>
      <dgm:t>
        <a:bodyPr/>
        <a:lstStyle/>
        <a:p>
          <a:r>
            <a:rPr lang="id-ID" sz="2000" b="1" dirty="0" smtClean="0"/>
            <a:t>mRNA (</a:t>
          </a:r>
          <a:r>
            <a:rPr lang="id-ID" sz="2000" b="1" i="1" dirty="0" smtClean="0"/>
            <a:t>messenger</a:t>
          </a:r>
          <a:r>
            <a:rPr lang="id-ID" sz="2000" b="1" dirty="0" smtClean="0"/>
            <a:t> RNA) atau RNAd (RNA duta)</a:t>
          </a:r>
          <a:endParaRPr lang="en-US" sz="2000" b="1" dirty="0"/>
        </a:p>
      </dgm:t>
    </dgm:pt>
    <dgm:pt modelId="{A22B902F-AE89-44E7-8083-231871C5B0B6}" type="parTrans" cxnId="{ECF406F6-5159-4559-A987-35AD806206F7}">
      <dgm:prSet/>
      <dgm:spPr/>
      <dgm:t>
        <a:bodyPr/>
        <a:lstStyle/>
        <a:p>
          <a:endParaRPr lang="en-US" sz="2000"/>
        </a:p>
      </dgm:t>
    </dgm:pt>
    <dgm:pt modelId="{5603EDB2-D7EA-4E36-A4CD-D8FFD4EC476A}" type="sibTrans" cxnId="{ECF406F6-5159-4559-A987-35AD806206F7}">
      <dgm:prSet/>
      <dgm:spPr/>
      <dgm:t>
        <a:bodyPr/>
        <a:lstStyle/>
        <a:p>
          <a:endParaRPr lang="en-US" sz="2000"/>
        </a:p>
      </dgm:t>
    </dgm:pt>
    <dgm:pt modelId="{77A0C777-A27C-4EC8-86A2-269C4E7B6B9A}">
      <dgm:prSet phldrT="[Text]" custT="1"/>
      <dgm:spPr/>
      <dgm:t>
        <a:bodyPr/>
        <a:lstStyle/>
        <a:p>
          <a:r>
            <a:rPr lang="id-ID" sz="2000" dirty="0" smtClean="0"/>
            <a:t>Berfungsi membawa kode genetik (kodon) dari kromosom di dalam inti sel ke ribosom.</a:t>
          </a:r>
          <a:endParaRPr lang="en-US" sz="2000" dirty="0"/>
        </a:p>
      </dgm:t>
    </dgm:pt>
    <dgm:pt modelId="{87F87EB1-AB78-4E06-B78E-FAC5AA8D7EF4}" type="parTrans" cxnId="{FD5D6AFA-6839-447E-B78E-1890B3F7E6EF}">
      <dgm:prSet/>
      <dgm:spPr/>
      <dgm:t>
        <a:bodyPr/>
        <a:lstStyle/>
        <a:p>
          <a:endParaRPr lang="en-US" sz="2000"/>
        </a:p>
      </dgm:t>
    </dgm:pt>
    <dgm:pt modelId="{9724271A-6A2C-4614-872E-078C1BBC0350}" type="sibTrans" cxnId="{FD5D6AFA-6839-447E-B78E-1890B3F7E6EF}">
      <dgm:prSet/>
      <dgm:spPr/>
      <dgm:t>
        <a:bodyPr/>
        <a:lstStyle/>
        <a:p>
          <a:endParaRPr lang="en-US" sz="2000"/>
        </a:p>
      </dgm:t>
    </dgm:pt>
    <dgm:pt modelId="{197CF9C9-C721-4C17-91B3-A155E9648012}">
      <dgm:prSet phldrT="[Text]" custT="1"/>
      <dgm:spPr/>
      <dgm:t>
        <a:bodyPr/>
        <a:lstStyle/>
        <a:p>
          <a:r>
            <a:rPr lang="id-ID" sz="2000" dirty="0" smtClean="0"/>
            <a:t>Kodon adalah kode genetik yang terbentuk dari triplet-triplet pada mRNA dan berfungsi menentukan jenis asam amino.</a:t>
          </a:r>
          <a:endParaRPr lang="en-US" sz="2000" dirty="0"/>
        </a:p>
      </dgm:t>
    </dgm:pt>
    <dgm:pt modelId="{DB3EF68D-B68E-4F3A-AD4F-09D4CB973D31}" type="parTrans" cxnId="{CCAD40B0-AD35-4B97-BA8E-3E47D10F994F}">
      <dgm:prSet/>
      <dgm:spPr/>
      <dgm:t>
        <a:bodyPr/>
        <a:lstStyle/>
        <a:p>
          <a:endParaRPr lang="id-ID"/>
        </a:p>
      </dgm:t>
    </dgm:pt>
    <dgm:pt modelId="{5677BD33-BF72-4B75-9A33-FA7CEC825C50}" type="sibTrans" cxnId="{CCAD40B0-AD35-4B97-BA8E-3E47D10F994F}">
      <dgm:prSet/>
      <dgm:spPr/>
      <dgm:t>
        <a:bodyPr/>
        <a:lstStyle/>
        <a:p>
          <a:endParaRPr lang="id-ID"/>
        </a:p>
      </dgm:t>
    </dgm:pt>
    <dgm:pt modelId="{DC8278D3-29DC-4E1F-9C80-AC952405538A}" type="pres">
      <dgm:prSet presAssocID="{95B09EFA-C5B7-434E-BE61-EBCBBC19B7F2}" presName="Name0" presStyleCnt="0">
        <dgm:presLayoutVars>
          <dgm:dir/>
          <dgm:animLvl val="lvl"/>
          <dgm:resizeHandles val="exact"/>
        </dgm:presLayoutVars>
      </dgm:prSet>
      <dgm:spPr/>
      <dgm:t>
        <a:bodyPr/>
        <a:lstStyle/>
        <a:p>
          <a:endParaRPr lang="en-US"/>
        </a:p>
      </dgm:t>
    </dgm:pt>
    <dgm:pt modelId="{0305F782-5BDA-4691-AE5D-8ABDD4AC7E12}" type="pres">
      <dgm:prSet presAssocID="{16C32CCD-1689-4C29-88E7-8F74D51C97FD}" presName="composite" presStyleCnt="0"/>
      <dgm:spPr/>
    </dgm:pt>
    <dgm:pt modelId="{18EEE6C2-2A72-4E2F-920D-F5D0D6A854A9}" type="pres">
      <dgm:prSet presAssocID="{16C32CCD-1689-4C29-88E7-8F74D51C97FD}" presName="parTx" presStyleLbl="alignNode1" presStyleIdx="0" presStyleCnt="1" custScaleY="100000" custLinFactNeighborY="-3504">
        <dgm:presLayoutVars>
          <dgm:chMax val="0"/>
          <dgm:chPref val="0"/>
          <dgm:bulletEnabled val="1"/>
        </dgm:presLayoutVars>
      </dgm:prSet>
      <dgm:spPr/>
      <dgm:t>
        <a:bodyPr/>
        <a:lstStyle/>
        <a:p>
          <a:endParaRPr lang="en-US"/>
        </a:p>
      </dgm:t>
    </dgm:pt>
    <dgm:pt modelId="{3A35AB0A-7E08-41A1-943D-B4098D8EC0F0}" type="pres">
      <dgm:prSet presAssocID="{16C32CCD-1689-4C29-88E7-8F74D51C97FD}" presName="desTx" presStyleLbl="alignAccFollowNode1" presStyleIdx="0" presStyleCnt="1" custScaleY="101585" custLinFactNeighborY="-5876">
        <dgm:presLayoutVars>
          <dgm:bulletEnabled val="1"/>
        </dgm:presLayoutVars>
      </dgm:prSet>
      <dgm:spPr/>
      <dgm:t>
        <a:bodyPr/>
        <a:lstStyle/>
        <a:p>
          <a:endParaRPr lang="en-US"/>
        </a:p>
      </dgm:t>
    </dgm:pt>
  </dgm:ptLst>
  <dgm:cxnLst>
    <dgm:cxn modelId="{FD5D6AFA-6839-447E-B78E-1890B3F7E6EF}" srcId="{16C32CCD-1689-4C29-88E7-8F74D51C97FD}" destId="{77A0C777-A27C-4EC8-86A2-269C4E7B6B9A}" srcOrd="0" destOrd="0" parTransId="{87F87EB1-AB78-4E06-B78E-FAC5AA8D7EF4}" sibTransId="{9724271A-6A2C-4614-872E-078C1BBC0350}"/>
    <dgm:cxn modelId="{ECF406F6-5159-4559-A987-35AD806206F7}" srcId="{95B09EFA-C5B7-434E-BE61-EBCBBC19B7F2}" destId="{16C32CCD-1689-4C29-88E7-8F74D51C97FD}" srcOrd="0" destOrd="0" parTransId="{A22B902F-AE89-44E7-8083-231871C5B0B6}" sibTransId="{5603EDB2-D7EA-4E36-A4CD-D8FFD4EC476A}"/>
    <dgm:cxn modelId="{CCAD40B0-AD35-4B97-BA8E-3E47D10F994F}" srcId="{16C32CCD-1689-4C29-88E7-8F74D51C97FD}" destId="{197CF9C9-C721-4C17-91B3-A155E9648012}" srcOrd="1" destOrd="0" parTransId="{DB3EF68D-B68E-4F3A-AD4F-09D4CB973D31}" sibTransId="{5677BD33-BF72-4B75-9A33-FA7CEC825C50}"/>
    <dgm:cxn modelId="{3284941B-3804-4C29-BCA9-2A671C9A7D96}" type="presOf" srcId="{16C32CCD-1689-4C29-88E7-8F74D51C97FD}" destId="{18EEE6C2-2A72-4E2F-920D-F5D0D6A854A9}" srcOrd="0" destOrd="0" presId="urn:microsoft.com/office/officeart/2005/8/layout/hList1"/>
    <dgm:cxn modelId="{454BC15C-75CE-4DFA-A3FF-7898657B1134}" type="presOf" srcId="{77A0C777-A27C-4EC8-86A2-269C4E7B6B9A}" destId="{3A35AB0A-7E08-41A1-943D-B4098D8EC0F0}" srcOrd="0" destOrd="0" presId="urn:microsoft.com/office/officeart/2005/8/layout/hList1"/>
    <dgm:cxn modelId="{6E1D944E-5C1B-4006-B9EF-0D635A657A3A}" type="presOf" srcId="{197CF9C9-C721-4C17-91B3-A155E9648012}" destId="{3A35AB0A-7E08-41A1-943D-B4098D8EC0F0}" srcOrd="0" destOrd="1" presId="urn:microsoft.com/office/officeart/2005/8/layout/hList1"/>
    <dgm:cxn modelId="{EFDFC2B7-E6D4-40C3-AB92-A799CE4A9C86}" type="presOf" srcId="{95B09EFA-C5B7-434E-BE61-EBCBBC19B7F2}" destId="{DC8278D3-29DC-4E1F-9C80-AC952405538A}" srcOrd="0" destOrd="0" presId="urn:microsoft.com/office/officeart/2005/8/layout/hList1"/>
    <dgm:cxn modelId="{4E7030EC-A2CF-49A0-A587-101D23AD5652}" type="presParOf" srcId="{DC8278D3-29DC-4E1F-9C80-AC952405538A}" destId="{0305F782-5BDA-4691-AE5D-8ABDD4AC7E12}" srcOrd="0" destOrd="0" presId="urn:microsoft.com/office/officeart/2005/8/layout/hList1"/>
    <dgm:cxn modelId="{6E1B8193-7DAF-4DE9-BFD5-F798DA3DD7E9}" type="presParOf" srcId="{0305F782-5BDA-4691-AE5D-8ABDD4AC7E12}" destId="{18EEE6C2-2A72-4E2F-920D-F5D0D6A854A9}" srcOrd="0" destOrd="0" presId="urn:microsoft.com/office/officeart/2005/8/layout/hList1"/>
    <dgm:cxn modelId="{A821AE64-F568-4107-BA90-8B497D211E37}" type="presParOf" srcId="{0305F782-5BDA-4691-AE5D-8ABDD4AC7E12}" destId="{3A35AB0A-7E08-41A1-943D-B4098D8EC0F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5B09EFA-C5B7-434E-BE61-EBCBBC19B7F2}" type="doc">
      <dgm:prSet loTypeId="urn:microsoft.com/office/officeart/2005/8/layout/hList1" loCatId="list" qsTypeId="urn:microsoft.com/office/officeart/2005/8/quickstyle/simple2" qsCatId="simple" csTypeId="urn:microsoft.com/office/officeart/2005/8/colors/accent6_2" csCatId="accent6" phldr="1"/>
      <dgm:spPr/>
      <dgm:t>
        <a:bodyPr/>
        <a:lstStyle/>
        <a:p>
          <a:endParaRPr lang="en-US"/>
        </a:p>
      </dgm:t>
    </dgm:pt>
    <dgm:pt modelId="{16C32CCD-1689-4C29-88E7-8F74D51C97FD}">
      <dgm:prSet phldrT="[Text]" custT="1"/>
      <dgm:spPr/>
      <dgm:t>
        <a:bodyPr/>
        <a:lstStyle/>
        <a:p>
          <a:r>
            <a:rPr lang="id-ID" sz="2000" b="1" dirty="0" smtClean="0"/>
            <a:t>tRNA (</a:t>
          </a:r>
          <a:r>
            <a:rPr lang="id-ID" sz="2000" b="1" i="1" dirty="0" smtClean="0"/>
            <a:t>transfer</a:t>
          </a:r>
          <a:r>
            <a:rPr lang="id-ID" sz="2000" b="1" dirty="0" smtClean="0"/>
            <a:t> RNA)</a:t>
          </a:r>
          <a:endParaRPr lang="en-US" sz="2000" b="1" dirty="0"/>
        </a:p>
      </dgm:t>
    </dgm:pt>
    <dgm:pt modelId="{A22B902F-AE89-44E7-8083-231871C5B0B6}" type="parTrans" cxnId="{ECF406F6-5159-4559-A987-35AD806206F7}">
      <dgm:prSet/>
      <dgm:spPr/>
      <dgm:t>
        <a:bodyPr/>
        <a:lstStyle/>
        <a:p>
          <a:endParaRPr lang="en-US" sz="2000"/>
        </a:p>
      </dgm:t>
    </dgm:pt>
    <dgm:pt modelId="{5603EDB2-D7EA-4E36-A4CD-D8FFD4EC476A}" type="sibTrans" cxnId="{ECF406F6-5159-4559-A987-35AD806206F7}">
      <dgm:prSet/>
      <dgm:spPr/>
      <dgm:t>
        <a:bodyPr/>
        <a:lstStyle/>
        <a:p>
          <a:endParaRPr lang="en-US" sz="2000"/>
        </a:p>
      </dgm:t>
    </dgm:pt>
    <dgm:pt modelId="{77A0C777-A27C-4EC8-86A2-269C4E7B6B9A}">
      <dgm:prSet phldrT="[Text]" custT="1"/>
      <dgm:spPr/>
      <dgm:t>
        <a:bodyPr/>
        <a:lstStyle/>
        <a:p>
          <a:r>
            <a:rPr lang="id-ID" sz="2000" dirty="0" smtClean="0"/>
            <a:t>Berfungsi membawa asam amino ke ribosom.</a:t>
          </a:r>
          <a:endParaRPr lang="en-US" sz="2000" dirty="0"/>
        </a:p>
      </dgm:t>
    </dgm:pt>
    <dgm:pt modelId="{87F87EB1-AB78-4E06-B78E-FAC5AA8D7EF4}" type="parTrans" cxnId="{FD5D6AFA-6839-447E-B78E-1890B3F7E6EF}">
      <dgm:prSet/>
      <dgm:spPr/>
      <dgm:t>
        <a:bodyPr/>
        <a:lstStyle/>
        <a:p>
          <a:endParaRPr lang="en-US" sz="2000"/>
        </a:p>
      </dgm:t>
    </dgm:pt>
    <dgm:pt modelId="{9724271A-6A2C-4614-872E-078C1BBC0350}" type="sibTrans" cxnId="{FD5D6AFA-6839-447E-B78E-1890B3F7E6EF}">
      <dgm:prSet/>
      <dgm:spPr/>
      <dgm:t>
        <a:bodyPr/>
        <a:lstStyle/>
        <a:p>
          <a:endParaRPr lang="en-US" sz="2000"/>
        </a:p>
      </dgm:t>
    </dgm:pt>
    <dgm:pt modelId="{197CF9C9-C721-4C17-91B3-A155E9648012}">
      <dgm:prSet phldrT="[Text]" custT="1"/>
      <dgm:spPr/>
      <dgm:t>
        <a:bodyPr/>
        <a:lstStyle/>
        <a:p>
          <a:r>
            <a:rPr lang="id-ID" sz="2000" dirty="0" smtClean="0"/>
            <a:t>Memiliki ujung tempat pelekatan asam amino dan ujung lain yang mengandung antikodon, yaitu triplet basa nitrogen yang terikat dengan kodon mRNA secara spesifik.</a:t>
          </a:r>
          <a:endParaRPr lang="en-US" sz="2000" dirty="0"/>
        </a:p>
      </dgm:t>
    </dgm:pt>
    <dgm:pt modelId="{DB3EF68D-B68E-4F3A-AD4F-09D4CB973D31}" type="parTrans" cxnId="{CCAD40B0-AD35-4B97-BA8E-3E47D10F994F}">
      <dgm:prSet/>
      <dgm:spPr/>
      <dgm:t>
        <a:bodyPr/>
        <a:lstStyle/>
        <a:p>
          <a:endParaRPr lang="id-ID"/>
        </a:p>
      </dgm:t>
    </dgm:pt>
    <dgm:pt modelId="{5677BD33-BF72-4B75-9A33-FA7CEC825C50}" type="sibTrans" cxnId="{CCAD40B0-AD35-4B97-BA8E-3E47D10F994F}">
      <dgm:prSet/>
      <dgm:spPr/>
      <dgm:t>
        <a:bodyPr/>
        <a:lstStyle/>
        <a:p>
          <a:endParaRPr lang="id-ID"/>
        </a:p>
      </dgm:t>
    </dgm:pt>
    <dgm:pt modelId="{DC8278D3-29DC-4E1F-9C80-AC952405538A}" type="pres">
      <dgm:prSet presAssocID="{95B09EFA-C5B7-434E-BE61-EBCBBC19B7F2}" presName="Name0" presStyleCnt="0">
        <dgm:presLayoutVars>
          <dgm:dir/>
          <dgm:animLvl val="lvl"/>
          <dgm:resizeHandles val="exact"/>
        </dgm:presLayoutVars>
      </dgm:prSet>
      <dgm:spPr/>
      <dgm:t>
        <a:bodyPr/>
        <a:lstStyle/>
        <a:p>
          <a:endParaRPr lang="en-US"/>
        </a:p>
      </dgm:t>
    </dgm:pt>
    <dgm:pt modelId="{0305F782-5BDA-4691-AE5D-8ABDD4AC7E12}" type="pres">
      <dgm:prSet presAssocID="{16C32CCD-1689-4C29-88E7-8F74D51C97FD}" presName="composite" presStyleCnt="0"/>
      <dgm:spPr/>
    </dgm:pt>
    <dgm:pt modelId="{18EEE6C2-2A72-4E2F-920D-F5D0D6A854A9}" type="pres">
      <dgm:prSet presAssocID="{16C32CCD-1689-4C29-88E7-8F74D51C97FD}" presName="parTx" presStyleLbl="alignNode1" presStyleIdx="0" presStyleCnt="1" custScaleY="110103" custLinFactNeighborX="-742" custLinFactNeighborY="-32801">
        <dgm:presLayoutVars>
          <dgm:chMax val="0"/>
          <dgm:chPref val="0"/>
          <dgm:bulletEnabled val="1"/>
        </dgm:presLayoutVars>
      </dgm:prSet>
      <dgm:spPr/>
      <dgm:t>
        <a:bodyPr/>
        <a:lstStyle/>
        <a:p>
          <a:endParaRPr lang="en-US"/>
        </a:p>
      </dgm:t>
    </dgm:pt>
    <dgm:pt modelId="{3A35AB0A-7E08-41A1-943D-B4098D8EC0F0}" type="pres">
      <dgm:prSet presAssocID="{16C32CCD-1689-4C29-88E7-8F74D51C97FD}" presName="desTx" presStyleLbl="alignAccFollowNode1" presStyleIdx="0" presStyleCnt="1" custScaleY="115403" custLinFactNeighborY="-5876">
        <dgm:presLayoutVars>
          <dgm:bulletEnabled val="1"/>
        </dgm:presLayoutVars>
      </dgm:prSet>
      <dgm:spPr/>
      <dgm:t>
        <a:bodyPr/>
        <a:lstStyle/>
        <a:p>
          <a:endParaRPr lang="en-US"/>
        </a:p>
      </dgm:t>
    </dgm:pt>
  </dgm:ptLst>
  <dgm:cxnLst>
    <dgm:cxn modelId="{ECF406F6-5159-4559-A987-35AD806206F7}" srcId="{95B09EFA-C5B7-434E-BE61-EBCBBC19B7F2}" destId="{16C32CCD-1689-4C29-88E7-8F74D51C97FD}" srcOrd="0" destOrd="0" parTransId="{A22B902F-AE89-44E7-8083-231871C5B0B6}" sibTransId="{5603EDB2-D7EA-4E36-A4CD-D8FFD4EC476A}"/>
    <dgm:cxn modelId="{FD5D6AFA-6839-447E-B78E-1890B3F7E6EF}" srcId="{16C32CCD-1689-4C29-88E7-8F74D51C97FD}" destId="{77A0C777-A27C-4EC8-86A2-269C4E7B6B9A}" srcOrd="0" destOrd="0" parTransId="{87F87EB1-AB78-4E06-B78E-FAC5AA8D7EF4}" sibTransId="{9724271A-6A2C-4614-872E-078C1BBC0350}"/>
    <dgm:cxn modelId="{50276A5B-2D6D-483E-942E-52AEA966C6E3}" type="presOf" srcId="{16C32CCD-1689-4C29-88E7-8F74D51C97FD}" destId="{18EEE6C2-2A72-4E2F-920D-F5D0D6A854A9}" srcOrd="0" destOrd="0" presId="urn:microsoft.com/office/officeart/2005/8/layout/hList1"/>
    <dgm:cxn modelId="{CCAD40B0-AD35-4B97-BA8E-3E47D10F994F}" srcId="{16C32CCD-1689-4C29-88E7-8F74D51C97FD}" destId="{197CF9C9-C721-4C17-91B3-A155E9648012}" srcOrd="1" destOrd="0" parTransId="{DB3EF68D-B68E-4F3A-AD4F-09D4CB973D31}" sibTransId="{5677BD33-BF72-4B75-9A33-FA7CEC825C50}"/>
    <dgm:cxn modelId="{8BB4E71C-61BD-4456-98C1-98F8A716A4AC}" type="presOf" srcId="{197CF9C9-C721-4C17-91B3-A155E9648012}" destId="{3A35AB0A-7E08-41A1-943D-B4098D8EC0F0}" srcOrd="0" destOrd="1" presId="urn:microsoft.com/office/officeart/2005/8/layout/hList1"/>
    <dgm:cxn modelId="{48FA629B-A67F-4689-9F92-3C73A8DCFC64}" type="presOf" srcId="{95B09EFA-C5B7-434E-BE61-EBCBBC19B7F2}" destId="{DC8278D3-29DC-4E1F-9C80-AC952405538A}" srcOrd="0" destOrd="0" presId="urn:microsoft.com/office/officeart/2005/8/layout/hList1"/>
    <dgm:cxn modelId="{55BE0AB4-8024-4CE5-BD0B-34C65E5D94D6}" type="presOf" srcId="{77A0C777-A27C-4EC8-86A2-269C4E7B6B9A}" destId="{3A35AB0A-7E08-41A1-943D-B4098D8EC0F0}" srcOrd="0" destOrd="0" presId="urn:microsoft.com/office/officeart/2005/8/layout/hList1"/>
    <dgm:cxn modelId="{6BC2CA72-E795-487B-9335-ECCFF861D5E1}" type="presParOf" srcId="{DC8278D3-29DC-4E1F-9C80-AC952405538A}" destId="{0305F782-5BDA-4691-AE5D-8ABDD4AC7E12}" srcOrd="0" destOrd="0" presId="urn:microsoft.com/office/officeart/2005/8/layout/hList1"/>
    <dgm:cxn modelId="{750DCDEC-B889-46CC-AE1A-0D59B979C33A}" type="presParOf" srcId="{0305F782-5BDA-4691-AE5D-8ABDD4AC7E12}" destId="{18EEE6C2-2A72-4E2F-920D-F5D0D6A854A9}" srcOrd="0" destOrd="0" presId="urn:microsoft.com/office/officeart/2005/8/layout/hList1"/>
    <dgm:cxn modelId="{898ABEFE-CFA4-40F8-B226-24A0ABC1D3F3}" type="presParOf" srcId="{0305F782-5BDA-4691-AE5D-8ABDD4AC7E12}" destId="{3A35AB0A-7E08-41A1-943D-B4098D8EC0F0}"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5B09EFA-C5B7-434E-BE61-EBCBBC19B7F2}" type="doc">
      <dgm:prSet loTypeId="urn:microsoft.com/office/officeart/2005/8/layout/hList1" loCatId="list" qsTypeId="urn:microsoft.com/office/officeart/2005/8/quickstyle/simple2" qsCatId="simple" csTypeId="urn:microsoft.com/office/officeart/2005/8/colors/accent6_2" csCatId="accent6" phldr="1"/>
      <dgm:spPr/>
      <dgm:t>
        <a:bodyPr/>
        <a:lstStyle/>
        <a:p>
          <a:endParaRPr lang="en-US"/>
        </a:p>
      </dgm:t>
    </dgm:pt>
    <dgm:pt modelId="{16C32CCD-1689-4C29-88E7-8F74D51C97FD}">
      <dgm:prSet phldrT="[Text]" custT="1"/>
      <dgm:spPr/>
      <dgm:t>
        <a:bodyPr/>
        <a:lstStyle/>
        <a:p>
          <a:r>
            <a:rPr lang="id-ID" sz="2000" b="1" dirty="0" smtClean="0"/>
            <a:t>rRNA (</a:t>
          </a:r>
          <a:r>
            <a:rPr lang="id-ID" sz="2000" b="1" i="1" dirty="0" smtClean="0"/>
            <a:t>ribosomal</a:t>
          </a:r>
          <a:r>
            <a:rPr lang="id-ID" sz="2000" b="1" dirty="0" smtClean="0"/>
            <a:t> RNA)</a:t>
          </a:r>
          <a:endParaRPr lang="en-US" sz="2000" b="1" dirty="0"/>
        </a:p>
      </dgm:t>
    </dgm:pt>
    <dgm:pt modelId="{A22B902F-AE89-44E7-8083-231871C5B0B6}" type="parTrans" cxnId="{ECF406F6-5159-4559-A987-35AD806206F7}">
      <dgm:prSet/>
      <dgm:spPr/>
      <dgm:t>
        <a:bodyPr/>
        <a:lstStyle/>
        <a:p>
          <a:endParaRPr lang="en-US" sz="2000"/>
        </a:p>
      </dgm:t>
    </dgm:pt>
    <dgm:pt modelId="{5603EDB2-D7EA-4E36-A4CD-D8FFD4EC476A}" type="sibTrans" cxnId="{ECF406F6-5159-4559-A987-35AD806206F7}">
      <dgm:prSet/>
      <dgm:spPr/>
      <dgm:t>
        <a:bodyPr/>
        <a:lstStyle/>
        <a:p>
          <a:endParaRPr lang="en-US" sz="2000"/>
        </a:p>
      </dgm:t>
    </dgm:pt>
    <dgm:pt modelId="{77A0C777-A27C-4EC8-86A2-269C4E7B6B9A}">
      <dgm:prSet phldrT="[Text]" custT="1"/>
      <dgm:spPr/>
      <dgm:t>
        <a:bodyPr/>
        <a:lstStyle/>
        <a:p>
          <a:r>
            <a:rPr lang="id-ID" sz="2000" dirty="0" smtClean="0"/>
            <a:t>Berfungsi sebagai penyelaras (adaptor) atau mesin perakit polipeptida yang bergerak ke satu arah sepanjang mRNA dalam proses sintesis protein.</a:t>
          </a:r>
          <a:endParaRPr lang="en-US" sz="2000" dirty="0"/>
        </a:p>
      </dgm:t>
    </dgm:pt>
    <dgm:pt modelId="{87F87EB1-AB78-4E06-B78E-FAC5AA8D7EF4}" type="parTrans" cxnId="{FD5D6AFA-6839-447E-B78E-1890B3F7E6EF}">
      <dgm:prSet/>
      <dgm:spPr/>
      <dgm:t>
        <a:bodyPr/>
        <a:lstStyle/>
        <a:p>
          <a:endParaRPr lang="en-US" sz="2000"/>
        </a:p>
      </dgm:t>
    </dgm:pt>
    <dgm:pt modelId="{9724271A-6A2C-4614-872E-078C1BBC0350}" type="sibTrans" cxnId="{FD5D6AFA-6839-447E-B78E-1890B3F7E6EF}">
      <dgm:prSet/>
      <dgm:spPr/>
      <dgm:t>
        <a:bodyPr/>
        <a:lstStyle/>
        <a:p>
          <a:endParaRPr lang="en-US" sz="2000"/>
        </a:p>
      </dgm:t>
    </dgm:pt>
    <dgm:pt modelId="{DC8278D3-29DC-4E1F-9C80-AC952405538A}" type="pres">
      <dgm:prSet presAssocID="{95B09EFA-C5B7-434E-BE61-EBCBBC19B7F2}" presName="Name0" presStyleCnt="0">
        <dgm:presLayoutVars>
          <dgm:dir/>
          <dgm:animLvl val="lvl"/>
          <dgm:resizeHandles val="exact"/>
        </dgm:presLayoutVars>
      </dgm:prSet>
      <dgm:spPr/>
      <dgm:t>
        <a:bodyPr/>
        <a:lstStyle/>
        <a:p>
          <a:endParaRPr lang="en-US"/>
        </a:p>
      </dgm:t>
    </dgm:pt>
    <dgm:pt modelId="{0305F782-5BDA-4691-AE5D-8ABDD4AC7E12}" type="pres">
      <dgm:prSet presAssocID="{16C32CCD-1689-4C29-88E7-8F74D51C97FD}" presName="composite" presStyleCnt="0"/>
      <dgm:spPr/>
    </dgm:pt>
    <dgm:pt modelId="{18EEE6C2-2A72-4E2F-920D-F5D0D6A854A9}" type="pres">
      <dgm:prSet presAssocID="{16C32CCD-1689-4C29-88E7-8F74D51C97FD}" presName="parTx" presStyleLbl="alignNode1" presStyleIdx="0" presStyleCnt="1" custScaleY="100000" custLinFactY="-100000" custLinFactNeighborY="-132759">
        <dgm:presLayoutVars>
          <dgm:chMax val="0"/>
          <dgm:chPref val="0"/>
          <dgm:bulletEnabled val="1"/>
        </dgm:presLayoutVars>
      </dgm:prSet>
      <dgm:spPr/>
      <dgm:t>
        <a:bodyPr/>
        <a:lstStyle/>
        <a:p>
          <a:endParaRPr lang="en-US"/>
        </a:p>
      </dgm:t>
    </dgm:pt>
    <dgm:pt modelId="{3A35AB0A-7E08-41A1-943D-B4098D8EC0F0}" type="pres">
      <dgm:prSet presAssocID="{16C32CCD-1689-4C29-88E7-8F74D51C97FD}" presName="desTx" presStyleLbl="alignAccFollowNode1" presStyleIdx="0" presStyleCnt="1" custScaleY="106923" custLinFactNeighborY="-5876">
        <dgm:presLayoutVars>
          <dgm:bulletEnabled val="1"/>
        </dgm:presLayoutVars>
      </dgm:prSet>
      <dgm:spPr/>
      <dgm:t>
        <a:bodyPr/>
        <a:lstStyle/>
        <a:p>
          <a:endParaRPr lang="en-US"/>
        </a:p>
      </dgm:t>
    </dgm:pt>
  </dgm:ptLst>
  <dgm:cxnLst>
    <dgm:cxn modelId="{ECF406F6-5159-4559-A987-35AD806206F7}" srcId="{95B09EFA-C5B7-434E-BE61-EBCBBC19B7F2}" destId="{16C32CCD-1689-4C29-88E7-8F74D51C97FD}" srcOrd="0" destOrd="0" parTransId="{A22B902F-AE89-44E7-8083-231871C5B0B6}" sibTransId="{5603EDB2-D7EA-4E36-A4CD-D8FFD4EC476A}"/>
    <dgm:cxn modelId="{FD5D6AFA-6839-447E-B78E-1890B3F7E6EF}" srcId="{16C32CCD-1689-4C29-88E7-8F74D51C97FD}" destId="{77A0C777-A27C-4EC8-86A2-269C4E7B6B9A}" srcOrd="0" destOrd="0" parTransId="{87F87EB1-AB78-4E06-B78E-FAC5AA8D7EF4}" sibTransId="{9724271A-6A2C-4614-872E-078C1BBC0350}"/>
    <dgm:cxn modelId="{2D6BD726-2AB9-49B1-BF45-151B8874AE88}" type="presOf" srcId="{16C32CCD-1689-4C29-88E7-8F74D51C97FD}" destId="{18EEE6C2-2A72-4E2F-920D-F5D0D6A854A9}" srcOrd="0" destOrd="0" presId="urn:microsoft.com/office/officeart/2005/8/layout/hList1"/>
    <dgm:cxn modelId="{70156BE8-00DF-4339-8B9E-374CD61716E4}" type="presOf" srcId="{95B09EFA-C5B7-434E-BE61-EBCBBC19B7F2}" destId="{DC8278D3-29DC-4E1F-9C80-AC952405538A}" srcOrd="0" destOrd="0" presId="urn:microsoft.com/office/officeart/2005/8/layout/hList1"/>
    <dgm:cxn modelId="{33FB93DC-53CA-4799-B362-68E4EE221470}" type="presOf" srcId="{77A0C777-A27C-4EC8-86A2-269C4E7B6B9A}" destId="{3A35AB0A-7E08-41A1-943D-B4098D8EC0F0}" srcOrd="0" destOrd="0" presId="urn:microsoft.com/office/officeart/2005/8/layout/hList1"/>
    <dgm:cxn modelId="{02A4D32B-AD7E-41C1-AD95-5E87C1A8CB67}" type="presParOf" srcId="{DC8278D3-29DC-4E1F-9C80-AC952405538A}" destId="{0305F782-5BDA-4691-AE5D-8ABDD4AC7E12}" srcOrd="0" destOrd="0" presId="urn:microsoft.com/office/officeart/2005/8/layout/hList1"/>
    <dgm:cxn modelId="{F1457F2F-B347-4C94-A844-BE15072576D8}" type="presParOf" srcId="{0305F782-5BDA-4691-AE5D-8ABDD4AC7E12}" destId="{18EEE6C2-2A72-4E2F-920D-F5D0D6A854A9}" srcOrd="0" destOrd="0" presId="urn:microsoft.com/office/officeart/2005/8/layout/hList1"/>
    <dgm:cxn modelId="{B6066D14-CC49-4FA5-B7A6-7CC656720DB6}" type="presParOf" srcId="{0305F782-5BDA-4691-AE5D-8ABDD4AC7E12}" destId="{3A35AB0A-7E08-41A1-943D-B4098D8EC0F0}" srcOrd="1" destOrd="0" presId="urn:microsoft.com/office/officeart/2005/8/layout/h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5B09EFA-C5B7-434E-BE61-EBCBBC19B7F2}" type="doc">
      <dgm:prSet loTypeId="urn:microsoft.com/office/officeart/2005/8/layout/hList1" loCatId="list" qsTypeId="urn:microsoft.com/office/officeart/2005/8/quickstyle/simple2" qsCatId="simple" csTypeId="urn:microsoft.com/office/officeart/2005/8/colors/accent6_2" csCatId="accent6" phldr="1"/>
      <dgm:spPr/>
      <dgm:t>
        <a:bodyPr/>
        <a:lstStyle/>
        <a:p>
          <a:endParaRPr lang="en-US"/>
        </a:p>
      </dgm:t>
    </dgm:pt>
    <dgm:pt modelId="{16C32CCD-1689-4C29-88E7-8F74D51C97FD}">
      <dgm:prSet phldrT="[Text]" custT="1"/>
      <dgm:spPr/>
      <dgm:t>
        <a:bodyPr/>
        <a:lstStyle/>
        <a:p>
          <a:pPr algn="l"/>
          <a:r>
            <a:rPr lang="id-ID" sz="2000" b="1" dirty="0" smtClean="0">
              <a:solidFill>
                <a:schemeClr val="tx1"/>
              </a:solidFill>
            </a:rPr>
            <a:t>1. Transkripsi: sintesis RNA pada suatu cetakan DNA  dengan enzim RNA polimerase</a:t>
          </a:r>
          <a:endParaRPr lang="en-US" sz="2000" b="1" dirty="0">
            <a:solidFill>
              <a:schemeClr val="tx1"/>
            </a:solidFill>
          </a:endParaRPr>
        </a:p>
      </dgm:t>
    </dgm:pt>
    <dgm:pt modelId="{A22B902F-AE89-44E7-8083-231871C5B0B6}" type="parTrans" cxnId="{ECF406F6-5159-4559-A987-35AD806206F7}">
      <dgm:prSet/>
      <dgm:spPr/>
      <dgm:t>
        <a:bodyPr/>
        <a:lstStyle/>
        <a:p>
          <a:endParaRPr lang="en-US" sz="2000"/>
        </a:p>
      </dgm:t>
    </dgm:pt>
    <dgm:pt modelId="{5603EDB2-D7EA-4E36-A4CD-D8FFD4EC476A}" type="sibTrans" cxnId="{ECF406F6-5159-4559-A987-35AD806206F7}">
      <dgm:prSet/>
      <dgm:spPr/>
      <dgm:t>
        <a:bodyPr/>
        <a:lstStyle/>
        <a:p>
          <a:endParaRPr lang="en-US" sz="2000"/>
        </a:p>
      </dgm:t>
    </dgm:pt>
    <dgm:pt modelId="{77A0C777-A27C-4EC8-86A2-269C4E7B6B9A}">
      <dgm:prSet phldrT="[Text]" custT="1"/>
      <dgm:spPr/>
      <dgm:t>
        <a:bodyPr/>
        <a:lstStyle/>
        <a:p>
          <a:pPr>
            <a:spcAft>
              <a:spcPts val="1200"/>
            </a:spcAft>
          </a:pPr>
          <a:r>
            <a:rPr lang="id-ID" sz="2200" u="sng" dirty="0" smtClean="0"/>
            <a:t>Inisiasi transkripsi</a:t>
          </a:r>
          <a:r>
            <a:rPr lang="id-ID" sz="2200" dirty="0" smtClean="0"/>
            <a:t>: RNA polimerase menempel pada DNA pada tempat yang disebut promoter. Enzim tersebut mulai membentuk RNA pada titik awal promoter.</a:t>
          </a:r>
          <a:endParaRPr lang="en-US" sz="2200" dirty="0"/>
        </a:p>
      </dgm:t>
    </dgm:pt>
    <dgm:pt modelId="{87F87EB1-AB78-4E06-B78E-FAC5AA8D7EF4}" type="parTrans" cxnId="{FD5D6AFA-6839-447E-B78E-1890B3F7E6EF}">
      <dgm:prSet/>
      <dgm:spPr/>
      <dgm:t>
        <a:bodyPr/>
        <a:lstStyle/>
        <a:p>
          <a:endParaRPr lang="en-US" sz="2000"/>
        </a:p>
      </dgm:t>
    </dgm:pt>
    <dgm:pt modelId="{9724271A-6A2C-4614-872E-078C1BBC0350}" type="sibTrans" cxnId="{FD5D6AFA-6839-447E-B78E-1890B3F7E6EF}">
      <dgm:prSet/>
      <dgm:spPr/>
      <dgm:t>
        <a:bodyPr/>
        <a:lstStyle/>
        <a:p>
          <a:endParaRPr lang="en-US" sz="2000"/>
        </a:p>
      </dgm:t>
    </dgm:pt>
    <dgm:pt modelId="{F39B9B6D-41D1-467C-9262-1564242B6948}">
      <dgm:prSet phldrT="[Text]" custT="1"/>
      <dgm:spPr/>
      <dgm:t>
        <a:bodyPr/>
        <a:lstStyle/>
        <a:p>
          <a:pPr>
            <a:spcAft>
              <a:spcPts val="1200"/>
            </a:spcAft>
          </a:pPr>
          <a:r>
            <a:rPr lang="id-ID" sz="2200" u="sng" dirty="0" smtClean="0"/>
            <a:t>Elongasi untai RNA</a:t>
          </a:r>
          <a:r>
            <a:rPr lang="id-ID" sz="2200" dirty="0" smtClean="0"/>
            <a:t>: RNA polimerase bergerak di sepanjang DNA cetakan sehingga heliks ganda DNA terbuka secara berurutan. RNA polimerase menambahkan nukleotida ke ujung 3’ pada RNA yang sedang tumbuh. Basa nitrogen pada RNA yang dibentuk merupakan komplementer terhadap basa nitrogen untai DNA </a:t>
          </a:r>
          <a:r>
            <a:rPr lang="id-ID" sz="2200" i="1" dirty="0" smtClean="0"/>
            <a:t>sense</a:t>
          </a:r>
          <a:r>
            <a:rPr lang="id-ID" sz="2200" dirty="0" smtClean="0"/>
            <a:t> yang terbuka.</a:t>
          </a:r>
          <a:endParaRPr lang="en-US" sz="2200" dirty="0"/>
        </a:p>
      </dgm:t>
    </dgm:pt>
    <dgm:pt modelId="{7EBBCCBA-42F2-49F6-A0C8-429C7DF0DB9A}" type="parTrans" cxnId="{CDA7A79D-3BFE-44B3-8D7C-E581D5822E58}">
      <dgm:prSet/>
      <dgm:spPr/>
      <dgm:t>
        <a:bodyPr/>
        <a:lstStyle/>
        <a:p>
          <a:endParaRPr lang="id-ID"/>
        </a:p>
      </dgm:t>
    </dgm:pt>
    <dgm:pt modelId="{E748CD4E-A127-4BFB-A282-6920073B940A}" type="sibTrans" cxnId="{CDA7A79D-3BFE-44B3-8D7C-E581D5822E58}">
      <dgm:prSet/>
      <dgm:spPr/>
      <dgm:t>
        <a:bodyPr/>
        <a:lstStyle/>
        <a:p>
          <a:endParaRPr lang="id-ID"/>
        </a:p>
      </dgm:t>
    </dgm:pt>
    <dgm:pt modelId="{5DCA1417-63D8-46F1-B646-9E2C52B460CA}">
      <dgm:prSet phldrT="[Text]" custT="1"/>
      <dgm:spPr/>
      <dgm:t>
        <a:bodyPr/>
        <a:lstStyle/>
        <a:p>
          <a:pPr>
            <a:spcAft>
              <a:spcPts val="1200"/>
            </a:spcAft>
          </a:pPr>
          <a:r>
            <a:rPr lang="id-ID" sz="2200" u="sng" dirty="0" smtClean="0"/>
            <a:t>Terminasi transkripsi</a:t>
          </a:r>
          <a:r>
            <a:rPr lang="id-ID" sz="2200" dirty="0" smtClean="0"/>
            <a:t>: transkriosi berhenti pada saat RNA polimerase mentranskripsi suatu urutan DNA terminator. Heliks ganda DNA menutup kembali dan RNA  terlepas dari enzim RNA polimerase.</a:t>
          </a:r>
          <a:endParaRPr lang="en-US" sz="2200" dirty="0"/>
        </a:p>
      </dgm:t>
    </dgm:pt>
    <dgm:pt modelId="{9DDE111D-3F60-443B-8EFE-84027FC13362}" type="parTrans" cxnId="{97E40CBF-D5B9-414A-9C9A-0AD8A32199EC}">
      <dgm:prSet/>
      <dgm:spPr/>
      <dgm:t>
        <a:bodyPr/>
        <a:lstStyle/>
        <a:p>
          <a:endParaRPr lang="id-ID"/>
        </a:p>
      </dgm:t>
    </dgm:pt>
    <dgm:pt modelId="{24F1D670-7620-4A9A-98CC-68048E4A121B}" type="sibTrans" cxnId="{97E40CBF-D5B9-414A-9C9A-0AD8A32199EC}">
      <dgm:prSet/>
      <dgm:spPr/>
      <dgm:t>
        <a:bodyPr/>
        <a:lstStyle/>
        <a:p>
          <a:endParaRPr lang="id-ID"/>
        </a:p>
      </dgm:t>
    </dgm:pt>
    <dgm:pt modelId="{DC8278D3-29DC-4E1F-9C80-AC952405538A}" type="pres">
      <dgm:prSet presAssocID="{95B09EFA-C5B7-434E-BE61-EBCBBC19B7F2}" presName="Name0" presStyleCnt="0">
        <dgm:presLayoutVars>
          <dgm:dir/>
          <dgm:animLvl val="lvl"/>
          <dgm:resizeHandles val="exact"/>
        </dgm:presLayoutVars>
      </dgm:prSet>
      <dgm:spPr/>
      <dgm:t>
        <a:bodyPr/>
        <a:lstStyle/>
        <a:p>
          <a:endParaRPr lang="en-US"/>
        </a:p>
      </dgm:t>
    </dgm:pt>
    <dgm:pt modelId="{0305F782-5BDA-4691-AE5D-8ABDD4AC7E12}" type="pres">
      <dgm:prSet presAssocID="{16C32CCD-1689-4C29-88E7-8F74D51C97FD}" presName="composite" presStyleCnt="0"/>
      <dgm:spPr/>
    </dgm:pt>
    <dgm:pt modelId="{18EEE6C2-2A72-4E2F-920D-F5D0D6A854A9}" type="pres">
      <dgm:prSet presAssocID="{16C32CCD-1689-4C29-88E7-8F74D51C97FD}" presName="parTx" presStyleLbl="alignNode1" presStyleIdx="0" presStyleCnt="1" custScaleY="100000" custLinFactNeighborX="-5933" custLinFactNeighborY="-52955">
        <dgm:presLayoutVars>
          <dgm:chMax val="0"/>
          <dgm:chPref val="0"/>
          <dgm:bulletEnabled val="1"/>
        </dgm:presLayoutVars>
      </dgm:prSet>
      <dgm:spPr/>
      <dgm:t>
        <a:bodyPr/>
        <a:lstStyle/>
        <a:p>
          <a:endParaRPr lang="en-US"/>
        </a:p>
      </dgm:t>
    </dgm:pt>
    <dgm:pt modelId="{3A35AB0A-7E08-41A1-943D-B4098D8EC0F0}" type="pres">
      <dgm:prSet presAssocID="{16C32CCD-1689-4C29-88E7-8F74D51C97FD}" presName="desTx" presStyleLbl="alignAccFollowNode1" presStyleIdx="0" presStyleCnt="1" custScaleY="100000" custLinFactNeighborY="2229">
        <dgm:presLayoutVars>
          <dgm:bulletEnabled val="1"/>
        </dgm:presLayoutVars>
      </dgm:prSet>
      <dgm:spPr/>
      <dgm:t>
        <a:bodyPr/>
        <a:lstStyle/>
        <a:p>
          <a:endParaRPr lang="en-US"/>
        </a:p>
      </dgm:t>
    </dgm:pt>
  </dgm:ptLst>
  <dgm:cxnLst>
    <dgm:cxn modelId="{FD5D6AFA-6839-447E-B78E-1890B3F7E6EF}" srcId="{16C32CCD-1689-4C29-88E7-8F74D51C97FD}" destId="{77A0C777-A27C-4EC8-86A2-269C4E7B6B9A}" srcOrd="0" destOrd="0" parTransId="{87F87EB1-AB78-4E06-B78E-FAC5AA8D7EF4}" sibTransId="{9724271A-6A2C-4614-872E-078C1BBC0350}"/>
    <dgm:cxn modelId="{97E40CBF-D5B9-414A-9C9A-0AD8A32199EC}" srcId="{16C32CCD-1689-4C29-88E7-8F74D51C97FD}" destId="{5DCA1417-63D8-46F1-B646-9E2C52B460CA}" srcOrd="2" destOrd="0" parTransId="{9DDE111D-3F60-443B-8EFE-84027FC13362}" sibTransId="{24F1D670-7620-4A9A-98CC-68048E4A121B}"/>
    <dgm:cxn modelId="{ECF406F6-5159-4559-A987-35AD806206F7}" srcId="{95B09EFA-C5B7-434E-BE61-EBCBBC19B7F2}" destId="{16C32CCD-1689-4C29-88E7-8F74D51C97FD}" srcOrd="0" destOrd="0" parTransId="{A22B902F-AE89-44E7-8083-231871C5B0B6}" sibTransId="{5603EDB2-D7EA-4E36-A4CD-D8FFD4EC476A}"/>
    <dgm:cxn modelId="{048F28BD-2242-4E6E-98A7-E9D6448EF868}" type="presOf" srcId="{77A0C777-A27C-4EC8-86A2-269C4E7B6B9A}" destId="{3A35AB0A-7E08-41A1-943D-B4098D8EC0F0}" srcOrd="0" destOrd="0" presId="urn:microsoft.com/office/officeart/2005/8/layout/hList1"/>
    <dgm:cxn modelId="{19EE16EB-679E-4DEF-98C8-461D459FE2BF}" type="presOf" srcId="{16C32CCD-1689-4C29-88E7-8F74D51C97FD}" destId="{18EEE6C2-2A72-4E2F-920D-F5D0D6A854A9}" srcOrd="0" destOrd="0" presId="urn:microsoft.com/office/officeart/2005/8/layout/hList1"/>
    <dgm:cxn modelId="{ACF7D2BA-EFE6-47C8-96F0-DCBF9845DC75}" type="presOf" srcId="{5DCA1417-63D8-46F1-B646-9E2C52B460CA}" destId="{3A35AB0A-7E08-41A1-943D-B4098D8EC0F0}" srcOrd="0" destOrd="2" presId="urn:microsoft.com/office/officeart/2005/8/layout/hList1"/>
    <dgm:cxn modelId="{707CE285-83CE-40DC-9D63-3CCFBFB4DA10}" type="presOf" srcId="{95B09EFA-C5B7-434E-BE61-EBCBBC19B7F2}" destId="{DC8278D3-29DC-4E1F-9C80-AC952405538A}" srcOrd="0" destOrd="0" presId="urn:microsoft.com/office/officeart/2005/8/layout/hList1"/>
    <dgm:cxn modelId="{7B5E70F4-1719-4940-955A-4E51D7874CB1}" type="presOf" srcId="{F39B9B6D-41D1-467C-9262-1564242B6948}" destId="{3A35AB0A-7E08-41A1-943D-B4098D8EC0F0}" srcOrd="0" destOrd="1" presId="urn:microsoft.com/office/officeart/2005/8/layout/hList1"/>
    <dgm:cxn modelId="{CDA7A79D-3BFE-44B3-8D7C-E581D5822E58}" srcId="{16C32CCD-1689-4C29-88E7-8F74D51C97FD}" destId="{F39B9B6D-41D1-467C-9262-1564242B6948}" srcOrd="1" destOrd="0" parTransId="{7EBBCCBA-42F2-49F6-A0C8-429C7DF0DB9A}" sibTransId="{E748CD4E-A127-4BFB-A282-6920073B940A}"/>
    <dgm:cxn modelId="{9914FC4B-82C2-4B59-A5E6-926A485A94FF}" type="presParOf" srcId="{DC8278D3-29DC-4E1F-9C80-AC952405538A}" destId="{0305F782-5BDA-4691-AE5D-8ABDD4AC7E12}" srcOrd="0" destOrd="0" presId="urn:microsoft.com/office/officeart/2005/8/layout/hList1"/>
    <dgm:cxn modelId="{A214B37B-730E-4C95-99F7-6570B660532F}" type="presParOf" srcId="{0305F782-5BDA-4691-AE5D-8ABDD4AC7E12}" destId="{18EEE6C2-2A72-4E2F-920D-F5D0D6A854A9}" srcOrd="0" destOrd="0" presId="urn:microsoft.com/office/officeart/2005/8/layout/hList1"/>
    <dgm:cxn modelId="{817A3256-043D-48D6-873C-BBCDBAB3F48A}" type="presParOf" srcId="{0305F782-5BDA-4691-AE5D-8ABDD4AC7E12}" destId="{3A35AB0A-7E08-41A1-943D-B4098D8EC0F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5B09EFA-C5B7-434E-BE61-EBCBBC19B7F2}" type="doc">
      <dgm:prSet loTypeId="urn:microsoft.com/office/officeart/2005/8/layout/hList1" loCatId="list" qsTypeId="urn:microsoft.com/office/officeart/2005/8/quickstyle/simple2" qsCatId="simple" csTypeId="urn:microsoft.com/office/officeart/2005/8/colors/accent6_2" csCatId="accent6" phldr="1"/>
      <dgm:spPr/>
      <dgm:t>
        <a:bodyPr/>
        <a:lstStyle/>
        <a:p>
          <a:endParaRPr lang="en-US"/>
        </a:p>
      </dgm:t>
    </dgm:pt>
    <dgm:pt modelId="{16C32CCD-1689-4C29-88E7-8F74D51C97FD}">
      <dgm:prSet phldrT="[Text]" custT="1"/>
      <dgm:spPr/>
      <dgm:t>
        <a:bodyPr/>
        <a:lstStyle/>
        <a:p>
          <a:pPr algn="l"/>
          <a:r>
            <a:rPr lang="id-ID" sz="2000" b="1" dirty="0" smtClean="0"/>
            <a:t>2. Translasi</a:t>
          </a:r>
          <a:r>
            <a:rPr lang="id-ID" sz="2000" b="0" dirty="0" smtClean="0"/>
            <a:t>: sintesis polipeptida dengan menggunakan informasi genetik yang dikode pada suatu molekul mRNA.</a:t>
          </a:r>
          <a:endParaRPr lang="en-US" sz="2000" b="1" dirty="0"/>
        </a:p>
      </dgm:t>
    </dgm:pt>
    <dgm:pt modelId="{A22B902F-AE89-44E7-8083-231871C5B0B6}" type="parTrans" cxnId="{ECF406F6-5159-4559-A987-35AD806206F7}">
      <dgm:prSet/>
      <dgm:spPr/>
      <dgm:t>
        <a:bodyPr/>
        <a:lstStyle/>
        <a:p>
          <a:endParaRPr lang="en-US" sz="2000"/>
        </a:p>
      </dgm:t>
    </dgm:pt>
    <dgm:pt modelId="{5603EDB2-D7EA-4E36-A4CD-D8FFD4EC476A}" type="sibTrans" cxnId="{ECF406F6-5159-4559-A987-35AD806206F7}">
      <dgm:prSet/>
      <dgm:spPr/>
      <dgm:t>
        <a:bodyPr/>
        <a:lstStyle/>
        <a:p>
          <a:endParaRPr lang="en-US" sz="2000"/>
        </a:p>
      </dgm:t>
    </dgm:pt>
    <dgm:pt modelId="{77A0C777-A27C-4EC8-86A2-269C4E7B6B9A}">
      <dgm:prSet phldrT="[Text]" custT="1"/>
      <dgm:spPr/>
      <dgm:t>
        <a:bodyPr/>
        <a:lstStyle/>
        <a:p>
          <a:pPr>
            <a:spcAft>
              <a:spcPts val="1200"/>
            </a:spcAft>
          </a:pPr>
          <a:r>
            <a:rPr lang="id-ID" sz="2000" u="sng" dirty="0" smtClean="0"/>
            <a:t>Inisiasi translasi</a:t>
          </a:r>
          <a:r>
            <a:rPr lang="id-ID" sz="2000" u="none" dirty="0" smtClean="0"/>
            <a:t>: subunit kecil ribosom berikatan dengan molekul mRNA di ujung 5’, dimulai dari kodon inisiasi AUG yang berfungsi sebagai sinyal “</a:t>
          </a:r>
          <a:r>
            <a:rPr lang="id-ID" sz="2000" i="1" u="none" dirty="0" smtClean="0"/>
            <a:t>start</a:t>
          </a:r>
          <a:r>
            <a:rPr lang="id-ID" sz="2000" u="none" dirty="0" smtClean="0"/>
            <a:t>”.</a:t>
          </a:r>
          <a:endParaRPr lang="en-US" sz="2000" dirty="0"/>
        </a:p>
      </dgm:t>
    </dgm:pt>
    <dgm:pt modelId="{87F87EB1-AB78-4E06-B78E-FAC5AA8D7EF4}" type="parTrans" cxnId="{FD5D6AFA-6839-447E-B78E-1890B3F7E6EF}">
      <dgm:prSet/>
      <dgm:spPr/>
      <dgm:t>
        <a:bodyPr/>
        <a:lstStyle/>
        <a:p>
          <a:endParaRPr lang="en-US" sz="2000"/>
        </a:p>
      </dgm:t>
    </dgm:pt>
    <dgm:pt modelId="{9724271A-6A2C-4614-872E-078C1BBC0350}" type="sibTrans" cxnId="{FD5D6AFA-6839-447E-B78E-1890B3F7E6EF}">
      <dgm:prSet/>
      <dgm:spPr/>
      <dgm:t>
        <a:bodyPr/>
        <a:lstStyle/>
        <a:p>
          <a:endParaRPr lang="en-US" sz="2000"/>
        </a:p>
      </dgm:t>
    </dgm:pt>
    <dgm:pt modelId="{6EE77FF0-C7C3-4325-A098-F35C0C86DB97}">
      <dgm:prSet phldrT="[Text]" custT="1"/>
      <dgm:spPr/>
      <dgm:t>
        <a:bodyPr/>
        <a:lstStyle/>
        <a:p>
          <a:pPr>
            <a:spcAft>
              <a:spcPts val="1200"/>
            </a:spcAft>
          </a:pPr>
          <a:r>
            <a:rPr lang="id-ID" sz="2000" u="sng" dirty="0" smtClean="0"/>
            <a:t>Elongasi translasi</a:t>
          </a:r>
          <a:r>
            <a:rPr lang="id-ID" sz="2000" dirty="0" smtClean="0"/>
            <a:t>: kodom mRNA membentuk ikatan hidrogen dengan antikodon tRNA yang baru masuk membawa asam amino. Molekul rRNA menggabungkan polipeptida ke asam amino yang baru datang.  tRNA yang sudah terikat pada polipeptida ditranslokasikan ke tempat P. Antikodon tetap berikatan dengan hidrogen pada kodon mRNA. mRNA ikut bergerak dan membawa kodon berikutnya untuk ditranslasi.</a:t>
          </a:r>
          <a:endParaRPr lang="en-US" sz="2000" dirty="0"/>
        </a:p>
      </dgm:t>
    </dgm:pt>
    <dgm:pt modelId="{9E3BBF00-B6D9-4804-8761-10C4B3680F37}" type="parTrans" cxnId="{BFDA29B0-5A0B-4369-B43A-112424EBE154}">
      <dgm:prSet/>
      <dgm:spPr/>
      <dgm:t>
        <a:bodyPr/>
        <a:lstStyle/>
        <a:p>
          <a:endParaRPr lang="id-ID"/>
        </a:p>
      </dgm:t>
    </dgm:pt>
    <dgm:pt modelId="{4E13B115-22E9-44C8-89D1-02B0F2ABECE1}" type="sibTrans" cxnId="{BFDA29B0-5A0B-4369-B43A-112424EBE154}">
      <dgm:prSet/>
      <dgm:spPr/>
      <dgm:t>
        <a:bodyPr/>
        <a:lstStyle/>
        <a:p>
          <a:endParaRPr lang="id-ID"/>
        </a:p>
      </dgm:t>
    </dgm:pt>
    <dgm:pt modelId="{649285D7-3C43-43D5-8F0F-99DFD6959152}">
      <dgm:prSet phldrT="[Text]" custT="1"/>
      <dgm:spPr/>
      <dgm:t>
        <a:bodyPr/>
        <a:lstStyle/>
        <a:p>
          <a:pPr>
            <a:spcAft>
              <a:spcPts val="1200"/>
            </a:spcAft>
          </a:pPr>
          <a:r>
            <a:rPr lang="id-ID" sz="2000" u="sng" dirty="0" smtClean="0"/>
            <a:t>Terminasi translasi</a:t>
          </a:r>
          <a:r>
            <a:rPr lang="id-ID" sz="2000" dirty="0" smtClean="0"/>
            <a:t>: elongasi berakhir setelah kodon stop mencapai tempat A, yaitu kodon UAA, UAG, dan UGA. Polipeptida dilepaskan dari ribosom.</a:t>
          </a:r>
          <a:endParaRPr lang="en-US" sz="2000" dirty="0"/>
        </a:p>
      </dgm:t>
    </dgm:pt>
    <dgm:pt modelId="{BAF1F2AA-6B0C-4152-A6EC-ED3C32D1BFCA}" type="parTrans" cxnId="{230284E9-BA52-4E73-AB61-63A466AF42BE}">
      <dgm:prSet/>
      <dgm:spPr/>
      <dgm:t>
        <a:bodyPr/>
        <a:lstStyle/>
        <a:p>
          <a:endParaRPr lang="id-ID"/>
        </a:p>
      </dgm:t>
    </dgm:pt>
    <dgm:pt modelId="{B183033D-2C34-43D9-A817-F956C739002D}" type="sibTrans" cxnId="{230284E9-BA52-4E73-AB61-63A466AF42BE}">
      <dgm:prSet/>
      <dgm:spPr/>
      <dgm:t>
        <a:bodyPr/>
        <a:lstStyle/>
        <a:p>
          <a:endParaRPr lang="id-ID"/>
        </a:p>
      </dgm:t>
    </dgm:pt>
    <dgm:pt modelId="{DC8278D3-29DC-4E1F-9C80-AC952405538A}" type="pres">
      <dgm:prSet presAssocID="{95B09EFA-C5B7-434E-BE61-EBCBBC19B7F2}" presName="Name0" presStyleCnt="0">
        <dgm:presLayoutVars>
          <dgm:dir/>
          <dgm:animLvl val="lvl"/>
          <dgm:resizeHandles val="exact"/>
        </dgm:presLayoutVars>
      </dgm:prSet>
      <dgm:spPr/>
      <dgm:t>
        <a:bodyPr/>
        <a:lstStyle/>
        <a:p>
          <a:endParaRPr lang="en-US"/>
        </a:p>
      </dgm:t>
    </dgm:pt>
    <dgm:pt modelId="{0305F782-5BDA-4691-AE5D-8ABDD4AC7E12}" type="pres">
      <dgm:prSet presAssocID="{16C32CCD-1689-4C29-88E7-8F74D51C97FD}" presName="composite" presStyleCnt="0"/>
      <dgm:spPr/>
    </dgm:pt>
    <dgm:pt modelId="{18EEE6C2-2A72-4E2F-920D-F5D0D6A854A9}" type="pres">
      <dgm:prSet presAssocID="{16C32CCD-1689-4C29-88E7-8F74D51C97FD}" presName="parTx" presStyleLbl="alignNode1" presStyleIdx="0" presStyleCnt="1" custScaleY="100000" custLinFactNeighborY="-25636">
        <dgm:presLayoutVars>
          <dgm:chMax val="0"/>
          <dgm:chPref val="0"/>
          <dgm:bulletEnabled val="1"/>
        </dgm:presLayoutVars>
      </dgm:prSet>
      <dgm:spPr/>
      <dgm:t>
        <a:bodyPr/>
        <a:lstStyle/>
        <a:p>
          <a:endParaRPr lang="en-US"/>
        </a:p>
      </dgm:t>
    </dgm:pt>
    <dgm:pt modelId="{3A35AB0A-7E08-41A1-943D-B4098D8EC0F0}" type="pres">
      <dgm:prSet presAssocID="{16C32CCD-1689-4C29-88E7-8F74D51C97FD}" presName="desTx" presStyleLbl="alignAccFollowNode1" presStyleIdx="0" presStyleCnt="1" custScaleY="108424" custLinFactNeighborY="2229">
        <dgm:presLayoutVars>
          <dgm:bulletEnabled val="1"/>
        </dgm:presLayoutVars>
      </dgm:prSet>
      <dgm:spPr/>
      <dgm:t>
        <a:bodyPr/>
        <a:lstStyle/>
        <a:p>
          <a:endParaRPr lang="en-US"/>
        </a:p>
      </dgm:t>
    </dgm:pt>
  </dgm:ptLst>
  <dgm:cxnLst>
    <dgm:cxn modelId="{FD5D6AFA-6839-447E-B78E-1890B3F7E6EF}" srcId="{16C32CCD-1689-4C29-88E7-8F74D51C97FD}" destId="{77A0C777-A27C-4EC8-86A2-269C4E7B6B9A}" srcOrd="0" destOrd="0" parTransId="{87F87EB1-AB78-4E06-B78E-FAC5AA8D7EF4}" sibTransId="{9724271A-6A2C-4614-872E-078C1BBC0350}"/>
    <dgm:cxn modelId="{6B745658-FB80-4F14-A244-A9836C50170C}" type="presOf" srcId="{649285D7-3C43-43D5-8F0F-99DFD6959152}" destId="{3A35AB0A-7E08-41A1-943D-B4098D8EC0F0}" srcOrd="0" destOrd="2" presId="urn:microsoft.com/office/officeart/2005/8/layout/hList1"/>
    <dgm:cxn modelId="{230284E9-BA52-4E73-AB61-63A466AF42BE}" srcId="{16C32CCD-1689-4C29-88E7-8F74D51C97FD}" destId="{649285D7-3C43-43D5-8F0F-99DFD6959152}" srcOrd="2" destOrd="0" parTransId="{BAF1F2AA-6B0C-4152-A6EC-ED3C32D1BFCA}" sibTransId="{B183033D-2C34-43D9-A817-F956C739002D}"/>
    <dgm:cxn modelId="{70DE840B-F802-4B72-B71F-CE397D82D47B}" type="presOf" srcId="{16C32CCD-1689-4C29-88E7-8F74D51C97FD}" destId="{18EEE6C2-2A72-4E2F-920D-F5D0D6A854A9}" srcOrd="0" destOrd="0" presId="urn:microsoft.com/office/officeart/2005/8/layout/hList1"/>
    <dgm:cxn modelId="{ECF406F6-5159-4559-A987-35AD806206F7}" srcId="{95B09EFA-C5B7-434E-BE61-EBCBBC19B7F2}" destId="{16C32CCD-1689-4C29-88E7-8F74D51C97FD}" srcOrd="0" destOrd="0" parTransId="{A22B902F-AE89-44E7-8083-231871C5B0B6}" sibTransId="{5603EDB2-D7EA-4E36-A4CD-D8FFD4EC476A}"/>
    <dgm:cxn modelId="{BFDA29B0-5A0B-4369-B43A-112424EBE154}" srcId="{16C32CCD-1689-4C29-88E7-8F74D51C97FD}" destId="{6EE77FF0-C7C3-4325-A098-F35C0C86DB97}" srcOrd="1" destOrd="0" parTransId="{9E3BBF00-B6D9-4804-8761-10C4B3680F37}" sibTransId="{4E13B115-22E9-44C8-89D1-02B0F2ABECE1}"/>
    <dgm:cxn modelId="{C0C9D2EE-4929-4D22-98C8-DE8146F84BC3}" type="presOf" srcId="{77A0C777-A27C-4EC8-86A2-269C4E7B6B9A}" destId="{3A35AB0A-7E08-41A1-943D-B4098D8EC0F0}" srcOrd="0" destOrd="0" presId="urn:microsoft.com/office/officeart/2005/8/layout/hList1"/>
    <dgm:cxn modelId="{225A20D3-E8C7-4FC1-9B87-B3198A808BD2}" type="presOf" srcId="{6EE77FF0-C7C3-4325-A098-F35C0C86DB97}" destId="{3A35AB0A-7E08-41A1-943D-B4098D8EC0F0}" srcOrd="0" destOrd="1" presId="urn:microsoft.com/office/officeart/2005/8/layout/hList1"/>
    <dgm:cxn modelId="{08EF4473-5C3B-4029-8C91-54AAA238739F}" type="presOf" srcId="{95B09EFA-C5B7-434E-BE61-EBCBBC19B7F2}" destId="{DC8278D3-29DC-4E1F-9C80-AC952405538A}" srcOrd="0" destOrd="0" presId="urn:microsoft.com/office/officeart/2005/8/layout/hList1"/>
    <dgm:cxn modelId="{60881EDD-7AD3-4920-BF57-824B45326661}" type="presParOf" srcId="{DC8278D3-29DC-4E1F-9C80-AC952405538A}" destId="{0305F782-5BDA-4691-AE5D-8ABDD4AC7E12}" srcOrd="0" destOrd="0" presId="urn:microsoft.com/office/officeart/2005/8/layout/hList1"/>
    <dgm:cxn modelId="{8CA97755-77D7-4238-8786-19589C68409B}" type="presParOf" srcId="{0305F782-5BDA-4691-AE5D-8ABDD4AC7E12}" destId="{18EEE6C2-2A72-4E2F-920D-F5D0D6A854A9}" srcOrd="0" destOrd="0" presId="urn:microsoft.com/office/officeart/2005/8/layout/hList1"/>
    <dgm:cxn modelId="{A569E7FF-4A0F-4664-8D5D-E925010CEBC3}" type="presParOf" srcId="{0305F782-5BDA-4691-AE5D-8ABDD4AC7E12}" destId="{3A35AB0A-7E08-41A1-943D-B4098D8EC0F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25511-3500-4474-A9E5-3CD9398FE238}">
      <dsp:nvSpPr>
        <dsp:cNvPr id="0" name=""/>
        <dsp:cNvSpPr/>
      </dsp:nvSpPr>
      <dsp:spPr>
        <a:xfrm>
          <a:off x="10851451" y="1343054"/>
          <a:ext cx="191098" cy="2641863"/>
        </a:xfrm>
        <a:custGeom>
          <a:avLst/>
          <a:gdLst/>
          <a:ahLst/>
          <a:cxnLst/>
          <a:rect l="0" t="0" r="0" b="0"/>
          <a:pathLst>
            <a:path>
              <a:moveTo>
                <a:pt x="191098" y="0"/>
              </a:moveTo>
              <a:lnTo>
                <a:pt x="191098" y="2641863"/>
              </a:lnTo>
              <a:lnTo>
                <a:pt x="0" y="2641863"/>
              </a:lnTo>
            </a:path>
          </a:pathLst>
        </a:custGeom>
        <a:noFill/>
        <a:ln w="15875" cap="rnd"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C159BC-EA93-43C3-82B0-E7D7BB708819}">
      <dsp:nvSpPr>
        <dsp:cNvPr id="0" name=""/>
        <dsp:cNvSpPr/>
      </dsp:nvSpPr>
      <dsp:spPr>
        <a:xfrm>
          <a:off x="9443689" y="2247589"/>
          <a:ext cx="133769" cy="586036"/>
        </a:xfrm>
        <a:custGeom>
          <a:avLst/>
          <a:gdLst/>
          <a:ahLst/>
          <a:cxnLst/>
          <a:rect l="0" t="0" r="0" b="0"/>
          <a:pathLst>
            <a:path>
              <a:moveTo>
                <a:pt x="0" y="0"/>
              </a:moveTo>
              <a:lnTo>
                <a:pt x="0" y="586036"/>
              </a:lnTo>
              <a:lnTo>
                <a:pt x="133769" y="586036"/>
              </a:lnTo>
            </a:path>
          </a:pathLst>
        </a:custGeom>
        <a:noFill/>
        <a:ln w="15875" cap="rnd"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5C2887-3A7A-4D73-A3B5-D34C034AAE92}">
      <dsp:nvSpPr>
        <dsp:cNvPr id="0" name=""/>
        <dsp:cNvSpPr/>
      </dsp:nvSpPr>
      <dsp:spPr>
        <a:xfrm>
          <a:off x="9309919" y="2247589"/>
          <a:ext cx="133769" cy="586036"/>
        </a:xfrm>
        <a:custGeom>
          <a:avLst/>
          <a:gdLst/>
          <a:ahLst/>
          <a:cxnLst/>
          <a:rect l="0" t="0" r="0" b="0"/>
          <a:pathLst>
            <a:path>
              <a:moveTo>
                <a:pt x="133769" y="0"/>
              </a:moveTo>
              <a:lnTo>
                <a:pt x="133769" y="586036"/>
              </a:lnTo>
              <a:lnTo>
                <a:pt x="0" y="586036"/>
              </a:lnTo>
            </a:path>
          </a:pathLst>
        </a:custGeom>
        <a:noFill/>
        <a:ln w="15875" cap="rnd"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806F8B-BBE0-42F1-91F5-A16094F951AE}">
      <dsp:nvSpPr>
        <dsp:cNvPr id="0" name=""/>
        <dsp:cNvSpPr/>
      </dsp:nvSpPr>
      <dsp:spPr>
        <a:xfrm>
          <a:off x="10185955" y="1343054"/>
          <a:ext cx="856594" cy="586036"/>
        </a:xfrm>
        <a:custGeom>
          <a:avLst/>
          <a:gdLst/>
          <a:ahLst/>
          <a:cxnLst/>
          <a:rect l="0" t="0" r="0" b="0"/>
          <a:pathLst>
            <a:path>
              <a:moveTo>
                <a:pt x="856594" y="0"/>
              </a:moveTo>
              <a:lnTo>
                <a:pt x="856594" y="586036"/>
              </a:lnTo>
              <a:lnTo>
                <a:pt x="0" y="586036"/>
              </a:lnTo>
            </a:path>
          </a:pathLst>
        </a:custGeom>
        <a:noFill/>
        <a:ln w="15875" cap="rnd"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02A989-3928-425B-AA19-9489E4182FB3}">
      <dsp:nvSpPr>
        <dsp:cNvPr id="0" name=""/>
        <dsp:cNvSpPr/>
      </dsp:nvSpPr>
      <dsp:spPr>
        <a:xfrm>
          <a:off x="5588515" y="438519"/>
          <a:ext cx="4944437" cy="267538"/>
        </a:xfrm>
        <a:custGeom>
          <a:avLst/>
          <a:gdLst/>
          <a:ahLst/>
          <a:cxnLst/>
          <a:rect l="0" t="0" r="0" b="0"/>
          <a:pathLst>
            <a:path>
              <a:moveTo>
                <a:pt x="0" y="0"/>
              </a:moveTo>
              <a:lnTo>
                <a:pt x="0" y="133769"/>
              </a:lnTo>
              <a:lnTo>
                <a:pt x="4944437" y="133769"/>
              </a:lnTo>
              <a:lnTo>
                <a:pt x="4944437" y="267538"/>
              </a:lnTo>
            </a:path>
          </a:pathLst>
        </a:custGeom>
        <a:noFill/>
        <a:ln w="15875" cap="rnd"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558A61-29D7-44E1-B561-36223A5748DF}">
      <dsp:nvSpPr>
        <dsp:cNvPr id="0" name=""/>
        <dsp:cNvSpPr/>
      </dsp:nvSpPr>
      <dsp:spPr>
        <a:xfrm>
          <a:off x="5588515" y="438519"/>
          <a:ext cx="2099502" cy="267538"/>
        </a:xfrm>
        <a:custGeom>
          <a:avLst/>
          <a:gdLst/>
          <a:ahLst/>
          <a:cxnLst/>
          <a:rect l="0" t="0" r="0" b="0"/>
          <a:pathLst>
            <a:path>
              <a:moveTo>
                <a:pt x="0" y="0"/>
              </a:moveTo>
              <a:lnTo>
                <a:pt x="0" y="133769"/>
              </a:lnTo>
              <a:lnTo>
                <a:pt x="2099502" y="133769"/>
              </a:lnTo>
              <a:lnTo>
                <a:pt x="2099502" y="267538"/>
              </a:lnTo>
            </a:path>
          </a:pathLst>
        </a:custGeom>
        <a:noFill/>
        <a:ln w="15875" cap="rnd"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A2FDE9-2D34-4DA7-9D50-87E53AE2B66E}">
      <dsp:nvSpPr>
        <dsp:cNvPr id="0" name=""/>
        <dsp:cNvSpPr/>
      </dsp:nvSpPr>
      <dsp:spPr>
        <a:xfrm>
          <a:off x="5209521" y="1343054"/>
          <a:ext cx="191098" cy="586036"/>
        </a:xfrm>
        <a:custGeom>
          <a:avLst/>
          <a:gdLst/>
          <a:ahLst/>
          <a:cxnLst/>
          <a:rect l="0" t="0" r="0" b="0"/>
          <a:pathLst>
            <a:path>
              <a:moveTo>
                <a:pt x="0" y="0"/>
              </a:moveTo>
              <a:lnTo>
                <a:pt x="0" y="586036"/>
              </a:lnTo>
              <a:lnTo>
                <a:pt x="191098" y="586036"/>
              </a:lnTo>
            </a:path>
          </a:pathLst>
        </a:custGeom>
        <a:noFill/>
        <a:ln w="15875" cap="rnd"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E1800C-2F26-448D-9A46-F8A74D822FE8}">
      <dsp:nvSpPr>
        <dsp:cNvPr id="0" name=""/>
        <dsp:cNvSpPr/>
      </dsp:nvSpPr>
      <dsp:spPr>
        <a:xfrm>
          <a:off x="5588515" y="438519"/>
          <a:ext cx="130603" cy="267538"/>
        </a:xfrm>
        <a:custGeom>
          <a:avLst/>
          <a:gdLst/>
          <a:ahLst/>
          <a:cxnLst/>
          <a:rect l="0" t="0" r="0" b="0"/>
          <a:pathLst>
            <a:path>
              <a:moveTo>
                <a:pt x="0" y="0"/>
              </a:moveTo>
              <a:lnTo>
                <a:pt x="0" y="133769"/>
              </a:lnTo>
              <a:lnTo>
                <a:pt x="130603" y="133769"/>
              </a:lnTo>
              <a:lnTo>
                <a:pt x="130603" y="267538"/>
              </a:lnTo>
            </a:path>
          </a:pathLst>
        </a:custGeom>
        <a:noFill/>
        <a:ln w="15875" cap="rnd"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640727-303C-4DFA-96E4-03ADD2D33297}">
      <dsp:nvSpPr>
        <dsp:cNvPr id="0" name=""/>
        <dsp:cNvSpPr/>
      </dsp:nvSpPr>
      <dsp:spPr>
        <a:xfrm>
          <a:off x="3667989" y="1343054"/>
          <a:ext cx="191098" cy="1490572"/>
        </a:xfrm>
        <a:custGeom>
          <a:avLst/>
          <a:gdLst/>
          <a:ahLst/>
          <a:cxnLst/>
          <a:rect l="0" t="0" r="0" b="0"/>
          <a:pathLst>
            <a:path>
              <a:moveTo>
                <a:pt x="0" y="0"/>
              </a:moveTo>
              <a:lnTo>
                <a:pt x="0" y="1490572"/>
              </a:lnTo>
              <a:lnTo>
                <a:pt x="191098" y="1490572"/>
              </a:lnTo>
            </a:path>
          </a:pathLst>
        </a:custGeom>
        <a:noFill/>
        <a:ln w="15875" cap="rnd"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188BF3-2F88-447E-A468-1130A7A69D8C}">
      <dsp:nvSpPr>
        <dsp:cNvPr id="0" name=""/>
        <dsp:cNvSpPr/>
      </dsp:nvSpPr>
      <dsp:spPr>
        <a:xfrm>
          <a:off x="3667989" y="1343054"/>
          <a:ext cx="191098" cy="586036"/>
        </a:xfrm>
        <a:custGeom>
          <a:avLst/>
          <a:gdLst/>
          <a:ahLst/>
          <a:cxnLst/>
          <a:rect l="0" t="0" r="0" b="0"/>
          <a:pathLst>
            <a:path>
              <a:moveTo>
                <a:pt x="0" y="0"/>
              </a:moveTo>
              <a:lnTo>
                <a:pt x="0" y="586036"/>
              </a:lnTo>
              <a:lnTo>
                <a:pt x="191098" y="586036"/>
              </a:lnTo>
            </a:path>
          </a:pathLst>
        </a:custGeom>
        <a:noFill/>
        <a:ln w="15875" cap="rnd"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FA3091-457E-45BC-AD57-2D4900B8C32C}">
      <dsp:nvSpPr>
        <dsp:cNvPr id="0" name=""/>
        <dsp:cNvSpPr/>
      </dsp:nvSpPr>
      <dsp:spPr>
        <a:xfrm>
          <a:off x="4177587" y="438519"/>
          <a:ext cx="1410928" cy="267538"/>
        </a:xfrm>
        <a:custGeom>
          <a:avLst/>
          <a:gdLst/>
          <a:ahLst/>
          <a:cxnLst/>
          <a:rect l="0" t="0" r="0" b="0"/>
          <a:pathLst>
            <a:path>
              <a:moveTo>
                <a:pt x="1410928" y="0"/>
              </a:moveTo>
              <a:lnTo>
                <a:pt x="1410928" y="133769"/>
              </a:lnTo>
              <a:lnTo>
                <a:pt x="0" y="133769"/>
              </a:lnTo>
              <a:lnTo>
                <a:pt x="0" y="267538"/>
              </a:lnTo>
            </a:path>
          </a:pathLst>
        </a:custGeom>
        <a:noFill/>
        <a:ln w="15875" cap="rnd"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0A4F81-58F4-4FC1-9279-74E0E70A4685}">
      <dsp:nvSpPr>
        <dsp:cNvPr id="0" name=""/>
        <dsp:cNvSpPr/>
      </dsp:nvSpPr>
      <dsp:spPr>
        <a:xfrm>
          <a:off x="2126457" y="1343054"/>
          <a:ext cx="191098" cy="2502008"/>
        </a:xfrm>
        <a:custGeom>
          <a:avLst/>
          <a:gdLst/>
          <a:ahLst/>
          <a:cxnLst/>
          <a:rect l="0" t="0" r="0" b="0"/>
          <a:pathLst>
            <a:path>
              <a:moveTo>
                <a:pt x="0" y="0"/>
              </a:moveTo>
              <a:lnTo>
                <a:pt x="0" y="2502008"/>
              </a:lnTo>
              <a:lnTo>
                <a:pt x="191098" y="2502008"/>
              </a:lnTo>
            </a:path>
          </a:pathLst>
        </a:custGeom>
        <a:noFill/>
        <a:ln w="15875" cap="rnd"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27CD98-1373-4A3F-8D2A-0B3922860DDE}">
      <dsp:nvSpPr>
        <dsp:cNvPr id="0" name=""/>
        <dsp:cNvSpPr/>
      </dsp:nvSpPr>
      <dsp:spPr>
        <a:xfrm>
          <a:off x="2126457" y="1343054"/>
          <a:ext cx="191098" cy="1490572"/>
        </a:xfrm>
        <a:custGeom>
          <a:avLst/>
          <a:gdLst/>
          <a:ahLst/>
          <a:cxnLst/>
          <a:rect l="0" t="0" r="0" b="0"/>
          <a:pathLst>
            <a:path>
              <a:moveTo>
                <a:pt x="0" y="0"/>
              </a:moveTo>
              <a:lnTo>
                <a:pt x="0" y="1490572"/>
              </a:lnTo>
              <a:lnTo>
                <a:pt x="191098" y="1490572"/>
              </a:lnTo>
            </a:path>
          </a:pathLst>
        </a:custGeom>
        <a:noFill/>
        <a:ln w="15875" cap="rnd"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897A8D-36C6-46DC-9829-7A2DB58754A8}">
      <dsp:nvSpPr>
        <dsp:cNvPr id="0" name=""/>
        <dsp:cNvSpPr/>
      </dsp:nvSpPr>
      <dsp:spPr>
        <a:xfrm>
          <a:off x="2126457" y="1343054"/>
          <a:ext cx="191098" cy="586036"/>
        </a:xfrm>
        <a:custGeom>
          <a:avLst/>
          <a:gdLst/>
          <a:ahLst/>
          <a:cxnLst/>
          <a:rect l="0" t="0" r="0" b="0"/>
          <a:pathLst>
            <a:path>
              <a:moveTo>
                <a:pt x="0" y="0"/>
              </a:moveTo>
              <a:lnTo>
                <a:pt x="0" y="586036"/>
              </a:lnTo>
              <a:lnTo>
                <a:pt x="191098" y="586036"/>
              </a:lnTo>
            </a:path>
          </a:pathLst>
        </a:custGeom>
        <a:noFill/>
        <a:ln w="15875" cap="rnd"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054D2E-BF61-4F78-BC44-C96A2EDE52CE}">
      <dsp:nvSpPr>
        <dsp:cNvPr id="0" name=""/>
        <dsp:cNvSpPr/>
      </dsp:nvSpPr>
      <dsp:spPr>
        <a:xfrm>
          <a:off x="2636055" y="438519"/>
          <a:ext cx="2952460" cy="267538"/>
        </a:xfrm>
        <a:custGeom>
          <a:avLst/>
          <a:gdLst/>
          <a:ahLst/>
          <a:cxnLst/>
          <a:rect l="0" t="0" r="0" b="0"/>
          <a:pathLst>
            <a:path>
              <a:moveTo>
                <a:pt x="2952460" y="0"/>
              </a:moveTo>
              <a:lnTo>
                <a:pt x="2952460" y="133769"/>
              </a:lnTo>
              <a:lnTo>
                <a:pt x="0" y="133769"/>
              </a:lnTo>
              <a:lnTo>
                <a:pt x="0" y="267538"/>
              </a:lnTo>
            </a:path>
          </a:pathLst>
        </a:custGeom>
        <a:noFill/>
        <a:ln w="15875" cap="rnd"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9932B1-0AE4-42C1-A841-CDA6AE440ACF}">
      <dsp:nvSpPr>
        <dsp:cNvPr id="0" name=""/>
        <dsp:cNvSpPr/>
      </dsp:nvSpPr>
      <dsp:spPr>
        <a:xfrm>
          <a:off x="179524" y="1343054"/>
          <a:ext cx="258665" cy="2660066"/>
        </a:xfrm>
        <a:custGeom>
          <a:avLst/>
          <a:gdLst/>
          <a:ahLst/>
          <a:cxnLst/>
          <a:rect l="0" t="0" r="0" b="0"/>
          <a:pathLst>
            <a:path>
              <a:moveTo>
                <a:pt x="0" y="0"/>
              </a:moveTo>
              <a:lnTo>
                <a:pt x="0" y="2660066"/>
              </a:lnTo>
              <a:lnTo>
                <a:pt x="258665" y="2660066"/>
              </a:lnTo>
            </a:path>
          </a:pathLst>
        </a:custGeom>
        <a:noFill/>
        <a:ln w="15875" cap="rnd"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44902E-8B61-4E29-A00D-D083DC3EF6AF}">
      <dsp:nvSpPr>
        <dsp:cNvPr id="0" name=""/>
        <dsp:cNvSpPr/>
      </dsp:nvSpPr>
      <dsp:spPr>
        <a:xfrm>
          <a:off x="179524" y="1343054"/>
          <a:ext cx="258665" cy="1623051"/>
        </a:xfrm>
        <a:custGeom>
          <a:avLst/>
          <a:gdLst/>
          <a:ahLst/>
          <a:cxnLst/>
          <a:rect l="0" t="0" r="0" b="0"/>
          <a:pathLst>
            <a:path>
              <a:moveTo>
                <a:pt x="0" y="0"/>
              </a:moveTo>
              <a:lnTo>
                <a:pt x="0" y="1623051"/>
              </a:lnTo>
              <a:lnTo>
                <a:pt x="258665" y="1623051"/>
              </a:lnTo>
            </a:path>
          </a:pathLst>
        </a:custGeom>
        <a:noFill/>
        <a:ln w="15875" cap="rnd"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70DEC0-E7C6-47E7-B693-FF1C4ED82C9D}">
      <dsp:nvSpPr>
        <dsp:cNvPr id="0" name=""/>
        <dsp:cNvSpPr/>
      </dsp:nvSpPr>
      <dsp:spPr>
        <a:xfrm>
          <a:off x="179524" y="1343054"/>
          <a:ext cx="258665" cy="586036"/>
        </a:xfrm>
        <a:custGeom>
          <a:avLst/>
          <a:gdLst/>
          <a:ahLst/>
          <a:cxnLst/>
          <a:rect l="0" t="0" r="0" b="0"/>
          <a:pathLst>
            <a:path>
              <a:moveTo>
                <a:pt x="0" y="0"/>
              </a:moveTo>
              <a:lnTo>
                <a:pt x="0" y="586036"/>
              </a:lnTo>
              <a:lnTo>
                <a:pt x="258665" y="586036"/>
              </a:lnTo>
            </a:path>
          </a:pathLst>
        </a:custGeom>
        <a:noFill/>
        <a:ln w="15875" cap="rnd"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F549C7-CDAA-44EA-B150-85ED51389047}">
      <dsp:nvSpPr>
        <dsp:cNvPr id="0" name=""/>
        <dsp:cNvSpPr/>
      </dsp:nvSpPr>
      <dsp:spPr>
        <a:xfrm>
          <a:off x="869300" y="438519"/>
          <a:ext cx="4719214" cy="267538"/>
        </a:xfrm>
        <a:custGeom>
          <a:avLst/>
          <a:gdLst/>
          <a:ahLst/>
          <a:cxnLst/>
          <a:rect l="0" t="0" r="0" b="0"/>
          <a:pathLst>
            <a:path>
              <a:moveTo>
                <a:pt x="4719214" y="0"/>
              </a:moveTo>
              <a:lnTo>
                <a:pt x="4719214" y="133769"/>
              </a:lnTo>
              <a:lnTo>
                <a:pt x="0" y="133769"/>
              </a:lnTo>
              <a:lnTo>
                <a:pt x="0" y="267538"/>
              </a:lnTo>
            </a:path>
          </a:pathLst>
        </a:custGeom>
        <a:noFill/>
        <a:ln w="15875" cap="rnd"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208716-A11C-4D41-A016-D3C54EE66FEE}">
      <dsp:nvSpPr>
        <dsp:cNvPr id="0" name=""/>
        <dsp:cNvSpPr/>
      </dsp:nvSpPr>
      <dsp:spPr>
        <a:xfrm>
          <a:off x="4572665" y="72023"/>
          <a:ext cx="2031700" cy="366496"/>
        </a:xfrm>
        <a:prstGeom prst="rect">
          <a:avLst/>
        </a:prstGeom>
        <a:solidFill>
          <a:schemeClr val="accent6">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kern="1200" dirty="0" smtClean="0"/>
            <a:t>MATERI GENETIK</a:t>
          </a:r>
          <a:endParaRPr lang="en-US" sz="2000" kern="1200" dirty="0"/>
        </a:p>
      </dsp:txBody>
      <dsp:txXfrm>
        <a:off x="4572665" y="72023"/>
        <a:ext cx="2031700" cy="366496"/>
      </dsp:txXfrm>
    </dsp:sp>
    <dsp:sp modelId="{6401A182-9674-4AE2-BD84-37A45D59A8BD}">
      <dsp:nvSpPr>
        <dsp:cNvPr id="0" name=""/>
        <dsp:cNvSpPr/>
      </dsp:nvSpPr>
      <dsp:spPr>
        <a:xfrm>
          <a:off x="7081" y="706057"/>
          <a:ext cx="1724439" cy="636996"/>
        </a:xfrm>
        <a:prstGeom prst="rect">
          <a:avLst/>
        </a:prstGeom>
        <a:solidFill>
          <a:schemeClr val="accent6">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kern="1200" dirty="0" smtClean="0"/>
            <a:t>Kromosom</a:t>
          </a:r>
          <a:endParaRPr lang="en-US" sz="2000" kern="1200" dirty="0"/>
        </a:p>
      </dsp:txBody>
      <dsp:txXfrm>
        <a:off x="7081" y="706057"/>
        <a:ext cx="1724439" cy="636996"/>
      </dsp:txXfrm>
    </dsp:sp>
    <dsp:sp modelId="{332DF659-B90E-4017-B00D-9BBDE077F301}">
      <dsp:nvSpPr>
        <dsp:cNvPr id="0" name=""/>
        <dsp:cNvSpPr/>
      </dsp:nvSpPr>
      <dsp:spPr>
        <a:xfrm>
          <a:off x="438190" y="1610592"/>
          <a:ext cx="1273993" cy="636996"/>
        </a:xfrm>
        <a:prstGeom prst="rect">
          <a:avLst/>
        </a:prstGeom>
        <a:solidFill>
          <a:schemeClr val="accent6">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kern="1200" dirty="0" smtClean="0"/>
            <a:t>Struktur</a:t>
          </a:r>
          <a:endParaRPr lang="en-US" sz="2000" kern="1200" dirty="0"/>
        </a:p>
      </dsp:txBody>
      <dsp:txXfrm>
        <a:off x="438190" y="1610592"/>
        <a:ext cx="1273993" cy="636996"/>
      </dsp:txXfrm>
    </dsp:sp>
    <dsp:sp modelId="{41BA3A33-E9BA-4D40-96A0-D8D757D88070}">
      <dsp:nvSpPr>
        <dsp:cNvPr id="0" name=""/>
        <dsp:cNvSpPr/>
      </dsp:nvSpPr>
      <dsp:spPr>
        <a:xfrm>
          <a:off x="438190" y="2515128"/>
          <a:ext cx="1273993" cy="901955"/>
        </a:xfrm>
        <a:prstGeom prst="rect">
          <a:avLst/>
        </a:prstGeom>
        <a:solidFill>
          <a:schemeClr val="accent6">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kern="1200" dirty="0" smtClean="0"/>
            <a:t>Bentuk dan ukuran</a:t>
          </a:r>
          <a:endParaRPr lang="en-US" sz="2000" kern="1200" dirty="0"/>
        </a:p>
      </dsp:txBody>
      <dsp:txXfrm>
        <a:off x="438190" y="2515128"/>
        <a:ext cx="1273993" cy="901955"/>
      </dsp:txXfrm>
    </dsp:sp>
    <dsp:sp modelId="{65B225E6-8440-41AD-9232-3C1609FF0D95}">
      <dsp:nvSpPr>
        <dsp:cNvPr id="0" name=""/>
        <dsp:cNvSpPr/>
      </dsp:nvSpPr>
      <dsp:spPr>
        <a:xfrm>
          <a:off x="438190" y="3684621"/>
          <a:ext cx="1273993" cy="636996"/>
        </a:xfrm>
        <a:prstGeom prst="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kern="1200" dirty="0" smtClean="0"/>
            <a:t>Jumlah </a:t>
          </a:r>
          <a:endParaRPr lang="id-ID" sz="2000" kern="1200" dirty="0"/>
        </a:p>
      </dsp:txBody>
      <dsp:txXfrm>
        <a:off x="438190" y="3684621"/>
        <a:ext cx="1273993" cy="636996"/>
      </dsp:txXfrm>
    </dsp:sp>
    <dsp:sp modelId="{1EF97AC5-EA89-4879-962A-AB3278F21586}">
      <dsp:nvSpPr>
        <dsp:cNvPr id="0" name=""/>
        <dsp:cNvSpPr/>
      </dsp:nvSpPr>
      <dsp:spPr>
        <a:xfrm>
          <a:off x="1999058" y="706057"/>
          <a:ext cx="1273993" cy="636996"/>
        </a:xfrm>
        <a:prstGeom prst="rect">
          <a:avLst/>
        </a:prstGeom>
        <a:solidFill>
          <a:schemeClr val="accent6">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kern="1200" dirty="0" smtClean="0"/>
            <a:t>Gen dan alel</a:t>
          </a:r>
          <a:endParaRPr lang="en-US" sz="2000" kern="1200" dirty="0"/>
        </a:p>
      </dsp:txBody>
      <dsp:txXfrm>
        <a:off x="1999058" y="706057"/>
        <a:ext cx="1273993" cy="636996"/>
      </dsp:txXfrm>
    </dsp:sp>
    <dsp:sp modelId="{76C51D28-440F-477F-8CD0-D577665DCF21}">
      <dsp:nvSpPr>
        <dsp:cNvPr id="0" name=""/>
        <dsp:cNvSpPr/>
      </dsp:nvSpPr>
      <dsp:spPr>
        <a:xfrm>
          <a:off x="2317556" y="1610592"/>
          <a:ext cx="1273993" cy="636996"/>
        </a:xfrm>
        <a:prstGeom prst="rect">
          <a:avLst/>
        </a:prstGeom>
        <a:solidFill>
          <a:schemeClr val="accent6">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kern="1200" dirty="0" smtClean="0"/>
            <a:t>Pengertian gen</a:t>
          </a:r>
          <a:endParaRPr lang="en-US" sz="2000" kern="1200" dirty="0"/>
        </a:p>
      </dsp:txBody>
      <dsp:txXfrm>
        <a:off x="2317556" y="1610592"/>
        <a:ext cx="1273993" cy="636996"/>
      </dsp:txXfrm>
    </dsp:sp>
    <dsp:sp modelId="{D89CD0D3-32EA-4427-98E6-C4ECB17C4A19}">
      <dsp:nvSpPr>
        <dsp:cNvPr id="0" name=""/>
        <dsp:cNvSpPr/>
      </dsp:nvSpPr>
      <dsp:spPr>
        <a:xfrm>
          <a:off x="2317556" y="2515128"/>
          <a:ext cx="1273993" cy="636996"/>
        </a:xfrm>
        <a:prstGeom prst="rect">
          <a:avLst/>
        </a:prstGeom>
        <a:solidFill>
          <a:schemeClr val="accent6">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kern="1200" dirty="0" smtClean="0"/>
            <a:t>Pengertian alel</a:t>
          </a:r>
          <a:endParaRPr lang="en-US" sz="2000" kern="1200" dirty="0"/>
        </a:p>
      </dsp:txBody>
      <dsp:txXfrm>
        <a:off x="2317556" y="2515128"/>
        <a:ext cx="1273993" cy="636996"/>
      </dsp:txXfrm>
    </dsp:sp>
    <dsp:sp modelId="{A2173D06-7E75-436D-950E-2534E0889A77}">
      <dsp:nvSpPr>
        <dsp:cNvPr id="0" name=""/>
        <dsp:cNvSpPr/>
      </dsp:nvSpPr>
      <dsp:spPr>
        <a:xfrm>
          <a:off x="2317556" y="3419663"/>
          <a:ext cx="1273993" cy="850798"/>
        </a:xfrm>
        <a:prstGeom prst="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kern="1200" dirty="0" smtClean="0"/>
            <a:t>Gen aktif dan gen pasif</a:t>
          </a:r>
          <a:endParaRPr lang="id-ID" sz="2000" kern="1200" dirty="0"/>
        </a:p>
      </dsp:txBody>
      <dsp:txXfrm>
        <a:off x="2317556" y="3419663"/>
        <a:ext cx="1273993" cy="850798"/>
      </dsp:txXfrm>
    </dsp:sp>
    <dsp:sp modelId="{CF13B0D2-290D-4D79-8E6E-1D33EEB0E15B}">
      <dsp:nvSpPr>
        <dsp:cNvPr id="0" name=""/>
        <dsp:cNvSpPr/>
      </dsp:nvSpPr>
      <dsp:spPr>
        <a:xfrm>
          <a:off x="3540590" y="706057"/>
          <a:ext cx="1273993" cy="636996"/>
        </a:xfrm>
        <a:prstGeom prst="rect">
          <a:avLst/>
        </a:prstGeom>
        <a:solidFill>
          <a:schemeClr val="accent6">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kern="1200" dirty="0" smtClean="0"/>
            <a:t>DNA</a:t>
          </a:r>
          <a:endParaRPr lang="en-US" sz="2000" kern="1200" dirty="0"/>
        </a:p>
      </dsp:txBody>
      <dsp:txXfrm>
        <a:off x="3540590" y="706057"/>
        <a:ext cx="1273993" cy="636996"/>
      </dsp:txXfrm>
    </dsp:sp>
    <dsp:sp modelId="{3426725D-16E3-454B-AFFD-A2149E5B227C}">
      <dsp:nvSpPr>
        <dsp:cNvPr id="0" name=""/>
        <dsp:cNvSpPr/>
      </dsp:nvSpPr>
      <dsp:spPr>
        <a:xfrm>
          <a:off x="3859088" y="1610592"/>
          <a:ext cx="1273993" cy="636996"/>
        </a:xfrm>
        <a:prstGeom prst="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kern="1200" dirty="0" smtClean="0"/>
            <a:t>Struktur DNA</a:t>
          </a:r>
          <a:endParaRPr lang="id-ID" sz="2000" kern="1200" dirty="0"/>
        </a:p>
      </dsp:txBody>
      <dsp:txXfrm>
        <a:off x="3859088" y="1610592"/>
        <a:ext cx="1273993" cy="636996"/>
      </dsp:txXfrm>
    </dsp:sp>
    <dsp:sp modelId="{A7FCAFEC-1E89-43C9-B7EA-55F4B6346CC7}">
      <dsp:nvSpPr>
        <dsp:cNvPr id="0" name=""/>
        <dsp:cNvSpPr/>
      </dsp:nvSpPr>
      <dsp:spPr>
        <a:xfrm>
          <a:off x="3859088" y="2515128"/>
          <a:ext cx="1273993" cy="636996"/>
        </a:xfrm>
        <a:prstGeom prst="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kern="1200" dirty="0" smtClean="0"/>
            <a:t>Replikasi DNA</a:t>
          </a:r>
          <a:endParaRPr lang="id-ID" sz="2000" kern="1200" dirty="0"/>
        </a:p>
      </dsp:txBody>
      <dsp:txXfrm>
        <a:off x="3859088" y="2515128"/>
        <a:ext cx="1273993" cy="636996"/>
      </dsp:txXfrm>
    </dsp:sp>
    <dsp:sp modelId="{C28B4FF0-220F-429F-A237-A16D66C9C327}">
      <dsp:nvSpPr>
        <dsp:cNvPr id="0" name=""/>
        <dsp:cNvSpPr/>
      </dsp:nvSpPr>
      <dsp:spPr>
        <a:xfrm>
          <a:off x="5082122" y="706057"/>
          <a:ext cx="1273993" cy="636996"/>
        </a:xfrm>
        <a:prstGeom prst="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kern="1200" dirty="0" smtClean="0"/>
            <a:t>RNA</a:t>
          </a:r>
          <a:endParaRPr lang="id-ID" sz="2000" kern="1200" dirty="0"/>
        </a:p>
      </dsp:txBody>
      <dsp:txXfrm>
        <a:off x="5082122" y="706057"/>
        <a:ext cx="1273993" cy="636996"/>
      </dsp:txXfrm>
    </dsp:sp>
    <dsp:sp modelId="{E921ECBB-7C89-4DA6-BA86-37B18F72C188}">
      <dsp:nvSpPr>
        <dsp:cNvPr id="0" name=""/>
        <dsp:cNvSpPr/>
      </dsp:nvSpPr>
      <dsp:spPr>
        <a:xfrm>
          <a:off x="5400620" y="1610592"/>
          <a:ext cx="1273993" cy="636996"/>
        </a:xfrm>
        <a:prstGeom prst="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kern="1200" dirty="0" smtClean="0"/>
            <a:t>Jenis RNA</a:t>
          </a:r>
          <a:endParaRPr lang="id-ID" sz="2000" kern="1200" dirty="0"/>
        </a:p>
      </dsp:txBody>
      <dsp:txXfrm>
        <a:off x="5400620" y="1610592"/>
        <a:ext cx="1273993" cy="636996"/>
      </dsp:txXfrm>
    </dsp:sp>
    <dsp:sp modelId="{7476354D-D54C-4405-A768-B0987D38D14E}">
      <dsp:nvSpPr>
        <dsp:cNvPr id="0" name=""/>
        <dsp:cNvSpPr/>
      </dsp:nvSpPr>
      <dsp:spPr>
        <a:xfrm>
          <a:off x="6942152" y="706057"/>
          <a:ext cx="1491731" cy="1062453"/>
        </a:xfrm>
        <a:prstGeom prst="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kern="1200" dirty="0" smtClean="0"/>
            <a:t>Perbedaan DNA dengan RNA</a:t>
          </a:r>
          <a:endParaRPr lang="id-ID" sz="2000" kern="1200" dirty="0"/>
        </a:p>
      </dsp:txBody>
      <dsp:txXfrm>
        <a:off x="6942152" y="706057"/>
        <a:ext cx="1491731" cy="1062453"/>
      </dsp:txXfrm>
    </dsp:sp>
    <dsp:sp modelId="{DF0AC1D1-356D-4DCA-B882-F2BE9B6F02B4}">
      <dsp:nvSpPr>
        <dsp:cNvPr id="0" name=""/>
        <dsp:cNvSpPr/>
      </dsp:nvSpPr>
      <dsp:spPr>
        <a:xfrm>
          <a:off x="9895956" y="706057"/>
          <a:ext cx="1273993" cy="636996"/>
        </a:xfrm>
        <a:prstGeom prst="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kern="1200" dirty="0" smtClean="0"/>
            <a:t>Sintesis protein</a:t>
          </a:r>
          <a:endParaRPr lang="id-ID" sz="2000" kern="1200" dirty="0"/>
        </a:p>
      </dsp:txBody>
      <dsp:txXfrm>
        <a:off x="9895956" y="706057"/>
        <a:ext cx="1273993" cy="636996"/>
      </dsp:txXfrm>
    </dsp:sp>
    <dsp:sp modelId="{079F13BF-03F6-43EB-951B-1BC8329DEEFB}">
      <dsp:nvSpPr>
        <dsp:cNvPr id="0" name=""/>
        <dsp:cNvSpPr/>
      </dsp:nvSpPr>
      <dsp:spPr>
        <a:xfrm>
          <a:off x="8701422" y="1610592"/>
          <a:ext cx="1484533" cy="636996"/>
        </a:xfrm>
        <a:prstGeom prst="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kern="1200" dirty="0" smtClean="0"/>
            <a:t>Mekanisme </a:t>
          </a:r>
          <a:endParaRPr lang="id-ID" sz="2000" kern="1200" dirty="0"/>
        </a:p>
      </dsp:txBody>
      <dsp:txXfrm>
        <a:off x="8701422" y="1610592"/>
        <a:ext cx="1484533" cy="636996"/>
      </dsp:txXfrm>
    </dsp:sp>
    <dsp:sp modelId="{FCBF387D-A1FB-43DC-8706-EBD90C242EED}">
      <dsp:nvSpPr>
        <dsp:cNvPr id="0" name=""/>
        <dsp:cNvSpPr/>
      </dsp:nvSpPr>
      <dsp:spPr>
        <a:xfrm>
          <a:off x="8035926" y="2515128"/>
          <a:ext cx="1273993" cy="636996"/>
        </a:xfrm>
        <a:prstGeom prst="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kern="1200" dirty="0" smtClean="0"/>
            <a:t>Transkripsi </a:t>
          </a:r>
          <a:endParaRPr lang="id-ID" sz="2000" kern="1200" dirty="0"/>
        </a:p>
      </dsp:txBody>
      <dsp:txXfrm>
        <a:off x="8035926" y="2515128"/>
        <a:ext cx="1273993" cy="636996"/>
      </dsp:txXfrm>
    </dsp:sp>
    <dsp:sp modelId="{6EFF6546-6684-428C-9725-55625BA40660}">
      <dsp:nvSpPr>
        <dsp:cNvPr id="0" name=""/>
        <dsp:cNvSpPr/>
      </dsp:nvSpPr>
      <dsp:spPr>
        <a:xfrm>
          <a:off x="9577458" y="2515128"/>
          <a:ext cx="1273993" cy="636996"/>
        </a:xfrm>
        <a:prstGeom prst="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kern="1200" dirty="0" smtClean="0"/>
            <a:t>Translasi </a:t>
          </a:r>
          <a:endParaRPr lang="id-ID" sz="2000" kern="1200" dirty="0"/>
        </a:p>
      </dsp:txBody>
      <dsp:txXfrm>
        <a:off x="9577458" y="2515128"/>
        <a:ext cx="1273993" cy="636996"/>
      </dsp:txXfrm>
    </dsp:sp>
    <dsp:sp modelId="{30047F99-B798-49BB-8F6B-DD09E4F6F92A}">
      <dsp:nvSpPr>
        <dsp:cNvPr id="0" name=""/>
        <dsp:cNvSpPr/>
      </dsp:nvSpPr>
      <dsp:spPr>
        <a:xfrm>
          <a:off x="7550624" y="3419663"/>
          <a:ext cx="3300827" cy="1130509"/>
        </a:xfrm>
        <a:prstGeom prst="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kern="1200" dirty="0" smtClean="0"/>
            <a:t>Perbedaan pada sel prokariotik dengan eukariotik</a:t>
          </a:r>
          <a:endParaRPr lang="id-ID" sz="2000" kern="1200" dirty="0"/>
        </a:p>
      </dsp:txBody>
      <dsp:txXfrm>
        <a:off x="7550624" y="3419663"/>
        <a:ext cx="3300827" cy="11305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93D98-B1AE-42E9-95CB-1FAD6528E40C}">
      <dsp:nvSpPr>
        <dsp:cNvPr id="0" name=""/>
        <dsp:cNvSpPr/>
      </dsp:nvSpPr>
      <dsp:spPr>
        <a:xfrm>
          <a:off x="0" y="20707"/>
          <a:ext cx="6994485" cy="594735"/>
        </a:xfrm>
        <a:prstGeom prst="roundRect">
          <a:avLst/>
        </a:prstGeom>
        <a:solidFill>
          <a:schemeClr val="accent6">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347663" lvl="0" indent="-347663" algn="l" defTabSz="889000">
            <a:lnSpc>
              <a:spcPct val="90000"/>
            </a:lnSpc>
            <a:spcBef>
              <a:spcPct val="0"/>
            </a:spcBef>
            <a:spcAft>
              <a:spcPct val="35000"/>
            </a:spcAft>
          </a:pPr>
          <a:r>
            <a:rPr lang="id-ID" sz="2000" b="1" kern="1200" dirty="0" smtClean="0">
              <a:solidFill>
                <a:schemeClr val="tx1"/>
              </a:solidFill>
            </a:rPr>
            <a:t>1.	Gula pentosa deoksiribosa</a:t>
          </a:r>
          <a:endParaRPr lang="id-ID" sz="2000" b="1" kern="1200" dirty="0">
            <a:solidFill>
              <a:schemeClr val="tx1"/>
            </a:solidFill>
          </a:endParaRPr>
        </a:p>
      </dsp:txBody>
      <dsp:txXfrm>
        <a:off x="29033" y="49740"/>
        <a:ext cx="6936419" cy="536669"/>
      </dsp:txXfrm>
    </dsp:sp>
    <dsp:sp modelId="{7803FB88-4C9D-438E-9862-439561628533}">
      <dsp:nvSpPr>
        <dsp:cNvPr id="0" name=""/>
        <dsp:cNvSpPr/>
      </dsp:nvSpPr>
      <dsp:spPr>
        <a:xfrm>
          <a:off x="0" y="782483"/>
          <a:ext cx="6994485" cy="594735"/>
        </a:xfrm>
        <a:prstGeom prst="roundRect">
          <a:avLst/>
        </a:prstGeom>
        <a:solidFill>
          <a:schemeClr val="accent6">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347663" lvl="0" indent="-347663" algn="l" defTabSz="889000">
            <a:lnSpc>
              <a:spcPct val="90000"/>
            </a:lnSpc>
            <a:spcBef>
              <a:spcPct val="0"/>
            </a:spcBef>
            <a:spcAft>
              <a:spcPct val="35000"/>
            </a:spcAft>
          </a:pPr>
          <a:r>
            <a:rPr lang="id-ID" sz="2000" b="1" kern="1200" dirty="0" smtClean="0">
              <a:solidFill>
                <a:schemeClr val="tx1"/>
              </a:solidFill>
            </a:rPr>
            <a:t>2.	Gugus fosfat (PO</a:t>
          </a:r>
          <a:r>
            <a:rPr lang="id-ID" sz="2000" b="1" kern="1200" baseline="-25000" dirty="0" smtClean="0">
              <a:solidFill>
                <a:schemeClr val="tx1"/>
              </a:solidFill>
            </a:rPr>
            <a:t>4</a:t>
          </a:r>
          <a:r>
            <a:rPr lang="id-ID" sz="2000" b="1" kern="1200" baseline="30000" dirty="0" smtClean="0">
              <a:solidFill>
                <a:schemeClr val="tx1"/>
              </a:solidFill>
            </a:rPr>
            <a:t>-</a:t>
          </a:r>
          <a:r>
            <a:rPr lang="id-ID" sz="2000" b="1" kern="1200" dirty="0" smtClean="0">
              <a:solidFill>
                <a:schemeClr val="tx1"/>
              </a:solidFill>
            </a:rPr>
            <a:t>)</a:t>
          </a:r>
          <a:endParaRPr lang="id-ID" sz="2000" b="1" kern="1200" dirty="0">
            <a:solidFill>
              <a:schemeClr val="tx1"/>
            </a:solidFill>
          </a:endParaRPr>
        </a:p>
      </dsp:txBody>
      <dsp:txXfrm>
        <a:off x="29033" y="811516"/>
        <a:ext cx="6936419" cy="536669"/>
      </dsp:txXfrm>
    </dsp:sp>
    <dsp:sp modelId="{5FC7C175-E0FB-4671-9E24-1E31CE40A6AB}">
      <dsp:nvSpPr>
        <dsp:cNvPr id="0" name=""/>
        <dsp:cNvSpPr/>
      </dsp:nvSpPr>
      <dsp:spPr>
        <a:xfrm>
          <a:off x="0" y="1544259"/>
          <a:ext cx="6994485" cy="594735"/>
        </a:xfrm>
        <a:prstGeom prst="roundRect">
          <a:avLst/>
        </a:prstGeom>
        <a:solidFill>
          <a:schemeClr val="accent6">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347663" lvl="0" indent="-347663" algn="l" defTabSz="889000">
            <a:lnSpc>
              <a:spcPct val="90000"/>
            </a:lnSpc>
            <a:spcBef>
              <a:spcPct val="0"/>
            </a:spcBef>
            <a:spcAft>
              <a:spcPct val="35000"/>
            </a:spcAft>
          </a:pPr>
          <a:r>
            <a:rPr lang="id-ID" sz="2000" b="1" kern="1200" dirty="0" smtClean="0">
              <a:solidFill>
                <a:schemeClr val="tx1"/>
              </a:solidFill>
            </a:rPr>
            <a:t>3.	Basa nitrogen, terdiri atas dua jenis:</a:t>
          </a:r>
          <a:endParaRPr lang="id-ID" sz="2000" b="1" kern="1200" dirty="0">
            <a:solidFill>
              <a:schemeClr val="tx1"/>
            </a:solidFill>
          </a:endParaRPr>
        </a:p>
      </dsp:txBody>
      <dsp:txXfrm>
        <a:off x="29033" y="1573292"/>
        <a:ext cx="6936419" cy="536669"/>
      </dsp:txXfrm>
    </dsp:sp>
    <dsp:sp modelId="{B564A78B-F151-468C-97D4-E43D5C1CD6DB}">
      <dsp:nvSpPr>
        <dsp:cNvPr id="0" name=""/>
        <dsp:cNvSpPr/>
      </dsp:nvSpPr>
      <dsp:spPr>
        <a:xfrm>
          <a:off x="1354202" y="2214574"/>
          <a:ext cx="5640282" cy="1249818"/>
        </a:xfrm>
        <a:prstGeom prst="roundRect">
          <a:avLst/>
        </a:prstGeom>
        <a:solidFill>
          <a:schemeClr val="accent6">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347663" lvl="0" indent="-347663" algn="l" defTabSz="889000">
            <a:lnSpc>
              <a:spcPct val="90000"/>
            </a:lnSpc>
            <a:spcBef>
              <a:spcPct val="0"/>
            </a:spcBef>
            <a:spcAft>
              <a:spcPct val="35000"/>
            </a:spcAft>
          </a:pPr>
          <a:r>
            <a:rPr lang="id-ID" sz="2000" b="1" kern="1200" dirty="0" smtClean="0">
              <a:solidFill>
                <a:schemeClr val="tx1"/>
              </a:solidFill>
            </a:rPr>
            <a:t>a.	Purin: adenin (A) dan guanin (G)</a:t>
          </a:r>
        </a:p>
        <a:p>
          <a:pPr marL="347663" lvl="0" indent="-347663" algn="l" defTabSz="889000">
            <a:lnSpc>
              <a:spcPct val="90000"/>
            </a:lnSpc>
            <a:spcBef>
              <a:spcPct val="0"/>
            </a:spcBef>
            <a:spcAft>
              <a:spcPct val="35000"/>
            </a:spcAft>
          </a:pPr>
          <a:r>
            <a:rPr lang="id-ID" sz="2000" b="1" kern="1200" dirty="0" smtClean="0">
              <a:solidFill>
                <a:schemeClr val="tx1"/>
              </a:solidFill>
            </a:rPr>
            <a:t>b.	Pirimidin: timin (T) dan sitosin (S atau C)</a:t>
          </a:r>
          <a:endParaRPr lang="id-ID" sz="2000" b="1" kern="1200" dirty="0">
            <a:solidFill>
              <a:schemeClr val="tx1"/>
            </a:solidFill>
          </a:endParaRPr>
        </a:p>
      </dsp:txBody>
      <dsp:txXfrm>
        <a:off x="1415213" y="2275585"/>
        <a:ext cx="5518260" cy="11277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93D98-B1AE-42E9-95CB-1FAD6528E40C}">
      <dsp:nvSpPr>
        <dsp:cNvPr id="0" name=""/>
        <dsp:cNvSpPr/>
      </dsp:nvSpPr>
      <dsp:spPr>
        <a:xfrm>
          <a:off x="0" y="12801"/>
          <a:ext cx="6582485" cy="646006"/>
        </a:xfrm>
        <a:prstGeom prst="roundRect">
          <a:avLst/>
        </a:prstGeom>
        <a:solidFill>
          <a:schemeClr val="accent6">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347663" lvl="0" indent="-347663" algn="l" defTabSz="889000">
            <a:lnSpc>
              <a:spcPct val="90000"/>
            </a:lnSpc>
            <a:spcBef>
              <a:spcPct val="0"/>
            </a:spcBef>
            <a:spcAft>
              <a:spcPct val="35000"/>
            </a:spcAft>
          </a:pPr>
          <a:r>
            <a:rPr lang="id-ID" sz="2000" b="1" kern="1200" dirty="0" smtClean="0">
              <a:solidFill>
                <a:schemeClr val="tx1"/>
              </a:solidFill>
            </a:rPr>
            <a:t>1.	Gula ribosa berkarbon 5</a:t>
          </a:r>
          <a:endParaRPr lang="id-ID" sz="2000" b="1" kern="1200" dirty="0">
            <a:solidFill>
              <a:schemeClr val="tx1"/>
            </a:solidFill>
          </a:endParaRPr>
        </a:p>
      </dsp:txBody>
      <dsp:txXfrm>
        <a:off x="31535" y="44336"/>
        <a:ext cx="6519415" cy="582936"/>
      </dsp:txXfrm>
    </dsp:sp>
    <dsp:sp modelId="{7803FB88-4C9D-438E-9862-439561628533}">
      <dsp:nvSpPr>
        <dsp:cNvPr id="0" name=""/>
        <dsp:cNvSpPr/>
      </dsp:nvSpPr>
      <dsp:spPr>
        <a:xfrm>
          <a:off x="0" y="840247"/>
          <a:ext cx="6582485" cy="646006"/>
        </a:xfrm>
        <a:prstGeom prst="roundRect">
          <a:avLst/>
        </a:prstGeom>
        <a:solidFill>
          <a:schemeClr val="accent6">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347663" lvl="0" indent="-347663" algn="l" defTabSz="889000">
            <a:lnSpc>
              <a:spcPct val="90000"/>
            </a:lnSpc>
            <a:spcBef>
              <a:spcPct val="0"/>
            </a:spcBef>
            <a:spcAft>
              <a:spcPct val="35000"/>
            </a:spcAft>
          </a:pPr>
          <a:r>
            <a:rPr lang="id-ID" sz="2000" b="1" kern="1200" dirty="0" smtClean="0">
              <a:solidFill>
                <a:schemeClr val="tx1"/>
              </a:solidFill>
            </a:rPr>
            <a:t>2.	Gugus fosfat (PO</a:t>
          </a:r>
          <a:r>
            <a:rPr lang="id-ID" sz="2000" b="1" kern="1200" baseline="-25000" dirty="0" smtClean="0">
              <a:solidFill>
                <a:schemeClr val="tx1"/>
              </a:solidFill>
            </a:rPr>
            <a:t>4</a:t>
          </a:r>
          <a:r>
            <a:rPr lang="id-ID" sz="2000" b="1" kern="1200" baseline="30000" dirty="0" smtClean="0">
              <a:solidFill>
                <a:schemeClr val="tx1"/>
              </a:solidFill>
            </a:rPr>
            <a:t>-</a:t>
          </a:r>
          <a:r>
            <a:rPr lang="id-ID" sz="2000" b="1" kern="1200" dirty="0" smtClean="0">
              <a:solidFill>
                <a:schemeClr val="tx1"/>
              </a:solidFill>
            </a:rPr>
            <a:t>)</a:t>
          </a:r>
          <a:endParaRPr lang="id-ID" sz="2000" b="1" kern="1200" dirty="0">
            <a:solidFill>
              <a:schemeClr val="tx1"/>
            </a:solidFill>
          </a:endParaRPr>
        </a:p>
      </dsp:txBody>
      <dsp:txXfrm>
        <a:off x="31535" y="871782"/>
        <a:ext cx="6519415" cy="582936"/>
      </dsp:txXfrm>
    </dsp:sp>
    <dsp:sp modelId="{5FC7C175-E0FB-4671-9E24-1E31CE40A6AB}">
      <dsp:nvSpPr>
        <dsp:cNvPr id="0" name=""/>
        <dsp:cNvSpPr/>
      </dsp:nvSpPr>
      <dsp:spPr>
        <a:xfrm>
          <a:off x="0" y="1667693"/>
          <a:ext cx="6582485" cy="646006"/>
        </a:xfrm>
        <a:prstGeom prst="roundRect">
          <a:avLst/>
        </a:prstGeom>
        <a:solidFill>
          <a:schemeClr val="accent6">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347663" lvl="0" indent="-347663" algn="l" defTabSz="889000">
            <a:lnSpc>
              <a:spcPct val="90000"/>
            </a:lnSpc>
            <a:spcBef>
              <a:spcPct val="0"/>
            </a:spcBef>
            <a:spcAft>
              <a:spcPct val="35000"/>
            </a:spcAft>
          </a:pPr>
          <a:r>
            <a:rPr lang="id-ID" sz="2000" b="1" kern="1200" dirty="0" smtClean="0">
              <a:solidFill>
                <a:schemeClr val="tx1"/>
              </a:solidFill>
            </a:rPr>
            <a:t>3.	Basa nitrogen, terdiri atas dua jenis:</a:t>
          </a:r>
          <a:endParaRPr lang="id-ID" sz="2000" b="1" kern="1200" dirty="0">
            <a:solidFill>
              <a:schemeClr val="tx1"/>
            </a:solidFill>
          </a:endParaRPr>
        </a:p>
      </dsp:txBody>
      <dsp:txXfrm>
        <a:off x="31535" y="1699228"/>
        <a:ext cx="6519415" cy="582936"/>
      </dsp:txXfrm>
    </dsp:sp>
    <dsp:sp modelId="{B564A78B-F151-468C-97D4-E43D5C1CD6DB}">
      <dsp:nvSpPr>
        <dsp:cNvPr id="0" name=""/>
        <dsp:cNvSpPr/>
      </dsp:nvSpPr>
      <dsp:spPr>
        <a:xfrm>
          <a:off x="646663" y="2395794"/>
          <a:ext cx="5935821" cy="952462"/>
        </a:xfrm>
        <a:prstGeom prst="roundRect">
          <a:avLst/>
        </a:prstGeom>
        <a:solidFill>
          <a:schemeClr val="accent6">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347663" lvl="0" indent="-347663" algn="l" defTabSz="889000">
            <a:lnSpc>
              <a:spcPct val="90000"/>
            </a:lnSpc>
            <a:spcBef>
              <a:spcPct val="0"/>
            </a:spcBef>
            <a:spcAft>
              <a:spcPct val="35000"/>
            </a:spcAft>
          </a:pPr>
          <a:r>
            <a:rPr lang="id-ID" sz="2000" b="1" kern="1200" dirty="0" smtClean="0">
              <a:solidFill>
                <a:schemeClr val="tx1"/>
              </a:solidFill>
            </a:rPr>
            <a:t>a.	Purin: adenin (A) dan guanin (G)</a:t>
          </a:r>
        </a:p>
        <a:p>
          <a:pPr marL="347663" lvl="0" indent="-347663" algn="l" defTabSz="889000">
            <a:lnSpc>
              <a:spcPct val="90000"/>
            </a:lnSpc>
            <a:spcBef>
              <a:spcPct val="0"/>
            </a:spcBef>
            <a:spcAft>
              <a:spcPct val="35000"/>
            </a:spcAft>
          </a:pPr>
          <a:r>
            <a:rPr lang="id-ID" sz="2000" b="1" kern="1200" dirty="0" smtClean="0">
              <a:solidFill>
                <a:schemeClr val="tx1"/>
              </a:solidFill>
            </a:rPr>
            <a:t>b.	Pirimidin: urasil (U) dan sitosin (S atau C)</a:t>
          </a:r>
          <a:endParaRPr lang="id-ID" sz="2000" b="1" kern="1200" dirty="0">
            <a:solidFill>
              <a:schemeClr val="tx1"/>
            </a:solidFill>
          </a:endParaRPr>
        </a:p>
      </dsp:txBody>
      <dsp:txXfrm>
        <a:off x="693158" y="2442289"/>
        <a:ext cx="5842831" cy="8594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EEE6C2-2A72-4E2F-920D-F5D0D6A854A9}">
      <dsp:nvSpPr>
        <dsp:cNvPr id="0" name=""/>
        <dsp:cNvSpPr/>
      </dsp:nvSpPr>
      <dsp:spPr>
        <a:xfrm>
          <a:off x="2274" y="-153635"/>
          <a:ext cx="4654564" cy="735128"/>
        </a:xfrm>
        <a:prstGeom prst="rect">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id-ID" sz="2000" b="1" kern="1200" dirty="0" smtClean="0"/>
            <a:t>mRNA (</a:t>
          </a:r>
          <a:r>
            <a:rPr lang="id-ID" sz="2000" b="1" i="1" kern="1200" dirty="0" smtClean="0"/>
            <a:t>messenger</a:t>
          </a:r>
          <a:r>
            <a:rPr lang="id-ID" sz="2000" b="1" kern="1200" dirty="0" smtClean="0"/>
            <a:t> RNA) atau RNAd (RNA duta)</a:t>
          </a:r>
          <a:endParaRPr lang="en-US" sz="2000" b="1" kern="1200" dirty="0"/>
        </a:p>
      </dsp:txBody>
      <dsp:txXfrm>
        <a:off x="2274" y="-153635"/>
        <a:ext cx="4654564" cy="735128"/>
      </dsp:txXfrm>
    </dsp:sp>
    <dsp:sp modelId="{3A35AB0A-7E08-41A1-943D-B4098D8EC0F0}">
      <dsp:nvSpPr>
        <dsp:cNvPr id="0" name=""/>
        <dsp:cNvSpPr/>
      </dsp:nvSpPr>
      <dsp:spPr>
        <a:xfrm>
          <a:off x="2274" y="412594"/>
          <a:ext cx="4654564" cy="2572928"/>
        </a:xfrm>
        <a:prstGeom prst="rect">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id-ID" sz="2000" kern="1200" dirty="0" smtClean="0"/>
            <a:t>Berfungsi membawa kode genetik (kodon) dari kromosom di dalam inti sel ke ribosom.</a:t>
          </a:r>
          <a:endParaRPr lang="en-US" sz="2000" kern="1200" dirty="0"/>
        </a:p>
        <a:p>
          <a:pPr marL="228600" lvl="1" indent="-228600" algn="l" defTabSz="889000">
            <a:lnSpc>
              <a:spcPct val="90000"/>
            </a:lnSpc>
            <a:spcBef>
              <a:spcPct val="0"/>
            </a:spcBef>
            <a:spcAft>
              <a:spcPct val="15000"/>
            </a:spcAft>
            <a:buChar char="••"/>
          </a:pPr>
          <a:r>
            <a:rPr lang="id-ID" sz="2000" kern="1200" dirty="0" smtClean="0"/>
            <a:t>Kodon adalah kode genetik yang terbentuk dari triplet-triplet pada mRNA dan berfungsi menentukan jenis asam amino.</a:t>
          </a:r>
          <a:endParaRPr lang="en-US" sz="2000" kern="1200" dirty="0"/>
        </a:p>
      </dsp:txBody>
      <dsp:txXfrm>
        <a:off x="2274" y="412594"/>
        <a:ext cx="4654564" cy="25729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EEE6C2-2A72-4E2F-920D-F5D0D6A854A9}">
      <dsp:nvSpPr>
        <dsp:cNvPr id="0" name=""/>
        <dsp:cNvSpPr/>
      </dsp:nvSpPr>
      <dsp:spPr>
        <a:xfrm>
          <a:off x="0" y="-481023"/>
          <a:ext cx="5208439" cy="763945"/>
        </a:xfrm>
        <a:prstGeom prst="rect">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id-ID" sz="2000" b="1" kern="1200" dirty="0" smtClean="0"/>
            <a:t>tRNA (</a:t>
          </a:r>
          <a:r>
            <a:rPr lang="id-ID" sz="2000" b="1" i="1" kern="1200" dirty="0" smtClean="0"/>
            <a:t>transfer</a:t>
          </a:r>
          <a:r>
            <a:rPr lang="id-ID" sz="2000" b="1" kern="1200" dirty="0" smtClean="0"/>
            <a:t> RNA)</a:t>
          </a:r>
          <a:endParaRPr lang="en-US" sz="2000" b="1" kern="1200" dirty="0"/>
        </a:p>
      </dsp:txBody>
      <dsp:txXfrm>
        <a:off x="0" y="-481023"/>
        <a:ext cx="5208439" cy="763945"/>
      </dsp:txXfrm>
    </dsp:sp>
    <dsp:sp modelId="{3A35AB0A-7E08-41A1-943D-B4098D8EC0F0}">
      <dsp:nvSpPr>
        <dsp:cNvPr id="0" name=""/>
        <dsp:cNvSpPr/>
      </dsp:nvSpPr>
      <dsp:spPr>
        <a:xfrm>
          <a:off x="2545" y="0"/>
          <a:ext cx="5208439" cy="3493637"/>
        </a:xfrm>
        <a:prstGeom prst="rect">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id-ID" sz="2000" kern="1200" dirty="0" smtClean="0"/>
            <a:t>Berfungsi membawa asam amino ke ribosom.</a:t>
          </a:r>
          <a:endParaRPr lang="en-US" sz="2000" kern="1200" dirty="0"/>
        </a:p>
        <a:p>
          <a:pPr marL="228600" lvl="1" indent="-228600" algn="l" defTabSz="889000">
            <a:lnSpc>
              <a:spcPct val="90000"/>
            </a:lnSpc>
            <a:spcBef>
              <a:spcPct val="0"/>
            </a:spcBef>
            <a:spcAft>
              <a:spcPct val="15000"/>
            </a:spcAft>
            <a:buChar char="••"/>
          </a:pPr>
          <a:r>
            <a:rPr lang="id-ID" sz="2000" kern="1200" dirty="0" smtClean="0"/>
            <a:t>Memiliki ujung tempat pelekatan asam amino dan ujung lain yang mengandung antikodon, yaitu triplet basa nitrogen yang terikat dengan kodon mRNA secara spesifik.</a:t>
          </a:r>
          <a:endParaRPr lang="en-US" sz="2000" kern="1200" dirty="0"/>
        </a:p>
      </dsp:txBody>
      <dsp:txXfrm>
        <a:off x="2545" y="0"/>
        <a:ext cx="5208439" cy="34936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EEE6C2-2A72-4E2F-920D-F5D0D6A854A9}">
      <dsp:nvSpPr>
        <dsp:cNvPr id="0" name=""/>
        <dsp:cNvSpPr/>
      </dsp:nvSpPr>
      <dsp:spPr>
        <a:xfrm>
          <a:off x="0" y="0"/>
          <a:ext cx="10182294" cy="489600"/>
        </a:xfrm>
        <a:prstGeom prst="rect">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id-ID" sz="2000" b="1" kern="1200" dirty="0" smtClean="0"/>
            <a:t>rRNA (</a:t>
          </a:r>
          <a:r>
            <a:rPr lang="id-ID" sz="2000" b="1" i="1" kern="1200" dirty="0" smtClean="0"/>
            <a:t>ribosomal</a:t>
          </a:r>
          <a:r>
            <a:rPr lang="id-ID" sz="2000" b="1" kern="1200" dirty="0" smtClean="0"/>
            <a:t> RNA)</a:t>
          </a:r>
          <a:endParaRPr lang="en-US" sz="2000" b="1" kern="1200" dirty="0"/>
        </a:p>
      </dsp:txBody>
      <dsp:txXfrm>
        <a:off x="0" y="0"/>
        <a:ext cx="10182294" cy="489600"/>
      </dsp:txXfrm>
    </dsp:sp>
    <dsp:sp modelId="{3A35AB0A-7E08-41A1-943D-B4098D8EC0F0}">
      <dsp:nvSpPr>
        <dsp:cNvPr id="0" name=""/>
        <dsp:cNvSpPr/>
      </dsp:nvSpPr>
      <dsp:spPr>
        <a:xfrm>
          <a:off x="0" y="417600"/>
          <a:ext cx="10182294" cy="967242"/>
        </a:xfrm>
        <a:prstGeom prst="rect">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id-ID" sz="2000" kern="1200" dirty="0" smtClean="0"/>
            <a:t>Berfungsi sebagai penyelaras (adaptor) atau mesin perakit polipeptida yang bergerak ke satu arah sepanjang mRNA dalam proses sintesis protein.</a:t>
          </a:r>
          <a:endParaRPr lang="en-US" sz="2000" kern="1200" dirty="0"/>
        </a:p>
      </dsp:txBody>
      <dsp:txXfrm>
        <a:off x="0" y="417600"/>
        <a:ext cx="10182294" cy="9672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EEE6C2-2A72-4E2F-920D-F5D0D6A854A9}">
      <dsp:nvSpPr>
        <dsp:cNvPr id="0" name=""/>
        <dsp:cNvSpPr/>
      </dsp:nvSpPr>
      <dsp:spPr>
        <a:xfrm>
          <a:off x="0" y="-140443"/>
          <a:ext cx="11219409" cy="551639"/>
        </a:xfrm>
        <a:prstGeom prst="rect">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42240" tIns="81280" rIns="142240" bIns="81280" numCol="1" spcCol="1270" anchor="ctr" anchorCtr="0">
          <a:noAutofit/>
        </a:bodyPr>
        <a:lstStyle/>
        <a:p>
          <a:pPr lvl="0" algn="l" defTabSz="889000">
            <a:lnSpc>
              <a:spcPct val="90000"/>
            </a:lnSpc>
            <a:spcBef>
              <a:spcPct val="0"/>
            </a:spcBef>
            <a:spcAft>
              <a:spcPct val="35000"/>
            </a:spcAft>
          </a:pPr>
          <a:r>
            <a:rPr lang="id-ID" sz="2000" b="1" kern="1200" dirty="0" smtClean="0">
              <a:solidFill>
                <a:schemeClr val="tx1"/>
              </a:solidFill>
            </a:rPr>
            <a:t>1. Transkripsi: sintesis RNA pada suatu cetakan DNA  dengan enzim RNA polimerase</a:t>
          </a:r>
          <a:endParaRPr lang="en-US" sz="2000" b="1" kern="1200" dirty="0">
            <a:solidFill>
              <a:schemeClr val="tx1"/>
            </a:solidFill>
          </a:endParaRPr>
        </a:p>
      </dsp:txBody>
      <dsp:txXfrm>
        <a:off x="0" y="-140443"/>
        <a:ext cx="11219409" cy="551639"/>
      </dsp:txXfrm>
    </dsp:sp>
    <dsp:sp modelId="{3A35AB0A-7E08-41A1-943D-B4098D8EC0F0}">
      <dsp:nvSpPr>
        <dsp:cNvPr id="0" name=""/>
        <dsp:cNvSpPr/>
      </dsp:nvSpPr>
      <dsp:spPr>
        <a:xfrm>
          <a:off x="5483" y="411195"/>
          <a:ext cx="11219409" cy="4062599"/>
        </a:xfrm>
        <a:prstGeom prst="rect">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ts val="1200"/>
            </a:spcAft>
            <a:buChar char="••"/>
          </a:pPr>
          <a:r>
            <a:rPr lang="id-ID" sz="2200" u="sng" kern="1200" dirty="0" smtClean="0"/>
            <a:t>Inisiasi transkripsi</a:t>
          </a:r>
          <a:r>
            <a:rPr lang="id-ID" sz="2200" kern="1200" dirty="0" smtClean="0"/>
            <a:t>: RNA polimerase menempel pada DNA pada tempat yang disebut promoter. Enzim tersebut mulai membentuk RNA pada titik awal promoter.</a:t>
          </a:r>
          <a:endParaRPr lang="en-US" sz="2200" kern="1200" dirty="0"/>
        </a:p>
        <a:p>
          <a:pPr marL="228600" lvl="1" indent="-228600" algn="l" defTabSz="977900">
            <a:lnSpc>
              <a:spcPct val="90000"/>
            </a:lnSpc>
            <a:spcBef>
              <a:spcPct val="0"/>
            </a:spcBef>
            <a:spcAft>
              <a:spcPts val="1200"/>
            </a:spcAft>
            <a:buChar char="••"/>
          </a:pPr>
          <a:r>
            <a:rPr lang="id-ID" sz="2200" u="sng" kern="1200" dirty="0" smtClean="0"/>
            <a:t>Elongasi untai RNA</a:t>
          </a:r>
          <a:r>
            <a:rPr lang="id-ID" sz="2200" kern="1200" dirty="0" smtClean="0"/>
            <a:t>: RNA polimerase bergerak di sepanjang DNA cetakan sehingga heliks ganda DNA terbuka secara berurutan. RNA polimerase menambahkan nukleotida ke ujung 3’ pada RNA yang sedang tumbuh. Basa nitrogen pada RNA yang dibentuk merupakan komplementer terhadap basa nitrogen untai DNA </a:t>
          </a:r>
          <a:r>
            <a:rPr lang="id-ID" sz="2200" i="1" kern="1200" dirty="0" smtClean="0"/>
            <a:t>sense</a:t>
          </a:r>
          <a:r>
            <a:rPr lang="id-ID" sz="2200" kern="1200" dirty="0" smtClean="0"/>
            <a:t> yang terbuka.</a:t>
          </a:r>
          <a:endParaRPr lang="en-US" sz="2200" kern="1200" dirty="0"/>
        </a:p>
        <a:p>
          <a:pPr marL="228600" lvl="1" indent="-228600" algn="l" defTabSz="977900">
            <a:lnSpc>
              <a:spcPct val="90000"/>
            </a:lnSpc>
            <a:spcBef>
              <a:spcPct val="0"/>
            </a:spcBef>
            <a:spcAft>
              <a:spcPts val="1200"/>
            </a:spcAft>
            <a:buChar char="••"/>
          </a:pPr>
          <a:r>
            <a:rPr lang="id-ID" sz="2200" u="sng" kern="1200" dirty="0" smtClean="0"/>
            <a:t>Terminasi transkripsi</a:t>
          </a:r>
          <a:r>
            <a:rPr lang="id-ID" sz="2200" kern="1200" dirty="0" smtClean="0"/>
            <a:t>: transkriosi berhenti pada saat RNA polimerase mentranskripsi suatu urutan DNA terminator. Heliks ganda DNA menutup kembali dan RNA  terlepas dari enzim RNA polimerase.</a:t>
          </a:r>
          <a:endParaRPr lang="en-US" sz="2200" kern="1200" dirty="0"/>
        </a:p>
      </dsp:txBody>
      <dsp:txXfrm>
        <a:off x="5483" y="411195"/>
        <a:ext cx="11219409" cy="40625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EEE6C2-2A72-4E2F-920D-F5D0D6A854A9}">
      <dsp:nvSpPr>
        <dsp:cNvPr id="0" name=""/>
        <dsp:cNvSpPr/>
      </dsp:nvSpPr>
      <dsp:spPr>
        <a:xfrm>
          <a:off x="4474" y="-506745"/>
          <a:ext cx="9153872" cy="738000"/>
        </a:xfrm>
        <a:prstGeom prst="rect">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42240" tIns="81280" rIns="142240" bIns="81280" numCol="1" spcCol="1270" anchor="ctr" anchorCtr="0">
          <a:noAutofit/>
        </a:bodyPr>
        <a:lstStyle/>
        <a:p>
          <a:pPr lvl="0" algn="l" defTabSz="889000">
            <a:lnSpc>
              <a:spcPct val="90000"/>
            </a:lnSpc>
            <a:spcBef>
              <a:spcPct val="0"/>
            </a:spcBef>
            <a:spcAft>
              <a:spcPct val="35000"/>
            </a:spcAft>
          </a:pPr>
          <a:r>
            <a:rPr lang="id-ID" sz="2000" b="1" kern="1200" dirty="0" smtClean="0"/>
            <a:t>2. Translasi</a:t>
          </a:r>
          <a:r>
            <a:rPr lang="id-ID" sz="2000" b="0" kern="1200" dirty="0" smtClean="0"/>
            <a:t>: sintesis polipeptida dengan menggunakan informasi genetik yang dikode pada suatu molekul mRNA.</a:t>
          </a:r>
          <a:endParaRPr lang="en-US" sz="2000" b="1" kern="1200" dirty="0"/>
        </a:p>
      </dsp:txBody>
      <dsp:txXfrm>
        <a:off x="4474" y="-506745"/>
        <a:ext cx="9153872" cy="738000"/>
      </dsp:txXfrm>
    </dsp:sp>
    <dsp:sp modelId="{3A35AB0A-7E08-41A1-943D-B4098D8EC0F0}">
      <dsp:nvSpPr>
        <dsp:cNvPr id="0" name=""/>
        <dsp:cNvSpPr/>
      </dsp:nvSpPr>
      <dsp:spPr>
        <a:xfrm>
          <a:off x="4474" y="53458"/>
          <a:ext cx="9153872" cy="4576764"/>
        </a:xfrm>
        <a:prstGeom prst="rect">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ts val="1200"/>
            </a:spcAft>
            <a:buChar char="••"/>
          </a:pPr>
          <a:r>
            <a:rPr lang="id-ID" sz="2000" u="sng" kern="1200" dirty="0" smtClean="0"/>
            <a:t>Inisiasi translasi</a:t>
          </a:r>
          <a:r>
            <a:rPr lang="id-ID" sz="2000" u="none" kern="1200" dirty="0" smtClean="0"/>
            <a:t>: subunit kecil ribosom berikatan dengan molekul mRNA di ujung 5’, dimulai dari kodon inisiasi AUG yang berfungsi sebagai sinyal “</a:t>
          </a:r>
          <a:r>
            <a:rPr lang="id-ID" sz="2000" i="1" u="none" kern="1200" dirty="0" smtClean="0"/>
            <a:t>start</a:t>
          </a:r>
          <a:r>
            <a:rPr lang="id-ID" sz="2000" u="none" kern="1200" dirty="0" smtClean="0"/>
            <a:t>”.</a:t>
          </a:r>
          <a:endParaRPr lang="en-US" sz="2000" kern="1200" dirty="0"/>
        </a:p>
        <a:p>
          <a:pPr marL="228600" lvl="1" indent="-228600" algn="l" defTabSz="889000">
            <a:lnSpc>
              <a:spcPct val="90000"/>
            </a:lnSpc>
            <a:spcBef>
              <a:spcPct val="0"/>
            </a:spcBef>
            <a:spcAft>
              <a:spcPts val="1200"/>
            </a:spcAft>
            <a:buChar char="••"/>
          </a:pPr>
          <a:r>
            <a:rPr lang="id-ID" sz="2000" u="sng" kern="1200" dirty="0" smtClean="0"/>
            <a:t>Elongasi translasi</a:t>
          </a:r>
          <a:r>
            <a:rPr lang="id-ID" sz="2000" kern="1200" dirty="0" smtClean="0"/>
            <a:t>: kodom mRNA membentuk ikatan hidrogen dengan antikodon tRNA yang baru masuk membawa asam amino. Molekul rRNA menggabungkan polipeptida ke asam amino yang baru datang.  tRNA yang sudah terikat pada polipeptida ditranslokasikan ke tempat P. Antikodon tetap berikatan dengan hidrogen pada kodon mRNA. mRNA ikut bergerak dan membawa kodon berikutnya untuk ditranslasi.</a:t>
          </a:r>
          <a:endParaRPr lang="en-US" sz="2000" kern="1200" dirty="0"/>
        </a:p>
        <a:p>
          <a:pPr marL="228600" lvl="1" indent="-228600" algn="l" defTabSz="889000">
            <a:lnSpc>
              <a:spcPct val="90000"/>
            </a:lnSpc>
            <a:spcBef>
              <a:spcPct val="0"/>
            </a:spcBef>
            <a:spcAft>
              <a:spcPts val="1200"/>
            </a:spcAft>
            <a:buChar char="••"/>
          </a:pPr>
          <a:r>
            <a:rPr lang="id-ID" sz="2000" u="sng" kern="1200" dirty="0" smtClean="0"/>
            <a:t>Terminasi translasi</a:t>
          </a:r>
          <a:r>
            <a:rPr lang="id-ID" sz="2000" kern="1200" dirty="0" smtClean="0"/>
            <a:t>: elongasi berakhir setelah kodon stop mencapai tempat A, yaitu kodon UAA, UAG, dan UGA. Polipeptida dilepaskan dari ribosom.</a:t>
          </a:r>
          <a:endParaRPr lang="en-US" sz="2000" kern="1200" dirty="0"/>
        </a:p>
      </dsp:txBody>
      <dsp:txXfrm>
        <a:off x="4474" y="53458"/>
        <a:ext cx="9153872" cy="457676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31C6D-E356-40BC-86BC-7C041D91074A}" type="datetimeFigureOut">
              <a:rPr lang="en-US" smtClean="0"/>
              <a:t>9/11/2022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CF2674-DB15-4EEF-B352-E05FAE9B651E}" type="slidenum">
              <a:rPr lang="en-US" smtClean="0"/>
              <a:t>‹#›</a:t>
            </a:fld>
            <a:endParaRPr lang="en-US"/>
          </a:p>
        </p:txBody>
      </p:sp>
    </p:spTree>
    <p:extLst>
      <p:ext uri="{BB962C8B-B14F-4D97-AF65-F5344CB8AC3E}">
        <p14:creationId xmlns:p14="http://schemas.microsoft.com/office/powerpoint/2010/main" val="3102001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d-ID" altLang="en-US"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9D44F45-5C35-4639-B3AC-140043A542BF}" type="slidenum">
              <a:rPr lang="en-US" altLang="en-US" smtClean="0"/>
              <a:pPr/>
              <a:t>1</a:t>
            </a:fld>
            <a:endParaRPr lang="en-US" altLang="en-US" smtClean="0"/>
          </a:p>
        </p:txBody>
      </p:sp>
    </p:spTree>
    <p:extLst>
      <p:ext uri="{BB962C8B-B14F-4D97-AF65-F5344CB8AC3E}">
        <p14:creationId xmlns:p14="http://schemas.microsoft.com/office/powerpoint/2010/main" val="2422015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5cZM9bYTuZs" TargetMode="External"/><Relationship Id="rId2" Type="http://schemas.openxmlformats.org/officeDocument/2006/relationships/hyperlink" Target="https://www.youtube.com/watch?v=kpOX8iQXhx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diagramData" Target="../diagrams/data6.xml"/><Relationship Id="rId2" Type="http://schemas.openxmlformats.org/officeDocument/2006/relationships/diagramData" Target="../diagrams/data4.xml"/><Relationship Id="rId16" Type="http://schemas.microsoft.com/office/2007/relationships/diagramDrawing" Target="../diagrams/drawing6.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Picture 6"/>
          <p:cNvPicPr>
            <a:picLocks noChangeAspect="1" noChangeArrowheads="1"/>
          </p:cNvPicPr>
          <p:nvPr/>
        </p:nvPicPr>
        <p:blipFill>
          <a:blip r:embed="rId3" cstate="print">
            <a:lum bright="40000"/>
          </a:blip>
          <a:srcRect/>
          <a:stretch>
            <a:fillRect/>
          </a:stretch>
        </p:blipFill>
        <p:spPr bwMode="auto">
          <a:xfrm>
            <a:off x="10015472" y="4625163"/>
            <a:ext cx="2133600" cy="2232837"/>
          </a:xfrm>
          <a:prstGeom prst="rect">
            <a:avLst/>
          </a:prstGeom>
          <a:ln>
            <a:noFill/>
          </a:ln>
          <a:effectLst>
            <a:softEdge rad="112500"/>
          </a:effectLst>
        </p:spPr>
      </p:pic>
      <p:sp>
        <p:nvSpPr>
          <p:cNvPr id="8194" name="Title 1"/>
          <p:cNvSpPr>
            <a:spLocks noGrp="1"/>
          </p:cNvSpPr>
          <p:nvPr>
            <p:ph type="title" idx="4294967295"/>
          </p:nvPr>
        </p:nvSpPr>
        <p:spPr>
          <a:xfrm>
            <a:off x="3962400" y="0"/>
            <a:ext cx="6705600" cy="914400"/>
          </a:xfrm>
        </p:spPr>
        <p:txBody>
          <a:bodyPr rtlCol="0" anchor="ctr">
            <a:normAutofit/>
          </a:bodyPr>
          <a:lstStyle/>
          <a:p>
            <a:pPr algn="r">
              <a:defRPr/>
            </a:pPr>
            <a:r>
              <a:rPr lang="en-US" b="1" dirty="0" err="1" smtClean="0">
                <a:solidFill>
                  <a:srgbClr val="002060"/>
                </a:solidFill>
                <a:effectLst>
                  <a:outerShdw blurRad="38100" dist="38100" dir="2700000" algn="tl">
                    <a:srgbClr val="C0C0C0"/>
                  </a:outerShdw>
                </a:effectLst>
              </a:rPr>
              <a:t>Doa</a:t>
            </a:r>
            <a:r>
              <a:rPr lang="en-US" b="1" dirty="0" smtClean="0">
                <a:solidFill>
                  <a:srgbClr val="002060"/>
                </a:solidFill>
                <a:effectLst>
                  <a:outerShdw blurRad="38100" dist="38100" dir="2700000" algn="tl">
                    <a:srgbClr val="C0C0C0"/>
                  </a:outerShdw>
                </a:effectLst>
              </a:rPr>
              <a:t> </a:t>
            </a:r>
            <a:r>
              <a:rPr lang="en-US" b="1" dirty="0" err="1" smtClean="0">
                <a:solidFill>
                  <a:srgbClr val="002060"/>
                </a:solidFill>
                <a:effectLst>
                  <a:outerShdw blurRad="38100" dist="38100" dir="2700000" algn="tl">
                    <a:srgbClr val="C0C0C0"/>
                  </a:outerShdw>
                </a:effectLst>
              </a:rPr>
              <a:t>Pembuka</a:t>
            </a:r>
            <a:r>
              <a:rPr lang="en-US" b="1" dirty="0" smtClean="0">
                <a:solidFill>
                  <a:srgbClr val="002060"/>
                </a:solidFill>
                <a:effectLst>
                  <a:outerShdw blurRad="38100" dist="38100" dir="2700000" algn="tl">
                    <a:srgbClr val="C0C0C0"/>
                  </a:outerShdw>
                </a:effectLst>
              </a:rPr>
              <a:t> </a:t>
            </a:r>
          </a:p>
        </p:txBody>
      </p:sp>
      <p:sp>
        <p:nvSpPr>
          <p:cNvPr id="17412" name="Content Placeholder 2"/>
          <p:cNvSpPr>
            <a:spLocks noGrp="1"/>
          </p:cNvSpPr>
          <p:nvPr>
            <p:ph idx="4294967295"/>
          </p:nvPr>
        </p:nvSpPr>
        <p:spPr>
          <a:xfrm>
            <a:off x="1571603" y="1169988"/>
            <a:ext cx="8847405" cy="5840412"/>
          </a:xfrm>
        </p:spPr>
        <p:txBody>
          <a:bodyPr rtlCol="0">
            <a:normAutofit fontScale="92500" lnSpcReduction="20000"/>
          </a:bodyPr>
          <a:lstStyle/>
          <a:p>
            <a:pPr>
              <a:buNone/>
              <a:defRPr/>
            </a:pPr>
            <a:r>
              <a:rPr lang="en-US" sz="3200" dirty="0" err="1">
                <a:solidFill>
                  <a:srgbClr val="002060"/>
                </a:solidFill>
                <a:latin typeface="Adobe Fan Heiti Std B" pitchFamily="34" charset="-128"/>
                <a:ea typeface="Adobe Fan Heiti Std B" pitchFamily="34" charset="-128"/>
              </a:rPr>
              <a:t>Ya</a:t>
            </a:r>
            <a:r>
              <a:rPr lang="en-US" sz="3200" dirty="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Alloh</a:t>
            </a:r>
            <a:r>
              <a:rPr lang="en-US" sz="3200" dirty="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Ya</a:t>
            </a:r>
            <a:r>
              <a:rPr lang="en-US" sz="3200" dirty="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Tuhan</a:t>
            </a:r>
            <a:r>
              <a:rPr lang="en-US" sz="3200" dirty="0">
                <a:solidFill>
                  <a:srgbClr val="002060"/>
                </a:solidFill>
                <a:latin typeface="Adobe Fan Heiti Std B" pitchFamily="34" charset="-128"/>
                <a:ea typeface="Adobe Fan Heiti Std B" pitchFamily="34" charset="-128"/>
              </a:rPr>
              <a:t> Kami</a:t>
            </a:r>
            <a:r>
              <a:rPr lang="id-ID" sz="3200" dirty="0">
                <a:solidFill>
                  <a:srgbClr val="002060"/>
                </a:solidFill>
                <a:latin typeface="Adobe Fan Heiti Std B" pitchFamily="34" charset="-128"/>
                <a:ea typeface="Adobe Fan Heiti Std B" pitchFamily="34" charset="-128"/>
              </a:rPr>
              <a:t>, saat ini </a:t>
            </a:r>
            <a:r>
              <a:rPr lang="en-US" sz="3200" dirty="0">
                <a:solidFill>
                  <a:srgbClr val="002060"/>
                </a:solidFill>
                <a:latin typeface="Adobe Fan Heiti Std B" pitchFamily="34" charset="-128"/>
                <a:ea typeface="Adobe Fan Heiti Std B" pitchFamily="34" charset="-128"/>
              </a:rPr>
              <a:t>kami </a:t>
            </a:r>
            <a:r>
              <a:rPr lang="en-US" sz="3200" dirty="0" err="1">
                <a:solidFill>
                  <a:srgbClr val="002060"/>
                </a:solidFill>
                <a:latin typeface="Adobe Fan Heiti Std B" pitchFamily="34" charset="-128"/>
                <a:ea typeface="Adobe Fan Heiti Std B" pitchFamily="34" charset="-128"/>
              </a:rPr>
              <a:t>berkumpul</a:t>
            </a:r>
            <a:r>
              <a:rPr lang="en-US" sz="3200" dirty="0">
                <a:solidFill>
                  <a:srgbClr val="002060"/>
                </a:solidFill>
                <a:latin typeface="Adobe Fan Heiti Std B" pitchFamily="34" charset="-128"/>
                <a:ea typeface="Adobe Fan Heiti Std B" pitchFamily="34" charset="-128"/>
              </a:rPr>
              <a:t>, </a:t>
            </a:r>
            <a:endParaRPr lang="id-ID" sz="3200" dirty="0">
              <a:solidFill>
                <a:srgbClr val="002060"/>
              </a:solidFill>
              <a:latin typeface="Adobe Fan Heiti Std B" pitchFamily="34" charset="-128"/>
              <a:ea typeface="Adobe Fan Heiti Std B" pitchFamily="34" charset="-128"/>
            </a:endParaRPr>
          </a:p>
          <a:p>
            <a:pPr>
              <a:buNone/>
              <a:defRPr/>
            </a:pPr>
            <a:r>
              <a:rPr lang="en-US" sz="3200" dirty="0" err="1">
                <a:solidFill>
                  <a:srgbClr val="002060"/>
                </a:solidFill>
                <a:latin typeface="Adobe Fan Heiti Std B" pitchFamily="34" charset="-128"/>
                <a:ea typeface="Adobe Fan Heiti Std B" pitchFamily="34" charset="-128"/>
              </a:rPr>
              <a:t>dalam</a:t>
            </a:r>
            <a:r>
              <a:rPr lang="en-US" sz="3200" dirty="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rangka</a:t>
            </a:r>
            <a:r>
              <a:rPr lang="en-US" sz="3200" dirty="0">
                <a:solidFill>
                  <a:srgbClr val="002060"/>
                </a:solidFill>
                <a:latin typeface="Adobe Fan Heiti Std B" pitchFamily="34" charset="-128"/>
                <a:ea typeface="Adobe Fan Heiti Std B" pitchFamily="34" charset="-128"/>
              </a:rPr>
              <a:t> MENAMBAH ILMU di SMA</a:t>
            </a:r>
            <a:r>
              <a:rPr lang="id-ID" sz="3200" dirty="0">
                <a:solidFill>
                  <a:srgbClr val="002060"/>
                </a:solidFill>
                <a:latin typeface="Adobe Fan Heiti Std B" pitchFamily="34" charset="-128"/>
                <a:ea typeface="Adobe Fan Heiti Std B" pitchFamily="34" charset="-128"/>
              </a:rPr>
              <a:t>N 4</a:t>
            </a:r>
            <a:r>
              <a:rPr lang="en-ID" sz="3200" dirty="0">
                <a:solidFill>
                  <a:srgbClr val="002060"/>
                </a:solidFill>
                <a:latin typeface="Adobe Fan Heiti Std B" pitchFamily="34" charset="-128"/>
                <a:ea typeface="Adobe Fan Heiti Std B" pitchFamily="34" charset="-128"/>
              </a:rPr>
              <a:t>9 Jakarta, </a:t>
            </a:r>
            <a:r>
              <a:rPr lang="en-US" sz="3200" dirty="0" err="1">
                <a:solidFill>
                  <a:srgbClr val="002060"/>
                </a:solidFill>
                <a:latin typeface="Adobe Fan Heiti Std B" pitchFamily="34" charset="-128"/>
                <a:ea typeface="Adobe Fan Heiti Std B" pitchFamily="34" charset="-128"/>
              </a:rPr>
              <a:t>kiranya</a:t>
            </a:r>
            <a:r>
              <a:rPr lang="en-US" sz="3200" dirty="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acara</a:t>
            </a:r>
            <a:r>
              <a:rPr lang="en-US" sz="3200" dirty="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ini</a:t>
            </a:r>
            <a:r>
              <a:rPr lang="en-US" sz="3200" dirty="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berada</a:t>
            </a:r>
            <a:r>
              <a:rPr lang="en-US" sz="3200" dirty="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dalam</a:t>
            </a:r>
            <a:r>
              <a:rPr lang="en-US" sz="3200" dirty="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ridhoMu</a:t>
            </a:r>
            <a:r>
              <a:rPr lang="en-US" sz="3200" dirty="0">
                <a:solidFill>
                  <a:srgbClr val="002060"/>
                </a:solidFill>
                <a:latin typeface="Adobe Fan Heiti Std B" pitchFamily="34" charset="-128"/>
                <a:ea typeface="Adobe Fan Heiti Std B" pitchFamily="34" charset="-128"/>
              </a:rPr>
              <a:t>.</a:t>
            </a:r>
          </a:p>
          <a:p>
            <a:pPr>
              <a:buNone/>
              <a:defRPr/>
            </a:pPr>
            <a:endParaRPr lang="en-US" sz="900" dirty="0">
              <a:solidFill>
                <a:srgbClr val="002060"/>
              </a:solidFill>
              <a:latin typeface="Adobe Fan Heiti Std B" pitchFamily="34" charset="-128"/>
              <a:ea typeface="Adobe Fan Heiti Std B" pitchFamily="34" charset="-128"/>
            </a:endParaRPr>
          </a:p>
          <a:p>
            <a:pPr>
              <a:buNone/>
              <a:defRPr/>
            </a:pPr>
            <a:r>
              <a:rPr lang="en-US" sz="3200" dirty="0" err="1">
                <a:solidFill>
                  <a:srgbClr val="002060"/>
                </a:solidFill>
                <a:latin typeface="Adobe Fan Heiti Std B" pitchFamily="34" charset="-128"/>
                <a:ea typeface="Adobe Fan Heiti Std B" pitchFamily="34" charset="-128"/>
              </a:rPr>
              <a:t>Ya</a:t>
            </a:r>
            <a:r>
              <a:rPr lang="en-US" sz="3200" dirty="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Alloh</a:t>
            </a:r>
            <a:r>
              <a:rPr lang="en-US" sz="3200" dirty="0">
                <a:solidFill>
                  <a:srgbClr val="002060"/>
                </a:solidFill>
                <a:latin typeface="Adobe Fan Heiti Std B" pitchFamily="34" charset="-128"/>
                <a:ea typeface="Adobe Fan Heiti Std B" pitchFamily="34" charset="-128"/>
              </a:rPr>
              <a:t>, kami </a:t>
            </a:r>
            <a:r>
              <a:rPr lang="en-US" sz="3200" dirty="0" err="1">
                <a:solidFill>
                  <a:srgbClr val="002060"/>
                </a:solidFill>
                <a:latin typeface="Adobe Fan Heiti Std B" pitchFamily="34" charset="-128"/>
                <a:ea typeface="Adobe Fan Heiti Std B" pitchFamily="34" charset="-128"/>
              </a:rPr>
              <a:t>berlindung</a:t>
            </a:r>
            <a:r>
              <a:rPr lang="en-US" sz="3200" dirty="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kepada</a:t>
            </a:r>
            <a:r>
              <a:rPr lang="en-US" sz="3200" dirty="0">
                <a:solidFill>
                  <a:srgbClr val="002060"/>
                </a:solidFill>
                <a:latin typeface="Adobe Fan Heiti Std B" pitchFamily="34" charset="-128"/>
                <a:ea typeface="Adobe Fan Heiti Std B" pitchFamily="34" charset="-128"/>
              </a:rPr>
              <a:t>-Mu </a:t>
            </a:r>
            <a:r>
              <a:rPr lang="en-US" sz="3200" dirty="0" err="1">
                <a:solidFill>
                  <a:srgbClr val="002060"/>
                </a:solidFill>
                <a:latin typeface="Adobe Fan Heiti Std B" pitchFamily="34" charset="-128"/>
                <a:ea typeface="Adobe Fan Heiti Std B" pitchFamily="34" charset="-128"/>
              </a:rPr>
              <a:t>dari</a:t>
            </a:r>
            <a:r>
              <a:rPr lang="en-US" sz="3200" dirty="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ilmu</a:t>
            </a:r>
            <a:r>
              <a:rPr lang="en-US" sz="3200" dirty="0">
                <a:solidFill>
                  <a:srgbClr val="002060"/>
                </a:solidFill>
                <a:latin typeface="Adobe Fan Heiti Std B" pitchFamily="34" charset="-128"/>
                <a:ea typeface="Adobe Fan Heiti Std B" pitchFamily="34" charset="-128"/>
              </a:rPr>
              <a:t> </a:t>
            </a:r>
            <a:r>
              <a:rPr lang="en-US" sz="3200" dirty="0" smtClean="0">
                <a:solidFill>
                  <a:srgbClr val="002060"/>
                </a:solidFill>
                <a:latin typeface="Adobe Fan Heiti Std B" pitchFamily="34" charset="-128"/>
                <a:ea typeface="Adobe Fan Heiti Std B" pitchFamily="34" charset="-128"/>
              </a:rPr>
              <a:t>yang</a:t>
            </a:r>
            <a:r>
              <a:rPr lang="id-ID" sz="3200" dirty="0" smtClean="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tidak</a:t>
            </a:r>
            <a:r>
              <a:rPr lang="en-US" sz="3200" dirty="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bermanfaat</a:t>
            </a:r>
            <a:r>
              <a:rPr lang="en-US" sz="3200" dirty="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hati</a:t>
            </a:r>
            <a:r>
              <a:rPr lang="en-US" sz="3200" dirty="0">
                <a:solidFill>
                  <a:srgbClr val="002060"/>
                </a:solidFill>
                <a:latin typeface="Adobe Fan Heiti Std B" pitchFamily="34" charset="-128"/>
                <a:ea typeface="Adobe Fan Heiti Std B" pitchFamily="34" charset="-128"/>
              </a:rPr>
              <a:t> yang </a:t>
            </a:r>
            <a:r>
              <a:rPr lang="en-US" sz="3200" dirty="0" err="1">
                <a:solidFill>
                  <a:srgbClr val="002060"/>
                </a:solidFill>
                <a:latin typeface="Adobe Fan Heiti Std B" pitchFamily="34" charset="-128"/>
                <a:ea typeface="Adobe Fan Heiti Std B" pitchFamily="34" charset="-128"/>
              </a:rPr>
              <a:t>tidak</a:t>
            </a:r>
            <a:r>
              <a:rPr lang="en-US" sz="3200" dirty="0">
                <a:solidFill>
                  <a:srgbClr val="002060"/>
                </a:solidFill>
                <a:latin typeface="Adobe Fan Heiti Std B" pitchFamily="34" charset="-128"/>
                <a:ea typeface="Adobe Fan Heiti Std B" pitchFamily="34" charset="-128"/>
              </a:rPr>
              <a:t> </a:t>
            </a:r>
            <a:r>
              <a:rPr lang="en-US" sz="3200" dirty="0" err="1" smtClean="0">
                <a:solidFill>
                  <a:srgbClr val="002060"/>
                </a:solidFill>
                <a:latin typeface="Adobe Fan Heiti Std B" pitchFamily="34" charset="-128"/>
                <a:ea typeface="Adobe Fan Heiti Std B" pitchFamily="34" charset="-128"/>
              </a:rPr>
              <a:t>khusu</a:t>
            </a:r>
            <a:r>
              <a:rPr lang="en-US" sz="3200" dirty="0" smtClean="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nafsu</a:t>
            </a:r>
            <a:r>
              <a:rPr lang="en-US" sz="3200" dirty="0">
                <a:solidFill>
                  <a:srgbClr val="002060"/>
                </a:solidFill>
                <a:latin typeface="Adobe Fan Heiti Std B" pitchFamily="34" charset="-128"/>
                <a:ea typeface="Adobe Fan Heiti Std B" pitchFamily="34" charset="-128"/>
              </a:rPr>
              <a:t> yang </a:t>
            </a:r>
            <a:r>
              <a:rPr lang="en-US" sz="3200" dirty="0" err="1">
                <a:solidFill>
                  <a:srgbClr val="002060"/>
                </a:solidFill>
                <a:latin typeface="Adobe Fan Heiti Std B" pitchFamily="34" charset="-128"/>
                <a:ea typeface="Adobe Fan Heiti Std B" pitchFamily="34" charset="-128"/>
              </a:rPr>
              <a:t>tidak</a:t>
            </a:r>
            <a:r>
              <a:rPr lang="en-US" sz="3200" dirty="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pernah</a:t>
            </a:r>
            <a:r>
              <a:rPr lang="en-US" sz="3200" dirty="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puas</a:t>
            </a:r>
            <a:r>
              <a:rPr lang="en-US" sz="3200" dirty="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perbuatan</a:t>
            </a:r>
            <a:r>
              <a:rPr lang="en-US" sz="3200" dirty="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maksiat</a:t>
            </a:r>
            <a:r>
              <a:rPr lang="en-US" sz="3200" dirty="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dan</a:t>
            </a:r>
            <a:r>
              <a:rPr lang="en-US" sz="3200" dirty="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sifat</a:t>
            </a:r>
            <a:r>
              <a:rPr lang="en-US" sz="3200" dirty="0">
                <a:solidFill>
                  <a:srgbClr val="002060"/>
                </a:solidFill>
                <a:latin typeface="Adobe Fan Heiti Std B" pitchFamily="34" charset="-128"/>
                <a:ea typeface="Adobe Fan Heiti Std B" pitchFamily="34" charset="-128"/>
              </a:rPr>
              <a:t> yang </a:t>
            </a:r>
            <a:r>
              <a:rPr lang="en-US" sz="3200" dirty="0" err="1">
                <a:solidFill>
                  <a:srgbClr val="002060"/>
                </a:solidFill>
                <a:latin typeface="Adobe Fan Heiti Std B" pitchFamily="34" charset="-128"/>
                <a:ea typeface="Adobe Fan Heiti Std B" pitchFamily="34" charset="-128"/>
              </a:rPr>
              <a:t>malas</a:t>
            </a:r>
            <a:r>
              <a:rPr lang="en-US" sz="3200" dirty="0">
                <a:solidFill>
                  <a:srgbClr val="002060"/>
                </a:solidFill>
                <a:latin typeface="Adobe Fan Heiti Std B" pitchFamily="34" charset="-128"/>
                <a:ea typeface="Adobe Fan Heiti Std B" pitchFamily="34" charset="-128"/>
              </a:rPr>
              <a:t>.</a:t>
            </a:r>
          </a:p>
          <a:p>
            <a:pPr>
              <a:buNone/>
              <a:defRPr/>
            </a:pPr>
            <a:r>
              <a:rPr lang="en-US" sz="3200" dirty="0">
                <a:solidFill>
                  <a:srgbClr val="002060"/>
                </a:solidFill>
                <a:latin typeface="Adobe Fan Heiti Std B" pitchFamily="34" charset="-128"/>
                <a:ea typeface="Adobe Fan Heiti Std B" pitchFamily="34" charset="-128"/>
              </a:rPr>
              <a:t>          </a:t>
            </a:r>
          </a:p>
          <a:p>
            <a:pPr>
              <a:buNone/>
              <a:defRPr/>
            </a:pPr>
            <a:r>
              <a:rPr lang="en-US" sz="3200" dirty="0" err="1">
                <a:solidFill>
                  <a:srgbClr val="002060"/>
                </a:solidFill>
                <a:latin typeface="Adobe Fan Heiti Std B" pitchFamily="34" charset="-128"/>
                <a:ea typeface="Adobe Fan Heiti Std B" pitchFamily="34" charset="-128"/>
              </a:rPr>
              <a:t>Ya</a:t>
            </a:r>
            <a:r>
              <a:rPr lang="en-US" sz="3200" dirty="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Alloh</a:t>
            </a:r>
            <a:r>
              <a:rPr lang="en-US" sz="3200" dirty="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Engkau</a:t>
            </a:r>
            <a:r>
              <a:rPr lang="en-US" sz="3200" dirty="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Maha</a:t>
            </a:r>
            <a:r>
              <a:rPr lang="en-US" sz="3200" dirty="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Mendengar</a:t>
            </a:r>
            <a:r>
              <a:rPr lang="en-US" sz="3200" dirty="0">
                <a:solidFill>
                  <a:srgbClr val="002060"/>
                </a:solidFill>
                <a:latin typeface="Adobe Fan Heiti Std B" pitchFamily="34" charset="-128"/>
                <a:ea typeface="Adobe Fan Heiti Std B" pitchFamily="34" charset="-128"/>
              </a:rPr>
              <a:t> &amp; </a:t>
            </a:r>
            <a:r>
              <a:rPr lang="en-US" sz="3200" dirty="0" err="1">
                <a:solidFill>
                  <a:srgbClr val="002060"/>
                </a:solidFill>
                <a:latin typeface="Adobe Fan Heiti Std B" pitchFamily="34" charset="-128"/>
                <a:ea typeface="Adobe Fan Heiti Std B" pitchFamily="34" charset="-128"/>
              </a:rPr>
              <a:t>Maha</a:t>
            </a:r>
            <a:r>
              <a:rPr lang="en-US" sz="3200" dirty="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mengabulkan</a:t>
            </a:r>
            <a:r>
              <a:rPr lang="en-US" sz="3200" dirty="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doa</a:t>
            </a:r>
            <a:r>
              <a:rPr lang="en-US" sz="3200" dirty="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Kabulkanlah</a:t>
            </a:r>
            <a:r>
              <a:rPr lang="en-US" sz="3200" dirty="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doa</a:t>
            </a:r>
            <a:r>
              <a:rPr lang="en-US" sz="3200" dirty="0">
                <a:solidFill>
                  <a:srgbClr val="002060"/>
                </a:solidFill>
                <a:latin typeface="Adobe Fan Heiti Std B" pitchFamily="34" charset="-128"/>
                <a:ea typeface="Adobe Fan Heiti Std B" pitchFamily="34" charset="-128"/>
              </a:rPr>
              <a:t> kami </a:t>
            </a:r>
          </a:p>
          <a:p>
            <a:pPr>
              <a:buNone/>
              <a:defRPr/>
            </a:pPr>
            <a:r>
              <a:rPr lang="en-US" sz="3200" dirty="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yaitu</a:t>
            </a:r>
            <a:r>
              <a:rPr lang="en-US" sz="3200" dirty="0">
                <a:solidFill>
                  <a:srgbClr val="002060"/>
                </a:solidFill>
                <a:latin typeface="Adobe Fan Heiti Std B" pitchFamily="34" charset="-128"/>
                <a:ea typeface="Adobe Fan Heiti Std B" pitchFamily="34" charset="-128"/>
              </a:rPr>
              <a:t> </a:t>
            </a:r>
            <a:r>
              <a:rPr lang="en-ID" sz="3200" dirty="0">
                <a:solidFill>
                  <a:srgbClr val="002060"/>
                </a:solidFill>
                <a:latin typeface="Adobe Fan Heiti Std B" pitchFamily="34" charset="-128"/>
                <a:ea typeface="Adobe Fan Heiti Std B" pitchFamily="34" charset="-128"/>
              </a:rPr>
              <a:t>DITERIMA DI PTN </a:t>
            </a:r>
            <a:r>
              <a:rPr lang="id-ID" sz="3200" dirty="0">
                <a:solidFill>
                  <a:srgbClr val="002060"/>
                </a:solidFill>
                <a:latin typeface="Adobe Fan Heiti Std B" pitchFamily="34" charset="-128"/>
                <a:ea typeface="Adobe Fan Heiti Std B" pitchFamily="34" charset="-128"/>
              </a:rPr>
              <a:t>&amp; </a:t>
            </a:r>
            <a:r>
              <a:rPr lang="en-US" sz="3200" dirty="0" smtClean="0">
                <a:solidFill>
                  <a:srgbClr val="002060"/>
                </a:solidFill>
                <a:latin typeface="Adobe Fan Heiti Std B" pitchFamily="34" charset="-128"/>
                <a:ea typeface="Adobe Fan Heiti Std B" pitchFamily="34" charset="-128"/>
              </a:rPr>
              <a:t>SUKSES DUNIA-AKHERAT</a:t>
            </a:r>
            <a:r>
              <a:rPr lang="en-ID" sz="3200" dirty="0" smtClean="0">
                <a:solidFill>
                  <a:srgbClr val="002060"/>
                </a:solidFill>
                <a:latin typeface="Adobe Fan Heiti Std B" pitchFamily="34" charset="-128"/>
                <a:ea typeface="Adobe Fan Heiti Std B" pitchFamily="34" charset="-128"/>
              </a:rPr>
              <a:t>.  </a:t>
            </a:r>
            <a:r>
              <a:rPr lang="en-US" sz="3200" dirty="0" err="1" smtClean="0">
                <a:solidFill>
                  <a:srgbClr val="002060"/>
                </a:solidFill>
                <a:latin typeface="Adobe Fan Heiti Std B" pitchFamily="34" charset="-128"/>
                <a:ea typeface="Adobe Fan Heiti Std B" pitchFamily="34" charset="-128"/>
              </a:rPr>
              <a:t>Aamiin</a:t>
            </a:r>
            <a:r>
              <a:rPr lang="en-US" sz="3200" dirty="0" smtClean="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ya</a:t>
            </a:r>
            <a:r>
              <a:rPr lang="en-US" sz="3200" dirty="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Rabbal</a:t>
            </a:r>
            <a:r>
              <a:rPr lang="en-US" sz="3200" dirty="0">
                <a:solidFill>
                  <a:srgbClr val="002060"/>
                </a:solidFill>
                <a:latin typeface="Adobe Fan Heiti Std B" pitchFamily="34" charset="-128"/>
                <a:ea typeface="Adobe Fan Heiti Std B" pitchFamily="34" charset="-128"/>
              </a:rPr>
              <a:t> ‘</a:t>
            </a:r>
            <a:r>
              <a:rPr lang="en-US" sz="3200" dirty="0" err="1">
                <a:solidFill>
                  <a:srgbClr val="002060"/>
                </a:solidFill>
                <a:latin typeface="Adobe Fan Heiti Std B" pitchFamily="34" charset="-128"/>
                <a:ea typeface="Adobe Fan Heiti Std B" pitchFamily="34" charset="-128"/>
              </a:rPr>
              <a:t>Alaamiin</a:t>
            </a:r>
            <a:r>
              <a:rPr lang="en-US" sz="3200" dirty="0">
                <a:solidFill>
                  <a:srgbClr val="002060"/>
                </a:solidFill>
                <a:latin typeface="Adobe Fan Heiti Std B" pitchFamily="34" charset="-128"/>
                <a:ea typeface="Adobe Fan Heiti Std B" pitchFamily="34" charset="-128"/>
              </a:rPr>
              <a:t>.</a:t>
            </a:r>
          </a:p>
          <a:p>
            <a:pPr>
              <a:buNone/>
              <a:defRPr/>
            </a:pPr>
            <a:endParaRPr lang="en-US" sz="2400" dirty="0"/>
          </a:p>
        </p:txBody>
      </p:sp>
      <p:pic>
        <p:nvPicPr>
          <p:cNvPr id="8196" name="Picture 4"/>
          <p:cNvPicPr>
            <a:picLocks noChangeAspect="1" noChangeArrowheads="1"/>
          </p:cNvPicPr>
          <p:nvPr/>
        </p:nvPicPr>
        <p:blipFill>
          <a:blip r:embed="rId4" cstate="print"/>
          <a:srcRect/>
          <a:stretch>
            <a:fillRect/>
          </a:stretch>
        </p:blipFill>
        <p:spPr bwMode="auto">
          <a:xfrm>
            <a:off x="1524000" y="0"/>
            <a:ext cx="4038600" cy="757238"/>
          </a:xfrm>
          <a:prstGeom prst="rect">
            <a:avLst/>
          </a:prstGeom>
          <a:ln>
            <a:noFill/>
          </a:ln>
          <a:effectLst>
            <a:softEdge rad="112500"/>
          </a:effectLst>
        </p:spPr>
      </p:pic>
    </p:spTree>
    <p:extLst>
      <p:ext uri="{BB962C8B-B14F-4D97-AF65-F5344CB8AC3E}">
        <p14:creationId xmlns:p14="http://schemas.microsoft.com/office/powerpoint/2010/main" val="142400299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695728" y="1318891"/>
            <a:ext cx="8227080" cy="413384"/>
          </a:xfrm>
          <a:prstGeom prst="rect">
            <a:avLst/>
          </a:prstGeom>
          <a:solidFill>
            <a:schemeClr val="accent1">
              <a:lumMod val="40000"/>
              <a:lumOff val="60000"/>
            </a:schemeClr>
          </a:solidFill>
        </p:spPr>
        <p:txBody>
          <a:bodyPr vert="horz" lIns="88856" tIns="44428" rIns="88856" bIns="44428" rtlCol="0" anchor="ctr">
            <a:noAutofit/>
          </a:bodyPr>
          <a:lstStyle>
            <a:lvl1pPr algn="l" defTabSz="933602" rtl="0" eaLnBrk="1" latinLnBrk="0" hangingPunct="1">
              <a:lnSpc>
                <a:spcPct val="90000"/>
              </a:lnSpc>
              <a:spcBef>
                <a:spcPct val="0"/>
              </a:spcBef>
              <a:buNone/>
              <a:defRPr sz="4500" kern="1200">
                <a:solidFill>
                  <a:schemeClr val="tx1"/>
                </a:solidFill>
                <a:latin typeface="+mj-lt"/>
                <a:ea typeface="+mj-ea"/>
                <a:cs typeface="+mj-cs"/>
              </a:defRPr>
            </a:lvl1pPr>
          </a:lstStyle>
          <a:p>
            <a:r>
              <a:rPr lang="id-ID" sz="2665" b="1" dirty="0"/>
              <a:t>B. Bentuk dan Ukuran Kromosom</a:t>
            </a:r>
            <a:endParaRPr lang="en-US" sz="2665" b="1" dirty="0"/>
          </a:p>
        </p:txBody>
      </p:sp>
      <p:sp>
        <p:nvSpPr>
          <p:cNvPr id="9" name="Title 1"/>
          <p:cNvSpPr>
            <a:spLocks noGrp="1"/>
          </p:cNvSpPr>
          <p:nvPr>
            <p:ph type="title"/>
          </p:nvPr>
        </p:nvSpPr>
        <p:spPr>
          <a:xfrm>
            <a:off x="2967065" y="609197"/>
            <a:ext cx="8955742" cy="609197"/>
          </a:xfrm>
          <a:solidFill>
            <a:schemeClr val="accent1">
              <a:lumMod val="60000"/>
              <a:lumOff val="40000"/>
            </a:schemeClr>
          </a:solidFill>
        </p:spPr>
        <p:txBody>
          <a:bodyPr>
            <a:normAutofit fontScale="90000"/>
          </a:bodyPr>
          <a:lstStyle/>
          <a:p>
            <a:r>
              <a:rPr lang="id-ID" b="1" dirty="0" smtClean="0">
                <a:solidFill>
                  <a:schemeClr val="tx1"/>
                </a:solidFill>
              </a:rPr>
              <a:t>I. Kromosom</a:t>
            </a:r>
            <a:endParaRPr lang="en-US" b="1" dirty="0">
              <a:solidFill>
                <a:schemeClr val="tx1"/>
              </a:solidFill>
            </a:endParaRPr>
          </a:p>
        </p:txBody>
      </p:sp>
      <p:pic>
        <p:nvPicPr>
          <p:cNvPr id="1026" name="Picture 2" descr="D:\Erlangga\SMA Kelas 12\bab 3\3 8.jpg"/>
          <p:cNvPicPr>
            <a:picLocks noChangeAspect="1" noChangeArrowheads="1"/>
          </p:cNvPicPr>
          <p:nvPr/>
        </p:nvPicPr>
        <p:blipFill>
          <a:blip r:embed="rId2"/>
          <a:srcRect/>
          <a:stretch>
            <a:fillRect/>
          </a:stretch>
        </p:blipFill>
        <p:spPr bwMode="auto">
          <a:xfrm>
            <a:off x="4031087" y="1925332"/>
            <a:ext cx="7384271" cy="470474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3256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967065" y="115909"/>
            <a:ext cx="8955742" cy="638845"/>
          </a:xfrm>
          <a:solidFill>
            <a:schemeClr val="accent1">
              <a:lumMod val="60000"/>
              <a:lumOff val="40000"/>
            </a:schemeClr>
          </a:solidFill>
        </p:spPr>
        <p:txBody>
          <a:bodyPr>
            <a:normAutofit fontScale="90000"/>
          </a:bodyPr>
          <a:lstStyle/>
          <a:p>
            <a:r>
              <a:rPr lang="id-ID" b="1" dirty="0" smtClean="0">
                <a:solidFill>
                  <a:schemeClr val="tx1"/>
                </a:solidFill>
              </a:rPr>
              <a:t>I. Kromosom</a:t>
            </a:r>
            <a:endParaRPr lang="en-US" b="1" dirty="0">
              <a:solidFill>
                <a:schemeClr val="tx1"/>
              </a:solidFill>
            </a:endParaRPr>
          </a:p>
        </p:txBody>
      </p:sp>
      <p:sp>
        <p:nvSpPr>
          <p:cNvPr id="7" name="Content Placeholder 6"/>
          <p:cNvSpPr>
            <a:spLocks noGrp="1"/>
          </p:cNvSpPr>
          <p:nvPr>
            <p:ph idx="1"/>
          </p:nvPr>
        </p:nvSpPr>
        <p:spPr>
          <a:xfrm>
            <a:off x="1070379" y="1532585"/>
            <a:ext cx="10852428" cy="819022"/>
          </a:xfrm>
        </p:spPr>
        <p:txBody>
          <a:bodyPr>
            <a:noAutofit/>
          </a:bodyPr>
          <a:lstStyle/>
          <a:p>
            <a:pPr marL="0" indent="0">
              <a:buNone/>
            </a:pPr>
            <a:r>
              <a:rPr lang="id-ID" sz="2200" dirty="0"/>
              <a:t>Jumlah kromosom antarorganisme berbeda-beda dan tidak dipengaruhi oleh derajat tingkatan kesempurnaan suatu organisme maupun ukuran tubuhnya.</a:t>
            </a:r>
            <a:endParaRPr lang="id-ID" sz="2200" dirty="0"/>
          </a:p>
        </p:txBody>
      </p:sp>
      <p:sp>
        <p:nvSpPr>
          <p:cNvPr id="8" name="Title 1"/>
          <p:cNvSpPr txBox="1">
            <a:spLocks/>
          </p:cNvSpPr>
          <p:nvPr/>
        </p:nvSpPr>
        <p:spPr>
          <a:xfrm>
            <a:off x="3695727" y="932521"/>
            <a:ext cx="8227080" cy="413384"/>
          </a:xfrm>
          <a:prstGeom prst="rect">
            <a:avLst/>
          </a:prstGeom>
          <a:solidFill>
            <a:schemeClr val="accent1">
              <a:lumMod val="40000"/>
              <a:lumOff val="60000"/>
            </a:schemeClr>
          </a:solidFill>
        </p:spPr>
        <p:txBody>
          <a:bodyPr vert="horz" lIns="88856" tIns="44428" rIns="88856" bIns="44428" rtlCol="0" anchor="ctr">
            <a:noAutofit/>
          </a:bodyPr>
          <a:lstStyle>
            <a:lvl1pPr algn="l" defTabSz="933602" rtl="0" eaLnBrk="1" latinLnBrk="0" hangingPunct="1">
              <a:lnSpc>
                <a:spcPct val="90000"/>
              </a:lnSpc>
              <a:spcBef>
                <a:spcPct val="0"/>
              </a:spcBef>
              <a:buNone/>
              <a:defRPr sz="4500" kern="1200">
                <a:solidFill>
                  <a:schemeClr val="tx1"/>
                </a:solidFill>
                <a:latin typeface="+mj-lt"/>
                <a:ea typeface="+mj-ea"/>
                <a:cs typeface="+mj-cs"/>
              </a:defRPr>
            </a:lvl1pPr>
          </a:lstStyle>
          <a:p>
            <a:r>
              <a:rPr lang="id-ID" sz="2665" b="1" dirty="0"/>
              <a:t>C. Jumlah Kromosom</a:t>
            </a:r>
            <a:endParaRPr lang="en-US" sz="2665" b="1" dirty="0"/>
          </a:p>
        </p:txBody>
      </p:sp>
      <p:sp>
        <p:nvSpPr>
          <p:cNvPr id="10" name="Content Placeholder 6"/>
          <p:cNvSpPr txBox="1">
            <a:spLocks/>
          </p:cNvSpPr>
          <p:nvPr/>
        </p:nvSpPr>
        <p:spPr>
          <a:xfrm>
            <a:off x="1111823" y="2390819"/>
            <a:ext cx="10051243" cy="435129"/>
          </a:xfrm>
          <a:prstGeom prst="rect">
            <a:avLst/>
          </a:prstGeom>
        </p:spPr>
        <p:txBody>
          <a:bodyPr vert="horz" lIns="88856" tIns="44428" rIns="88856" bIns="44428" rtlCol="0">
            <a:normAutofit fontScale="92500"/>
          </a:bodyPr>
          <a:lstStyle/>
          <a:p>
            <a:pPr defTabSz="888602">
              <a:lnSpc>
                <a:spcPct val="90000"/>
              </a:lnSpc>
              <a:spcBef>
                <a:spcPts val="972"/>
              </a:spcBef>
              <a:defRPr/>
            </a:pPr>
            <a:r>
              <a:rPr lang="id-ID" sz="1904" b="1" dirty="0"/>
              <a:t>Contoh organisme dengan jumlah kromosom yang dimiliki pada setiap sel tubuhnya</a:t>
            </a:r>
            <a:endParaRPr lang="id-ID" sz="1904" b="1" dirty="0"/>
          </a:p>
        </p:txBody>
      </p:sp>
      <p:graphicFrame>
        <p:nvGraphicFramePr>
          <p:cNvPr id="11" name="Table 10"/>
          <p:cNvGraphicFramePr>
            <a:graphicFrameLocks noGrp="1"/>
          </p:cNvGraphicFramePr>
          <p:nvPr>
            <p:extLst>
              <p:ext uri="{D42A27DB-BD31-4B8C-83A1-F6EECF244321}">
                <p14:modId xmlns:p14="http://schemas.microsoft.com/office/powerpoint/2010/main" val="1287641182"/>
              </p:ext>
            </p:extLst>
          </p:nvPr>
        </p:nvGraphicFramePr>
        <p:xfrm>
          <a:off x="1237573" y="2758760"/>
          <a:ext cx="10263260" cy="3474614"/>
        </p:xfrm>
        <a:graphic>
          <a:graphicData uri="http://schemas.openxmlformats.org/drawingml/2006/table">
            <a:tbl>
              <a:tblPr firstRow="1" bandRow="1">
                <a:tableStyleId>{10A1B5D5-9B99-4C35-A422-299274C87663}</a:tableStyleId>
              </a:tblPr>
              <a:tblGrid>
                <a:gridCol w="2565815"/>
                <a:gridCol w="2565815"/>
                <a:gridCol w="2565815"/>
                <a:gridCol w="2565815"/>
              </a:tblGrid>
              <a:tr h="854224">
                <a:tc>
                  <a:txBody>
                    <a:bodyPr/>
                    <a:lstStyle/>
                    <a:p>
                      <a:pPr algn="ctr"/>
                      <a:r>
                        <a:rPr lang="id-ID" sz="2300" dirty="0" smtClean="0"/>
                        <a:t>Nama organisme</a:t>
                      </a:r>
                      <a:endParaRPr lang="id-ID" sz="2300" dirty="0"/>
                    </a:p>
                  </a:txBody>
                  <a:tcPr marL="87028" marR="87028" marT="43514" marB="43514"/>
                </a:tc>
                <a:tc>
                  <a:txBody>
                    <a:bodyPr/>
                    <a:lstStyle/>
                    <a:p>
                      <a:pPr algn="ctr"/>
                      <a:r>
                        <a:rPr lang="id-ID" sz="2300" dirty="0" smtClean="0"/>
                        <a:t>Jumlah </a:t>
                      </a:r>
                      <a:endParaRPr lang="id-ID" sz="2300" dirty="0"/>
                    </a:p>
                  </a:txBody>
                  <a:tcPr marL="87028" marR="87028" marT="43514" marB="43514"/>
                </a:tc>
                <a:tc>
                  <a:txBody>
                    <a:bodyPr/>
                    <a:lstStyle/>
                    <a:p>
                      <a:pPr algn="ctr"/>
                      <a:r>
                        <a:rPr lang="id-ID" sz="2300" dirty="0" smtClean="0"/>
                        <a:t>Nama organisme</a:t>
                      </a:r>
                      <a:endParaRPr lang="id-ID" sz="2300" dirty="0"/>
                    </a:p>
                  </a:txBody>
                  <a:tcPr marL="87028" marR="87028" marT="43514" marB="43514"/>
                </a:tc>
                <a:tc>
                  <a:txBody>
                    <a:bodyPr/>
                    <a:lstStyle/>
                    <a:p>
                      <a:pPr algn="ctr"/>
                      <a:r>
                        <a:rPr lang="id-ID" sz="2300" dirty="0" smtClean="0"/>
                        <a:t>Jumlah </a:t>
                      </a:r>
                      <a:endParaRPr lang="id-ID" sz="2300" dirty="0"/>
                    </a:p>
                  </a:txBody>
                  <a:tcPr marL="87028" marR="87028" marT="43514" marB="43514"/>
                </a:tc>
              </a:tr>
              <a:tr h="524078">
                <a:tc>
                  <a:txBody>
                    <a:bodyPr/>
                    <a:lstStyle/>
                    <a:p>
                      <a:pPr algn="ctr"/>
                      <a:r>
                        <a:rPr lang="id-ID" sz="2300" dirty="0" smtClean="0"/>
                        <a:t>Manusia</a:t>
                      </a:r>
                      <a:endParaRPr lang="id-ID" sz="2300" dirty="0"/>
                    </a:p>
                  </a:txBody>
                  <a:tcPr marL="87028" marR="87028" marT="43514" marB="43514"/>
                </a:tc>
                <a:tc>
                  <a:txBody>
                    <a:bodyPr/>
                    <a:lstStyle/>
                    <a:p>
                      <a:pPr algn="ctr"/>
                      <a:r>
                        <a:rPr lang="id-ID" sz="2300" dirty="0" smtClean="0"/>
                        <a:t>46</a:t>
                      </a:r>
                      <a:endParaRPr lang="id-ID" sz="2300" dirty="0"/>
                    </a:p>
                  </a:txBody>
                  <a:tcPr marL="87028" marR="87028" marT="43514" marB="43514"/>
                </a:tc>
                <a:tc>
                  <a:txBody>
                    <a:bodyPr/>
                    <a:lstStyle/>
                    <a:p>
                      <a:pPr algn="ctr"/>
                      <a:r>
                        <a:rPr lang="id-ID" sz="2300" dirty="0" smtClean="0"/>
                        <a:t>Kapas</a:t>
                      </a:r>
                      <a:endParaRPr lang="id-ID" sz="2300" dirty="0"/>
                    </a:p>
                  </a:txBody>
                  <a:tcPr marL="87028" marR="87028" marT="43514" marB="43514"/>
                </a:tc>
                <a:tc>
                  <a:txBody>
                    <a:bodyPr/>
                    <a:lstStyle/>
                    <a:p>
                      <a:pPr algn="ctr"/>
                      <a:r>
                        <a:rPr lang="id-ID" sz="2300" dirty="0" smtClean="0"/>
                        <a:t>52</a:t>
                      </a:r>
                      <a:endParaRPr lang="id-ID" sz="2300" dirty="0"/>
                    </a:p>
                  </a:txBody>
                  <a:tcPr marL="87028" marR="87028" marT="43514" marB="43514"/>
                </a:tc>
              </a:tr>
              <a:tr h="524078">
                <a:tc>
                  <a:txBody>
                    <a:bodyPr/>
                    <a:lstStyle/>
                    <a:p>
                      <a:pPr algn="ctr"/>
                      <a:r>
                        <a:rPr lang="id-ID" sz="2300" dirty="0" smtClean="0"/>
                        <a:t>Kuda</a:t>
                      </a:r>
                      <a:endParaRPr lang="id-ID" sz="2300" dirty="0"/>
                    </a:p>
                  </a:txBody>
                  <a:tcPr marL="87028" marR="87028" marT="43514" marB="43514"/>
                </a:tc>
                <a:tc>
                  <a:txBody>
                    <a:bodyPr/>
                    <a:lstStyle/>
                    <a:p>
                      <a:pPr algn="ctr"/>
                      <a:r>
                        <a:rPr lang="id-ID" sz="2300" dirty="0" smtClean="0"/>
                        <a:t>64</a:t>
                      </a:r>
                      <a:endParaRPr lang="id-ID" sz="2300" dirty="0"/>
                    </a:p>
                  </a:txBody>
                  <a:tcPr marL="87028" marR="87028" marT="43514" marB="43514"/>
                </a:tc>
                <a:tc>
                  <a:txBody>
                    <a:bodyPr/>
                    <a:lstStyle/>
                    <a:p>
                      <a:pPr algn="ctr"/>
                      <a:r>
                        <a:rPr lang="id-ID" sz="2300" dirty="0" smtClean="0"/>
                        <a:t>Kacang kapri</a:t>
                      </a:r>
                      <a:endParaRPr lang="id-ID" sz="2300" dirty="0"/>
                    </a:p>
                  </a:txBody>
                  <a:tcPr marL="87028" marR="87028" marT="43514" marB="43514"/>
                </a:tc>
                <a:tc>
                  <a:txBody>
                    <a:bodyPr/>
                    <a:lstStyle/>
                    <a:p>
                      <a:pPr algn="ctr"/>
                      <a:r>
                        <a:rPr lang="id-ID" sz="2300" dirty="0" smtClean="0"/>
                        <a:t>14</a:t>
                      </a:r>
                      <a:endParaRPr lang="id-ID" sz="2300" dirty="0"/>
                    </a:p>
                  </a:txBody>
                  <a:tcPr marL="87028" marR="87028" marT="43514" marB="43514"/>
                </a:tc>
              </a:tr>
              <a:tr h="524078">
                <a:tc>
                  <a:txBody>
                    <a:bodyPr/>
                    <a:lstStyle/>
                    <a:p>
                      <a:pPr algn="ctr"/>
                      <a:r>
                        <a:rPr lang="id-ID" sz="2300" dirty="0" smtClean="0"/>
                        <a:t>Anjing</a:t>
                      </a:r>
                      <a:endParaRPr lang="id-ID" sz="2300" dirty="0"/>
                    </a:p>
                  </a:txBody>
                  <a:tcPr marL="87028" marR="87028" marT="43514" marB="43514"/>
                </a:tc>
                <a:tc>
                  <a:txBody>
                    <a:bodyPr/>
                    <a:lstStyle/>
                    <a:p>
                      <a:pPr algn="ctr"/>
                      <a:r>
                        <a:rPr lang="id-ID" sz="2300" dirty="0" smtClean="0"/>
                        <a:t>78</a:t>
                      </a:r>
                      <a:endParaRPr lang="id-ID" sz="2300" dirty="0"/>
                    </a:p>
                  </a:txBody>
                  <a:tcPr marL="87028" marR="87028" marT="43514" marB="43514"/>
                </a:tc>
                <a:tc>
                  <a:txBody>
                    <a:bodyPr/>
                    <a:lstStyle/>
                    <a:p>
                      <a:pPr algn="ctr"/>
                      <a:r>
                        <a:rPr lang="id-ID" sz="2300" dirty="0" smtClean="0"/>
                        <a:t>Kentang</a:t>
                      </a:r>
                      <a:endParaRPr lang="id-ID" sz="2300" dirty="0"/>
                    </a:p>
                  </a:txBody>
                  <a:tcPr marL="87028" marR="87028" marT="43514" marB="43514"/>
                </a:tc>
                <a:tc>
                  <a:txBody>
                    <a:bodyPr/>
                    <a:lstStyle/>
                    <a:p>
                      <a:pPr algn="ctr"/>
                      <a:r>
                        <a:rPr lang="id-ID" sz="2300" dirty="0" smtClean="0"/>
                        <a:t>48</a:t>
                      </a:r>
                      <a:endParaRPr lang="id-ID" sz="2300" dirty="0"/>
                    </a:p>
                  </a:txBody>
                  <a:tcPr marL="87028" marR="87028" marT="43514" marB="43514"/>
                </a:tc>
              </a:tr>
              <a:tr h="524078">
                <a:tc>
                  <a:txBody>
                    <a:bodyPr/>
                    <a:lstStyle/>
                    <a:p>
                      <a:pPr algn="ctr"/>
                      <a:r>
                        <a:rPr lang="id-ID" sz="2300" dirty="0" smtClean="0"/>
                        <a:t>Katak</a:t>
                      </a:r>
                      <a:endParaRPr lang="id-ID" sz="2300" dirty="0"/>
                    </a:p>
                  </a:txBody>
                  <a:tcPr marL="87028" marR="87028" marT="43514" marB="43514"/>
                </a:tc>
                <a:tc>
                  <a:txBody>
                    <a:bodyPr/>
                    <a:lstStyle/>
                    <a:p>
                      <a:pPr algn="ctr"/>
                      <a:r>
                        <a:rPr lang="id-ID" sz="2300" dirty="0" smtClean="0"/>
                        <a:t>26</a:t>
                      </a:r>
                      <a:endParaRPr lang="id-ID" sz="2300" dirty="0"/>
                    </a:p>
                  </a:txBody>
                  <a:tcPr marL="87028" marR="87028" marT="43514" marB="43514"/>
                </a:tc>
                <a:tc>
                  <a:txBody>
                    <a:bodyPr/>
                    <a:lstStyle/>
                    <a:p>
                      <a:pPr algn="ctr"/>
                      <a:r>
                        <a:rPr lang="id-ID" sz="2300" dirty="0" smtClean="0"/>
                        <a:t>Nanas</a:t>
                      </a:r>
                      <a:endParaRPr lang="id-ID" sz="2300" dirty="0"/>
                    </a:p>
                  </a:txBody>
                  <a:tcPr marL="87028" marR="87028" marT="43514" marB="43514"/>
                </a:tc>
                <a:tc>
                  <a:txBody>
                    <a:bodyPr/>
                    <a:lstStyle/>
                    <a:p>
                      <a:pPr algn="ctr"/>
                      <a:r>
                        <a:rPr lang="id-ID" sz="2300" dirty="0" smtClean="0"/>
                        <a:t>150</a:t>
                      </a:r>
                      <a:endParaRPr lang="id-ID" sz="2300" dirty="0"/>
                    </a:p>
                  </a:txBody>
                  <a:tcPr marL="87028" marR="87028" marT="43514" marB="43514"/>
                </a:tc>
              </a:tr>
              <a:tr h="524078">
                <a:tc>
                  <a:txBody>
                    <a:bodyPr/>
                    <a:lstStyle/>
                    <a:p>
                      <a:pPr algn="ctr"/>
                      <a:r>
                        <a:rPr lang="id-ID" sz="2300" dirty="0" smtClean="0"/>
                        <a:t>Ikan mas</a:t>
                      </a:r>
                      <a:endParaRPr lang="id-ID" sz="2300" dirty="0"/>
                    </a:p>
                  </a:txBody>
                  <a:tcPr marL="87028" marR="87028" marT="43514" marB="43514"/>
                </a:tc>
                <a:tc>
                  <a:txBody>
                    <a:bodyPr/>
                    <a:lstStyle/>
                    <a:p>
                      <a:pPr algn="ctr"/>
                      <a:r>
                        <a:rPr lang="id-ID" sz="2300" dirty="0" smtClean="0"/>
                        <a:t>94</a:t>
                      </a:r>
                      <a:endParaRPr lang="id-ID" sz="2300" dirty="0"/>
                    </a:p>
                  </a:txBody>
                  <a:tcPr marL="87028" marR="87028" marT="43514" marB="43514"/>
                </a:tc>
                <a:tc>
                  <a:txBody>
                    <a:bodyPr/>
                    <a:lstStyle/>
                    <a:p>
                      <a:pPr algn="ctr"/>
                      <a:r>
                        <a:rPr lang="id-ID" sz="2300" dirty="0" smtClean="0"/>
                        <a:t>Lobak </a:t>
                      </a:r>
                      <a:endParaRPr lang="id-ID" sz="2300" dirty="0"/>
                    </a:p>
                  </a:txBody>
                  <a:tcPr marL="87028" marR="87028" marT="43514" marB="43514"/>
                </a:tc>
                <a:tc>
                  <a:txBody>
                    <a:bodyPr/>
                    <a:lstStyle/>
                    <a:p>
                      <a:pPr algn="ctr"/>
                      <a:r>
                        <a:rPr lang="id-ID" sz="2300" dirty="0" smtClean="0"/>
                        <a:t>18</a:t>
                      </a:r>
                      <a:endParaRPr lang="id-ID" sz="2300" dirty="0"/>
                    </a:p>
                  </a:txBody>
                  <a:tcPr marL="87028" marR="87028" marT="43514" marB="43514"/>
                </a:tc>
              </a:tr>
            </a:tbl>
          </a:graphicData>
        </a:graphic>
      </p:graphicFrame>
    </p:spTree>
    <p:extLst>
      <p:ext uri="{BB962C8B-B14F-4D97-AF65-F5344CB8AC3E}">
        <p14:creationId xmlns:p14="http://schemas.microsoft.com/office/powerpoint/2010/main" val="244952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p:cTn id="13"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7">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695728" y="1298170"/>
            <a:ext cx="8227080" cy="413384"/>
          </a:xfrm>
          <a:prstGeom prst="rect">
            <a:avLst/>
          </a:prstGeom>
          <a:solidFill>
            <a:schemeClr val="accent1">
              <a:lumMod val="40000"/>
              <a:lumOff val="60000"/>
            </a:schemeClr>
          </a:solidFill>
        </p:spPr>
        <p:txBody>
          <a:bodyPr vert="horz" lIns="88856" tIns="44428" rIns="88856" bIns="44428" rtlCol="0" anchor="ctr">
            <a:noAutofit/>
          </a:bodyPr>
          <a:lstStyle>
            <a:lvl1pPr algn="l" defTabSz="933602" rtl="0" eaLnBrk="1" latinLnBrk="0" hangingPunct="1">
              <a:lnSpc>
                <a:spcPct val="90000"/>
              </a:lnSpc>
              <a:spcBef>
                <a:spcPct val="0"/>
              </a:spcBef>
              <a:buNone/>
              <a:defRPr sz="4500" kern="1200">
                <a:solidFill>
                  <a:schemeClr val="tx1"/>
                </a:solidFill>
                <a:latin typeface="+mj-lt"/>
                <a:ea typeface="+mj-ea"/>
                <a:cs typeface="+mj-cs"/>
              </a:defRPr>
            </a:lvl1pPr>
          </a:lstStyle>
          <a:p>
            <a:r>
              <a:rPr lang="id-ID" sz="2665" b="1" dirty="0"/>
              <a:t>A. Gen</a:t>
            </a:r>
            <a:endParaRPr lang="en-US" sz="2665" b="1" dirty="0"/>
          </a:p>
        </p:txBody>
      </p:sp>
      <p:sp>
        <p:nvSpPr>
          <p:cNvPr id="6" name="Title 1"/>
          <p:cNvSpPr txBox="1">
            <a:spLocks/>
          </p:cNvSpPr>
          <p:nvPr/>
        </p:nvSpPr>
        <p:spPr>
          <a:xfrm>
            <a:off x="2967065" y="609197"/>
            <a:ext cx="8955742" cy="609197"/>
          </a:xfrm>
          <a:prstGeom prst="rect">
            <a:avLst/>
          </a:prstGeom>
          <a:solidFill>
            <a:schemeClr val="accent1">
              <a:lumMod val="60000"/>
              <a:lumOff val="40000"/>
            </a:schemeClr>
          </a:solidFill>
        </p:spPr>
        <p:txBody>
          <a:bodyPr vert="horz" lIns="88856" tIns="44428" rIns="88856" bIns="44428" rtlCol="0" anchor="ctr">
            <a:normAutofit fontScale="90000" lnSpcReduction="10000"/>
          </a:bodyPr>
          <a:lstStyle>
            <a:lvl1pPr algn="l" defTabSz="933602" rtl="0" eaLnBrk="1" latinLnBrk="0" hangingPunct="1">
              <a:lnSpc>
                <a:spcPct val="90000"/>
              </a:lnSpc>
              <a:spcBef>
                <a:spcPct val="0"/>
              </a:spcBef>
              <a:buNone/>
              <a:defRPr sz="4500" kern="1200">
                <a:solidFill>
                  <a:schemeClr val="tx1"/>
                </a:solidFill>
                <a:latin typeface="+mj-lt"/>
                <a:ea typeface="+mj-ea"/>
                <a:cs typeface="+mj-cs"/>
              </a:defRPr>
            </a:lvl1pPr>
          </a:lstStyle>
          <a:p>
            <a:r>
              <a:rPr lang="id-ID" sz="4283" b="1" dirty="0"/>
              <a:t>II. Gen dan Alel</a:t>
            </a:r>
            <a:endParaRPr lang="en-US" sz="4283" b="1" dirty="0"/>
          </a:p>
        </p:txBody>
      </p:sp>
      <p:sp>
        <p:nvSpPr>
          <p:cNvPr id="10" name="Content Placeholder 2"/>
          <p:cNvSpPr txBox="1">
            <a:spLocks/>
          </p:cNvSpPr>
          <p:nvPr/>
        </p:nvSpPr>
        <p:spPr>
          <a:xfrm>
            <a:off x="6730216" y="6140685"/>
            <a:ext cx="5215472" cy="466178"/>
          </a:xfrm>
          <a:prstGeom prst="rect">
            <a:avLst/>
          </a:prstGeom>
        </p:spPr>
        <p:txBody>
          <a:bodyPr vert="horz" lIns="88856" tIns="44428" rIns="88856" bIns="44428" rtlCol="0">
            <a:normAutofit/>
          </a:bodyPr>
          <a:lstStyle/>
          <a:p>
            <a:pPr algn="ctr" defTabSz="888602">
              <a:lnSpc>
                <a:spcPct val="90000"/>
              </a:lnSpc>
              <a:spcBef>
                <a:spcPts val="972"/>
              </a:spcBef>
              <a:defRPr/>
            </a:pPr>
            <a:r>
              <a:rPr lang="id-ID" sz="2284" b="1" dirty="0"/>
              <a:t>Gambar gen-gen pada kromosom</a:t>
            </a:r>
            <a:endParaRPr lang="en-US" sz="2284" b="1" dirty="0"/>
          </a:p>
        </p:txBody>
      </p:sp>
      <p:grpSp>
        <p:nvGrpSpPr>
          <p:cNvPr id="11" name="Group 10"/>
          <p:cNvGrpSpPr/>
          <p:nvPr/>
        </p:nvGrpSpPr>
        <p:grpSpPr>
          <a:xfrm>
            <a:off x="878208" y="2134261"/>
            <a:ext cx="5669445" cy="4111992"/>
            <a:chOff x="0" y="-271101"/>
            <a:chExt cx="4999240" cy="967749"/>
          </a:xfrm>
        </p:grpSpPr>
        <p:sp>
          <p:nvSpPr>
            <p:cNvPr id="12" name="Rectangle 11"/>
            <p:cNvSpPr/>
            <p:nvPr/>
          </p:nvSpPr>
          <p:spPr>
            <a:xfrm>
              <a:off x="0" y="-271101"/>
              <a:ext cx="4999240" cy="967749"/>
            </a:xfrm>
            <a:prstGeom prst="rect">
              <a:avLst/>
            </a:prstGeom>
          </p:spPr>
          <p:style>
            <a:lnRef idx="2">
              <a:schemeClr val="accent6">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txBody>
            <a:bodyPr/>
            <a:lstStyle/>
            <a:p>
              <a:pPr>
                <a:spcAft>
                  <a:spcPts val="571"/>
                </a:spcAft>
              </a:pPr>
              <a:r>
                <a:rPr lang="id-ID" sz="2284" b="1" dirty="0">
                  <a:solidFill>
                    <a:schemeClr val="tx1"/>
                  </a:solidFill>
                </a:rPr>
                <a:t>Gen adalah unit terkecil dari materi genetik yang mengendalikan sifat-sifat hereditas suatu organisme.</a:t>
              </a:r>
            </a:p>
            <a:p>
              <a:pPr>
                <a:spcAft>
                  <a:spcPts val="571"/>
                </a:spcAft>
              </a:pPr>
              <a:r>
                <a:rPr lang="id-ID" sz="2284" b="1" dirty="0">
                  <a:solidFill>
                    <a:schemeClr val="tx1"/>
                  </a:solidFill>
                </a:rPr>
                <a:t>Gen terdiri atas DNA yang terpintal oleh protein histon dan tersimpan di dalam lokus-lokus kromosom.</a:t>
              </a:r>
            </a:p>
            <a:p>
              <a:pPr>
                <a:spcAft>
                  <a:spcPts val="571"/>
                </a:spcAft>
              </a:pPr>
              <a:r>
                <a:rPr lang="id-ID" sz="2284" b="1" dirty="0">
                  <a:solidFill>
                    <a:schemeClr val="tx1"/>
                  </a:solidFill>
                </a:rPr>
                <a:t>Sepasang kromosom yang homolog memiliki lokus yang bersesuaian dan mengandung gen-gen yang juga bersesuaian.</a:t>
              </a:r>
              <a:endParaRPr lang="en-US" sz="2284" b="1" dirty="0">
                <a:solidFill>
                  <a:schemeClr val="tx1"/>
                </a:solidFill>
              </a:endParaRPr>
            </a:p>
          </p:txBody>
        </p:sp>
        <p:sp>
          <p:nvSpPr>
            <p:cNvPr id="13" name="Rectangle 12"/>
            <p:cNvSpPr/>
            <p:nvPr/>
          </p:nvSpPr>
          <p:spPr>
            <a:xfrm>
              <a:off x="0" y="-157179"/>
              <a:ext cx="4999240" cy="7199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377" tIns="77358" rIns="135377" bIns="77358" numCol="1" spcCol="1270" anchor="ctr" anchorCtr="0">
              <a:noAutofit/>
            </a:bodyPr>
            <a:lstStyle/>
            <a:p>
              <a:pPr algn="ctr" defTabSz="846150">
                <a:lnSpc>
                  <a:spcPct val="90000"/>
                </a:lnSpc>
                <a:spcBef>
                  <a:spcPct val="0"/>
                </a:spcBef>
                <a:spcAft>
                  <a:spcPts val="571"/>
                </a:spcAft>
              </a:pPr>
              <a:endParaRPr lang="en-US" sz="1904" dirty="0"/>
            </a:p>
          </p:txBody>
        </p:sp>
      </p:grpSp>
      <p:pic>
        <p:nvPicPr>
          <p:cNvPr id="5122" name="Picture 2" descr="D:\Erlangga\17 maret\bab 3\3 10.gif"/>
          <p:cNvPicPr>
            <a:picLocks noChangeAspect="1" noChangeArrowheads="1"/>
          </p:cNvPicPr>
          <p:nvPr/>
        </p:nvPicPr>
        <p:blipFill>
          <a:blip r:embed="rId2"/>
          <a:srcRect/>
          <a:stretch>
            <a:fillRect/>
          </a:stretch>
        </p:blipFill>
        <p:spPr bwMode="auto">
          <a:xfrm>
            <a:off x="7386505" y="2134261"/>
            <a:ext cx="4487821" cy="376215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2375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5122"/>
                                        </p:tgtEl>
                                        <p:attrNameLst>
                                          <p:attrName>style.visibility</p:attrName>
                                        </p:attrNameLst>
                                      </p:cBhvr>
                                      <p:to>
                                        <p:strVal val="visible"/>
                                      </p:to>
                                    </p:set>
                                    <p:anim calcmode="lin" valueType="num">
                                      <p:cBhvr>
                                        <p:cTn id="25" dur="500" fill="hold"/>
                                        <p:tgtEl>
                                          <p:spTgt spid="5122"/>
                                        </p:tgtEl>
                                        <p:attrNameLst>
                                          <p:attrName>ppt_w</p:attrName>
                                        </p:attrNameLst>
                                      </p:cBhvr>
                                      <p:tavLst>
                                        <p:tav tm="0">
                                          <p:val>
                                            <p:fltVal val="0"/>
                                          </p:val>
                                        </p:tav>
                                        <p:tav tm="100000">
                                          <p:val>
                                            <p:strVal val="#ppt_w"/>
                                          </p:val>
                                        </p:tav>
                                      </p:tavLst>
                                    </p:anim>
                                    <p:anim calcmode="lin" valueType="num">
                                      <p:cBhvr>
                                        <p:cTn id="26" dur="500" fill="hold"/>
                                        <p:tgtEl>
                                          <p:spTgt spid="5122"/>
                                        </p:tgtEl>
                                        <p:attrNameLst>
                                          <p:attrName>ppt_h</p:attrName>
                                        </p:attrNameLst>
                                      </p:cBhvr>
                                      <p:tavLst>
                                        <p:tav tm="0">
                                          <p:val>
                                            <p:fltVal val="0"/>
                                          </p:val>
                                        </p:tav>
                                        <p:tav tm="100000">
                                          <p:val>
                                            <p:strVal val="#ppt_h"/>
                                          </p:val>
                                        </p:tav>
                                      </p:tavLst>
                                    </p:anim>
                                  </p:childTnLst>
                                </p:cTn>
                              </p:par>
                              <p:par>
                                <p:cTn id="27" presetID="23" presetClass="entr" presetSubtype="16"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695728" y="1001956"/>
            <a:ext cx="8227080" cy="413384"/>
          </a:xfrm>
          <a:prstGeom prst="rect">
            <a:avLst/>
          </a:prstGeom>
          <a:solidFill>
            <a:schemeClr val="accent1">
              <a:lumMod val="40000"/>
              <a:lumOff val="60000"/>
            </a:schemeClr>
          </a:solidFill>
        </p:spPr>
        <p:txBody>
          <a:bodyPr vert="horz" lIns="88856" tIns="44428" rIns="88856" bIns="44428" rtlCol="0" anchor="ctr">
            <a:noAutofit/>
          </a:bodyPr>
          <a:lstStyle>
            <a:lvl1pPr algn="l" defTabSz="933602" rtl="0" eaLnBrk="1" latinLnBrk="0" hangingPunct="1">
              <a:lnSpc>
                <a:spcPct val="90000"/>
              </a:lnSpc>
              <a:spcBef>
                <a:spcPct val="0"/>
              </a:spcBef>
              <a:buNone/>
              <a:defRPr sz="4500" kern="1200">
                <a:solidFill>
                  <a:schemeClr val="tx1"/>
                </a:solidFill>
                <a:latin typeface="+mj-lt"/>
                <a:ea typeface="+mj-ea"/>
                <a:cs typeface="+mj-cs"/>
              </a:defRPr>
            </a:lvl1pPr>
          </a:lstStyle>
          <a:p>
            <a:r>
              <a:rPr lang="id-ID" sz="2665" b="1" dirty="0"/>
              <a:t>B. Alel</a:t>
            </a:r>
            <a:endParaRPr lang="en-US" sz="2665" b="1" dirty="0"/>
          </a:p>
        </p:txBody>
      </p:sp>
      <p:sp>
        <p:nvSpPr>
          <p:cNvPr id="9" name="Title 1"/>
          <p:cNvSpPr txBox="1">
            <a:spLocks/>
          </p:cNvSpPr>
          <p:nvPr/>
        </p:nvSpPr>
        <p:spPr>
          <a:xfrm>
            <a:off x="2967065" y="248587"/>
            <a:ext cx="8955742" cy="609197"/>
          </a:xfrm>
          <a:prstGeom prst="rect">
            <a:avLst/>
          </a:prstGeom>
          <a:solidFill>
            <a:schemeClr val="accent1">
              <a:lumMod val="60000"/>
              <a:lumOff val="40000"/>
            </a:schemeClr>
          </a:solidFill>
        </p:spPr>
        <p:txBody>
          <a:bodyPr vert="horz" lIns="88856" tIns="44428" rIns="88856" bIns="44428" rtlCol="0" anchor="ctr">
            <a:normAutofit fontScale="90000" lnSpcReduction="10000"/>
          </a:bodyPr>
          <a:lstStyle>
            <a:lvl1pPr algn="l" defTabSz="933602" rtl="0" eaLnBrk="1" latinLnBrk="0" hangingPunct="1">
              <a:lnSpc>
                <a:spcPct val="90000"/>
              </a:lnSpc>
              <a:spcBef>
                <a:spcPct val="0"/>
              </a:spcBef>
              <a:buNone/>
              <a:defRPr sz="4500" kern="1200">
                <a:solidFill>
                  <a:schemeClr val="tx1"/>
                </a:solidFill>
                <a:latin typeface="+mj-lt"/>
                <a:ea typeface="+mj-ea"/>
                <a:cs typeface="+mj-cs"/>
              </a:defRPr>
            </a:lvl1pPr>
          </a:lstStyle>
          <a:p>
            <a:r>
              <a:rPr lang="id-ID" sz="4283" b="1" dirty="0"/>
              <a:t>II. Gen dan Alel</a:t>
            </a:r>
            <a:endParaRPr lang="en-US" sz="4283" b="1" dirty="0"/>
          </a:p>
        </p:txBody>
      </p:sp>
      <p:sp>
        <p:nvSpPr>
          <p:cNvPr id="10" name="Content Placeholder 2"/>
          <p:cNvSpPr txBox="1">
            <a:spLocks/>
          </p:cNvSpPr>
          <p:nvPr/>
        </p:nvSpPr>
        <p:spPr>
          <a:xfrm>
            <a:off x="1284517" y="5080533"/>
            <a:ext cx="4682935" cy="455863"/>
          </a:xfrm>
          <a:prstGeom prst="rect">
            <a:avLst/>
          </a:prstGeom>
        </p:spPr>
        <p:txBody>
          <a:bodyPr vert="horz" lIns="88856" tIns="44428" rIns="88856" bIns="44428" rtlCol="0">
            <a:normAutofit/>
          </a:bodyPr>
          <a:lstStyle/>
          <a:p>
            <a:pPr algn="ctr" defTabSz="888602">
              <a:lnSpc>
                <a:spcPct val="90000"/>
              </a:lnSpc>
              <a:spcBef>
                <a:spcPts val="972"/>
              </a:spcBef>
              <a:defRPr/>
            </a:pPr>
            <a:r>
              <a:rPr lang="id-ID" sz="2284" b="1" dirty="0"/>
              <a:t>Gambar pasangan alel</a:t>
            </a:r>
            <a:endParaRPr lang="en-US" sz="2284" b="1" dirty="0"/>
          </a:p>
        </p:txBody>
      </p:sp>
      <p:grpSp>
        <p:nvGrpSpPr>
          <p:cNvPr id="11" name="Group 10"/>
          <p:cNvGrpSpPr/>
          <p:nvPr/>
        </p:nvGrpSpPr>
        <p:grpSpPr>
          <a:xfrm>
            <a:off x="6153954" y="1559512"/>
            <a:ext cx="6038047" cy="4988321"/>
            <a:chOff x="0" y="-340957"/>
            <a:chExt cx="5016067" cy="982350"/>
          </a:xfrm>
        </p:grpSpPr>
        <p:sp>
          <p:nvSpPr>
            <p:cNvPr id="12" name="Rectangle 11"/>
            <p:cNvSpPr/>
            <p:nvPr/>
          </p:nvSpPr>
          <p:spPr>
            <a:xfrm>
              <a:off x="154936" y="-340957"/>
              <a:ext cx="4861131" cy="982350"/>
            </a:xfrm>
            <a:prstGeom prst="rect">
              <a:avLst/>
            </a:prstGeom>
          </p:spPr>
          <p:style>
            <a:lnRef idx="2">
              <a:schemeClr val="accent6">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txBody>
            <a:bodyPr/>
            <a:lstStyle/>
            <a:p>
              <a:pPr>
                <a:spcAft>
                  <a:spcPts val="571"/>
                </a:spcAft>
              </a:pPr>
              <a:r>
                <a:rPr lang="id-ID" sz="2284" dirty="0">
                  <a:solidFill>
                    <a:schemeClr val="tx1"/>
                  </a:solidFill>
                </a:rPr>
                <a:t>Alel adalah pasangan gen yang terdapat pada kromosom homolog yang menunjukkan sifat alternatif sesamanya.</a:t>
              </a:r>
            </a:p>
            <a:p>
              <a:pPr>
                <a:spcAft>
                  <a:spcPts val="571"/>
                </a:spcAft>
              </a:pPr>
              <a:r>
                <a:rPr lang="id-ID" sz="2284" dirty="0">
                  <a:solidFill>
                    <a:schemeClr val="tx1"/>
                  </a:solidFill>
                </a:rPr>
                <a:t>Pasangan tersebut dapat dibedakan menjadi homozigot dominan (contoh: BB), heterozigot (contoh: Bb), dan homozigot resesif (contoh: bb).</a:t>
              </a:r>
            </a:p>
            <a:p>
              <a:pPr>
                <a:spcAft>
                  <a:spcPts val="571"/>
                </a:spcAft>
              </a:pPr>
              <a:r>
                <a:rPr lang="id-ID" sz="2284" b="1" dirty="0">
                  <a:solidFill>
                    <a:schemeClr val="tx1"/>
                  </a:solidFill>
                </a:rPr>
                <a:t>Genotipe</a:t>
              </a:r>
              <a:r>
                <a:rPr lang="id-ID" sz="2284" dirty="0">
                  <a:solidFill>
                    <a:schemeClr val="tx1"/>
                  </a:solidFill>
                </a:rPr>
                <a:t> adalah pasangan gen dalam kromosom homolog suatu individu.</a:t>
              </a:r>
            </a:p>
            <a:p>
              <a:pPr>
                <a:spcAft>
                  <a:spcPts val="571"/>
                </a:spcAft>
              </a:pPr>
              <a:r>
                <a:rPr lang="id-ID" sz="2284" b="1" dirty="0">
                  <a:solidFill>
                    <a:schemeClr val="tx1"/>
                  </a:solidFill>
                </a:rPr>
                <a:t>Fenotipe</a:t>
              </a:r>
              <a:r>
                <a:rPr lang="id-ID" sz="2284" dirty="0">
                  <a:solidFill>
                    <a:schemeClr val="tx1"/>
                  </a:solidFill>
                </a:rPr>
                <a:t> adalah penampakan sifat-sifat suatu individu yang dipengaruhi oleh ekspresi gen.</a:t>
              </a:r>
            </a:p>
          </p:txBody>
        </p:sp>
        <p:sp>
          <p:nvSpPr>
            <p:cNvPr id="13" name="Rectangle 12"/>
            <p:cNvSpPr/>
            <p:nvPr/>
          </p:nvSpPr>
          <p:spPr>
            <a:xfrm>
              <a:off x="0" y="-157179"/>
              <a:ext cx="4999240" cy="7199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377" tIns="77358" rIns="135377" bIns="77358" numCol="1" spcCol="1270" anchor="ctr" anchorCtr="0">
              <a:noAutofit/>
            </a:bodyPr>
            <a:lstStyle/>
            <a:p>
              <a:pPr algn="ctr" defTabSz="846150">
                <a:lnSpc>
                  <a:spcPct val="90000"/>
                </a:lnSpc>
                <a:spcBef>
                  <a:spcPct val="0"/>
                </a:spcBef>
                <a:spcAft>
                  <a:spcPts val="571"/>
                </a:spcAft>
              </a:pPr>
              <a:endParaRPr lang="en-US" sz="1904" dirty="0"/>
            </a:p>
          </p:txBody>
        </p:sp>
      </p:grpSp>
      <p:pic>
        <p:nvPicPr>
          <p:cNvPr id="6146" name="Picture 2" descr="D:\Erlangga\17 maret\bab 3\3 11.gif"/>
          <p:cNvPicPr>
            <a:picLocks noChangeAspect="1" noChangeArrowheads="1"/>
          </p:cNvPicPr>
          <p:nvPr/>
        </p:nvPicPr>
        <p:blipFill>
          <a:blip r:embed="rId2"/>
          <a:srcRect/>
          <a:stretch>
            <a:fillRect/>
          </a:stretch>
        </p:blipFill>
        <p:spPr bwMode="auto">
          <a:xfrm>
            <a:off x="270457" y="1682965"/>
            <a:ext cx="5883497" cy="31981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886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p:cTn id="13" dur="500" fill="hold"/>
                                        <p:tgtEl>
                                          <p:spTgt spid="6146"/>
                                        </p:tgtEl>
                                        <p:attrNameLst>
                                          <p:attrName>ppt_w</p:attrName>
                                        </p:attrNameLst>
                                      </p:cBhvr>
                                      <p:tavLst>
                                        <p:tav tm="0">
                                          <p:val>
                                            <p:fltVal val="0"/>
                                          </p:val>
                                        </p:tav>
                                        <p:tav tm="100000">
                                          <p:val>
                                            <p:strVal val="#ppt_w"/>
                                          </p:val>
                                        </p:tav>
                                      </p:tavLst>
                                    </p:anim>
                                    <p:anim calcmode="lin" valueType="num">
                                      <p:cBhvr>
                                        <p:cTn id="14" dur="500" fill="hold"/>
                                        <p:tgtEl>
                                          <p:spTgt spid="6146"/>
                                        </p:tgtEl>
                                        <p:attrNameLst>
                                          <p:attrName>ppt_h</p:attrName>
                                        </p:attrNameLst>
                                      </p:cBhvr>
                                      <p:tavLst>
                                        <p:tav tm="0">
                                          <p:val>
                                            <p:fltVal val="0"/>
                                          </p:val>
                                        </p:tav>
                                        <p:tav tm="100000">
                                          <p:val>
                                            <p:strVal val="#ppt_h"/>
                                          </p:val>
                                        </p:tav>
                                      </p:tavLst>
                                    </p:anim>
                                  </p:childTnLst>
                                </p:cTn>
                              </p:par>
                              <p:par>
                                <p:cTn id="15" presetID="23" presetClass="entr" presetSubtype="16" fill="hold" grpId="0" nodeType="with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 calcmode="lin" valueType="num">
                                      <p:cBhvr>
                                        <p:cTn id="17" dur="5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0">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75767" y="2325848"/>
            <a:ext cx="11243387" cy="4524315"/>
          </a:xfrm>
          <a:prstGeom prst="rect">
            <a:avLst/>
          </a:prstGeom>
        </p:spPr>
        <p:txBody>
          <a:bodyPr wrap="square">
            <a:spAutoFit/>
          </a:bodyPr>
          <a:lstStyle/>
          <a:p>
            <a:pPr>
              <a:lnSpc>
                <a:spcPct val="150000"/>
              </a:lnSpc>
            </a:pPr>
            <a:r>
              <a:rPr lang="id-ID" sz="2400" dirty="0"/>
              <a:t>Sifat-sifat DNA:</a:t>
            </a:r>
          </a:p>
          <a:p>
            <a:pPr marL="330906" indent="-330906">
              <a:lnSpc>
                <a:spcPct val="150000"/>
              </a:lnSpc>
              <a:buFont typeface="Wingdings" pitchFamily="2" charset="2"/>
              <a:buChar char="v"/>
            </a:pPr>
            <a:r>
              <a:rPr lang="id-ID" sz="2400" dirty="0"/>
              <a:t>Berupa makromolekul asam nukleat</a:t>
            </a:r>
          </a:p>
          <a:p>
            <a:pPr marL="330906" indent="-330906">
              <a:lnSpc>
                <a:spcPct val="150000"/>
              </a:lnSpc>
              <a:buFont typeface="Wingdings" pitchFamily="2" charset="2"/>
              <a:buChar char="v"/>
            </a:pPr>
            <a:r>
              <a:rPr lang="id-ID" sz="2400" dirty="0"/>
              <a:t>Bersifat kekal karena dapat bereplikasi sehingga dapat diperbanyak dan diwariskan kepada keturunannya</a:t>
            </a:r>
          </a:p>
          <a:p>
            <a:pPr marL="330906" indent="-330906">
              <a:lnSpc>
                <a:spcPct val="150000"/>
              </a:lnSpc>
              <a:buFont typeface="Wingdings" pitchFamily="2" charset="2"/>
              <a:buChar char="v"/>
            </a:pPr>
            <a:r>
              <a:rPr lang="id-ID" sz="2400" dirty="0"/>
              <a:t>Dapat mencetak kode-kode genetik yang akan diterjemahkan menjadi asam-asam amino penyusun protein</a:t>
            </a:r>
          </a:p>
          <a:p>
            <a:pPr marL="330906" indent="-330906">
              <a:lnSpc>
                <a:spcPct val="150000"/>
              </a:lnSpc>
              <a:buFont typeface="Wingdings" pitchFamily="2" charset="2"/>
              <a:buChar char="v"/>
            </a:pPr>
            <a:r>
              <a:rPr lang="id-ID" sz="2400" dirty="0"/>
              <a:t>Memiliki pola urutan nukleotida yang berbeda-beda pada setiap orang, kecuali kembar identik</a:t>
            </a:r>
            <a:endParaRPr lang="en-US" sz="2400" dirty="0"/>
          </a:p>
        </p:txBody>
      </p:sp>
      <p:sp>
        <p:nvSpPr>
          <p:cNvPr id="13" name="Rectangle 12"/>
          <p:cNvSpPr/>
          <p:nvPr/>
        </p:nvSpPr>
        <p:spPr>
          <a:xfrm>
            <a:off x="1965476" y="901517"/>
            <a:ext cx="9558592" cy="1316264"/>
          </a:xfrm>
          <a:prstGeom prst="rect">
            <a:avLst/>
          </a:prstGeom>
          <a:ln>
            <a:noFill/>
          </a:ln>
        </p:spPr>
        <p:style>
          <a:lnRef idx="1">
            <a:schemeClr val="accent6"/>
          </a:lnRef>
          <a:fillRef idx="3">
            <a:schemeClr val="accent6"/>
          </a:fillRef>
          <a:effectRef idx="2">
            <a:schemeClr val="accent6"/>
          </a:effectRef>
          <a:fontRef idx="minor">
            <a:schemeClr val="lt1"/>
          </a:fontRef>
        </p:style>
        <p:txBody>
          <a:bodyPr rtlCol="0" anchor="ctr"/>
          <a:lstStyle/>
          <a:p>
            <a:r>
              <a:rPr lang="id-ID" sz="2665" b="1" dirty="0">
                <a:solidFill>
                  <a:schemeClr val="tx1"/>
                </a:solidFill>
              </a:rPr>
              <a:t>DNA (</a:t>
            </a:r>
            <a:r>
              <a:rPr lang="id-ID" sz="2665" b="1" i="1" dirty="0">
                <a:solidFill>
                  <a:schemeClr val="tx1"/>
                </a:solidFill>
              </a:rPr>
              <a:t>deoxyribonucleic acid</a:t>
            </a:r>
            <a:r>
              <a:rPr lang="id-ID" sz="2665" b="1" dirty="0">
                <a:solidFill>
                  <a:schemeClr val="tx1"/>
                </a:solidFill>
              </a:rPr>
              <a:t>) adalah substansi pembawa informasi genetik dari suatu generasi ke generasi  berikutnya.</a:t>
            </a:r>
            <a:endParaRPr lang="en-US" sz="2284" b="1" dirty="0">
              <a:solidFill>
                <a:schemeClr val="tx1"/>
              </a:solidFill>
            </a:endParaRPr>
          </a:p>
        </p:txBody>
      </p:sp>
      <p:sp>
        <p:nvSpPr>
          <p:cNvPr id="17" name="Title 1"/>
          <p:cNvSpPr>
            <a:spLocks noGrp="1"/>
          </p:cNvSpPr>
          <p:nvPr>
            <p:ph type="title"/>
          </p:nvPr>
        </p:nvSpPr>
        <p:spPr>
          <a:xfrm>
            <a:off x="2967065" y="115910"/>
            <a:ext cx="8955742" cy="651722"/>
          </a:xfrm>
          <a:solidFill>
            <a:schemeClr val="accent1">
              <a:lumMod val="60000"/>
              <a:lumOff val="40000"/>
            </a:schemeClr>
          </a:solidFill>
        </p:spPr>
        <p:txBody>
          <a:bodyPr>
            <a:normAutofit/>
          </a:bodyPr>
          <a:lstStyle/>
          <a:p>
            <a:r>
              <a:rPr lang="en-US" b="1" dirty="0" smtClean="0">
                <a:solidFill>
                  <a:schemeClr val="tx1"/>
                </a:solidFill>
              </a:rPr>
              <a:t>III. DNA</a:t>
            </a:r>
            <a:endParaRPr lang="en-US" b="1" dirty="0">
              <a:solidFill>
                <a:schemeClr val="tx1"/>
              </a:solidFill>
            </a:endParaRPr>
          </a:p>
        </p:txBody>
      </p:sp>
    </p:spTree>
    <p:extLst>
      <p:ext uri="{BB962C8B-B14F-4D97-AF65-F5344CB8AC3E}">
        <p14:creationId xmlns:p14="http://schemas.microsoft.com/office/powerpoint/2010/main" val="93140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1+#ppt_w/2"/>
                                          </p:val>
                                        </p:tav>
                                        <p:tav tm="100000">
                                          <p:val>
                                            <p:strVal val="#ppt_x"/>
                                          </p:val>
                                        </p:tav>
                                      </p:tavLst>
                                    </p:anim>
                                    <p:anim calcmode="lin" valueType="num">
                                      <p:cBhvr additive="base">
                                        <p:cTn id="8" dur="75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0863" y="1610338"/>
            <a:ext cx="10004687" cy="720738"/>
          </a:xfrm>
        </p:spPr>
        <p:txBody>
          <a:bodyPr>
            <a:noAutofit/>
          </a:bodyPr>
          <a:lstStyle/>
          <a:p>
            <a:pPr marL="0" indent="0">
              <a:buNone/>
            </a:pPr>
            <a:r>
              <a:rPr lang="id-ID" sz="2200" dirty="0"/>
              <a:t>DNA merupakan suatu polimer yang terdiri atas nukleotida-nukleotida dengan jumlah ratusan hingga ribuan.</a:t>
            </a:r>
            <a:endParaRPr lang="en-US" sz="2200" b="1" dirty="0"/>
          </a:p>
        </p:txBody>
      </p:sp>
      <p:sp>
        <p:nvSpPr>
          <p:cNvPr id="4" name="Title 1"/>
          <p:cNvSpPr txBox="1">
            <a:spLocks/>
          </p:cNvSpPr>
          <p:nvPr/>
        </p:nvSpPr>
        <p:spPr>
          <a:xfrm>
            <a:off x="3695727" y="937561"/>
            <a:ext cx="8227080" cy="413384"/>
          </a:xfrm>
          <a:prstGeom prst="rect">
            <a:avLst/>
          </a:prstGeom>
          <a:solidFill>
            <a:schemeClr val="accent1">
              <a:lumMod val="40000"/>
              <a:lumOff val="60000"/>
            </a:schemeClr>
          </a:solidFill>
        </p:spPr>
        <p:txBody>
          <a:bodyPr vert="horz" lIns="88856" tIns="44428" rIns="88856" bIns="44428" rtlCol="0" anchor="ctr">
            <a:noAutofit/>
          </a:bodyPr>
          <a:lstStyle>
            <a:lvl1pPr algn="l" defTabSz="933602" rtl="0" eaLnBrk="1" latinLnBrk="0" hangingPunct="1">
              <a:lnSpc>
                <a:spcPct val="90000"/>
              </a:lnSpc>
              <a:spcBef>
                <a:spcPct val="0"/>
              </a:spcBef>
              <a:buNone/>
              <a:defRPr sz="4500" kern="1200">
                <a:solidFill>
                  <a:schemeClr val="tx1"/>
                </a:solidFill>
                <a:latin typeface="+mj-lt"/>
                <a:ea typeface="+mj-ea"/>
                <a:cs typeface="+mj-cs"/>
              </a:defRPr>
            </a:lvl1pPr>
          </a:lstStyle>
          <a:p>
            <a:r>
              <a:rPr lang="en-US" sz="2665" b="1" dirty="0"/>
              <a:t>A</a:t>
            </a:r>
            <a:r>
              <a:rPr lang="id-ID" sz="2665" b="1" dirty="0"/>
              <a:t>. Struktur DNA</a:t>
            </a:r>
            <a:endParaRPr lang="en-US" sz="2665" b="1" dirty="0"/>
          </a:p>
        </p:txBody>
      </p:sp>
      <p:sp>
        <p:nvSpPr>
          <p:cNvPr id="5" name="Title 1"/>
          <p:cNvSpPr txBox="1">
            <a:spLocks/>
          </p:cNvSpPr>
          <p:nvPr/>
        </p:nvSpPr>
        <p:spPr>
          <a:xfrm>
            <a:off x="2967065" y="184190"/>
            <a:ext cx="8955742" cy="609197"/>
          </a:xfrm>
          <a:prstGeom prst="rect">
            <a:avLst/>
          </a:prstGeom>
          <a:solidFill>
            <a:schemeClr val="accent1">
              <a:lumMod val="60000"/>
              <a:lumOff val="40000"/>
            </a:schemeClr>
          </a:solidFill>
        </p:spPr>
        <p:txBody>
          <a:bodyPr vert="horz" lIns="88856" tIns="44428" rIns="88856" bIns="44428" rtlCol="0" anchor="ctr">
            <a:normAutofit fontScale="90000" lnSpcReduction="10000"/>
          </a:bodyPr>
          <a:lstStyle>
            <a:lvl1pPr algn="l" defTabSz="933602" rtl="0" eaLnBrk="1" latinLnBrk="0" hangingPunct="1">
              <a:lnSpc>
                <a:spcPct val="90000"/>
              </a:lnSpc>
              <a:spcBef>
                <a:spcPct val="0"/>
              </a:spcBef>
              <a:buNone/>
              <a:defRPr sz="4500" kern="1200">
                <a:solidFill>
                  <a:schemeClr val="tx1"/>
                </a:solidFill>
                <a:latin typeface="+mj-lt"/>
                <a:ea typeface="+mj-ea"/>
                <a:cs typeface="+mj-cs"/>
              </a:defRPr>
            </a:lvl1pPr>
          </a:lstStyle>
          <a:p>
            <a:r>
              <a:rPr lang="id-ID" sz="4283" b="1" dirty="0"/>
              <a:t>III. DNA</a:t>
            </a:r>
            <a:endParaRPr lang="en-US" sz="4283" b="1" dirty="0"/>
          </a:p>
        </p:txBody>
      </p:sp>
      <p:graphicFrame>
        <p:nvGraphicFramePr>
          <p:cNvPr id="8" name="Diagram 7"/>
          <p:cNvGraphicFramePr/>
          <p:nvPr>
            <p:extLst>
              <p:ext uri="{D42A27DB-BD31-4B8C-83A1-F6EECF244321}">
                <p14:modId xmlns:p14="http://schemas.microsoft.com/office/powerpoint/2010/main" val="621232031"/>
              </p:ext>
            </p:extLst>
          </p:nvPr>
        </p:nvGraphicFramePr>
        <p:xfrm>
          <a:off x="4454833" y="3004542"/>
          <a:ext cx="6994485" cy="3576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a:spLocks/>
          </p:cNvSpPr>
          <p:nvPr/>
        </p:nvSpPr>
        <p:spPr>
          <a:xfrm>
            <a:off x="1080864" y="2484512"/>
            <a:ext cx="10004687" cy="395707"/>
          </a:xfrm>
          <a:prstGeom prst="rect">
            <a:avLst/>
          </a:prstGeom>
        </p:spPr>
        <p:txBody>
          <a:bodyPr vert="horz" lIns="88856" tIns="44428" rIns="88856" bIns="44428" rtlCol="0">
            <a:noAutofit/>
          </a:bodyPr>
          <a:lstStyle/>
          <a:p>
            <a:pPr algn="r" defTabSz="888602">
              <a:lnSpc>
                <a:spcPct val="90000"/>
              </a:lnSpc>
              <a:spcBef>
                <a:spcPts val="972"/>
              </a:spcBef>
              <a:defRPr/>
            </a:pPr>
            <a:r>
              <a:rPr lang="id-ID" sz="2200" b="1" dirty="0"/>
              <a:t>Setiap nukleotida terdiri atas:</a:t>
            </a:r>
            <a:endParaRPr lang="en-US" sz="2200" b="1" dirty="0"/>
          </a:p>
        </p:txBody>
      </p:sp>
    </p:spTree>
    <p:extLst>
      <p:ext uri="{BB962C8B-B14F-4D97-AF65-F5344CB8AC3E}">
        <p14:creationId xmlns:p14="http://schemas.microsoft.com/office/powerpoint/2010/main" val="225163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diamond(in)">
                                      <p:cBhvr>
                                        <p:cTn id="19" dur="20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amond(in)">
                                      <p:cBhvr>
                                        <p:cTn id="24" dur="2000"/>
                                        <p:tgtEl>
                                          <p:spTgt spid="6"/>
                                        </p:tgtEl>
                                      </p:cBhvr>
                                    </p:animEffect>
                                  </p:childTnLst>
                                </p:cTn>
                              </p:par>
                              <p:par>
                                <p:cTn id="25" presetID="8"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amond(in)">
                                      <p:cBhvr>
                                        <p:cTn id="2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Graphic spid="8" grpId="0">
        <p:bldAsOne/>
      </p:bldGraphic>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695728" y="1298170"/>
            <a:ext cx="8227080" cy="413384"/>
          </a:xfrm>
          <a:prstGeom prst="rect">
            <a:avLst/>
          </a:prstGeom>
          <a:solidFill>
            <a:schemeClr val="accent1">
              <a:lumMod val="40000"/>
              <a:lumOff val="60000"/>
            </a:schemeClr>
          </a:solidFill>
        </p:spPr>
        <p:txBody>
          <a:bodyPr vert="horz" lIns="88856" tIns="44428" rIns="88856" bIns="44428" rtlCol="0" anchor="ctr">
            <a:noAutofit/>
          </a:bodyPr>
          <a:lstStyle>
            <a:lvl1pPr algn="l" defTabSz="933602" rtl="0" eaLnBrk="1" latinLnBrk="0" hangingPunct="1">
              <a:lnSpc>
                <a:spcPct val="90000"/>
              </a:lnSpc>
              <a:spcBef>
                <a:spcPct val="0"/>
              </a:spcBef>
              <a:buNone/>
              <a:defRPr sz="4500" kern="1200">
                <a:solidFill>
                  <a:schemeClr val="tx1"/>
                </a:solidFill>
                <a:latin typeface="+mj-lt"/>
                <a:ea typeface="+mj-ea"/>
                <a:cs typeface="+mj-cs"/>
              </a:defRPr>
            </a:lvl1pPr>
          </a:lstStyle>
          <a:p>
            <a:r>
              <a:rPr lang="en-US" sz="2665" b="1" dirty="0"/>
              <a:t>A</a:t>
            </a:r>
            <a:r>
              <a:rPr lang="id-ID" sz="2665" b="1" dirty="0"/>
              <a:t>. Struktur DNA</a:t>
            </a:r>
            <a:endParaRPr lang="en-US" sz="2665" b="1" dirty="0"/>
          </a:p>
        </p:txBody>
      </p:sp>
      <p:sp>
        <p:nvSpPr>
          <p:cNvPr id="9" name="Title 1"/>
          <p:cNvSpPr txBox="1">
            <a:spLocks/>
          </p:cNvSpPr>
          <p:nvPr/>
        </p:nvSpPr>
        <p:spPr>
          <a:xfrm>
            <a:off x="2967065" y="609197"/>
            <a:ext cx="8955742" cy="609197"/>
          </a:xfrm>
          <a:prstGeom prst="rect">
            <a:avLst/>
          </a:prstGeom>
          <a:solidFill>
            <a:schemeClr val="accent1">
              <a:lumMod val="60000"/>
              <a:lumOff val="40000"/>
            </a:schemeClr>
          </a:solidFill>
        </p:spPr>
        <p:txBody>
          <a:bodyPr vert="horz" lIns="88856" tIns="44428" rIns="88856" bIns="44428" rtlCol="0" anchor="ctr">
            <a:normAutofit fontScale="90000" lnSpcReduction="10000"/>
          </a:bodyPr>
          <a:lstStyle>
            <a:lvl1pPr algn="l" defTabSz="933602" rtl="0" eaLnBrk="1" latinLnBrk="0" hangingPunct="1">
              <a:lnSpc>
                <a:spcPct val="90000"/>
              </a:lnSpc>
              <a:spcBef>
                <a:spcPct val="0"/>
              </a:spcBef>
              <a:buNone/>
              <a:defRPr sz="4500" kern="1200">
                <a:solidFill>
                  <a:schemeClr val="tx1"/>
                </a:solidFill>
                <a:latin typeface="+mj-lt"/>
                <a:ea typeface="+mj-ea"/>
                <a:cs typeface="+mj-cs"/>
              </a:defRPr>
            </a:lvl1pPr>
          </a:lstStyle>
          <a:p>
            <a:r>
              <a:rPr lang="id-ID" sz="4283" b="1" dirty="0"/>
              <a:t>III. DNA</a:t>
            </a:r>
            <a:endParaRPr lang="en-US" sz="4283" b="1" dirty="0"/>
          </a:p>
        </p:txBody>
      </p:sp>
      <p:sp>
        <p:nvSpPr>
          <p:cNvPr id="10" name="Content Placeholder 2"/>
          <p:cNvSpPr txBox="1">
            <a:spLocks/>
          </p:cNvSpPr>
          <p:nvPr/>
        </p:nvSpPr>
        <p:spPr>
          <a:xfrm>
            <a:off x="911544" y="6113772"/>
            <a:ext cx="10629859" cy="497305"/>
          </a:xfrm>
          <a:prstGeom prst="rect">
            <a:avLst/>
          </a:prstGeom>
        </p:spPr>
        <p:txBody>
          <a:bodyPr vert="horz" lIns="88856" tIns="44428" rIns="88856" bIns="44428" rtlCol="0">
            <a:normAutofit/>
          </a:bodyPr>
          <a:lstStyle/>
          <a:p>
            <a:pPr algn="ctr" defTabSz="888602">
              <a:lnSpc>
                <a:spcPct val="90000"/>
              </a:lnSpc>
              <a:spcBef>
                <a:spcPts val="972"/>
              </a:spcBef>
              <a:defRPr/>
            </a:pPr>
            <a:r>
              <a:rPr lang="id-ID" sz="2284" b="1" dirty="0"/>
              <a:t>(a). Untai ganda DNA; (b). Basa nitrogen DNA; (c). Model kerangka DNA</a:t>
            </a:r>
            <a:endParaRPr lang="en-US" sz="2284" b="1" dirty="0"/>
          </a:p>
        </p:txBody>
      </p:sp>
      <p:pic>
        <p:nvPicPr>
          <p:cNvPr id="7170" name="Picture 2" descr="D:\Erlangga\17 maret\bab 3\3 14.jpg"/>
          <p:cNvPicPr>
            <a:picLocks noChangeAspect="1" noChangeArrowheads="1"/>
          </p:cNvPicPr>
          <p:nvPr/>
        </p:nvPicPr>
        <p:blipFill>
          <a:blip r:embed="rId2"/>
          <a:srcRect/>
          <a:stretch>
            <a:fillRect/>
          </a:stretch>
        </p:blipFill>
        <p:spPr bwMode="auto">
          <a:xfrm>
            <a:off x="742322" y="1959429"/>
            <a:ext cx="11318719" cy="39004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7534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diamond(in)">
                                      <p:cBhvr>
                                        <p:cTn id="7" dur="2000"/>
                                        <p:tgtEl>
                                          <p:spTgt spid="7170"/>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amond(in)">
                                      <p:cBhvr>
                                        <p:cTn id="1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4613" y="2217147"/>
            <a:ext cx="4563480" cy="1471189"/>
          </a:xfrm>
        </p:spPr>
        <p:txBody>
          <a:bodyPr>
            <a:noAutofit/>
          </a:bodyPr>
          <a:lstStyle/>
          <a:p>
            <a:pPr marL="0" indent="0">
              <a:buNone/>
            </a:pPr>
            <a:r>
              <a:rPr lang="id-ID" sz="2200" dirty="0"/>
              <a:t>Replikasi DNA adalah proses penggandaan DNA untuk memperbanyak diri yang terjadi pada fase sintesis saat interfase menjelang sel akan membelah.</a:t>
            </a:r>
            <a:endParaRPr lang="en-US" sz="2200" dirty="0"/>
          </a:p>
        </p:txBody>
      </p:sp>
      <p:sp>
        <p:nvSpPr>
          <p:cNvPr id="10" name="Title 1"/>
          <p:cNvSpPr txBox="1">
            <a:spLocks/>
          </p:cNvSpPr>
          <p:nvPr/>
        </p:nvSpPr>
        <p:spPr>
          <a:xfrm>
            <a:off x="3695728" y="1298170"/>
            <a:ext cx="8227080" cy="413384"/>
          </a:xfrm>
          <a:prstGeom prst="rect">
            <a:avLst/>
          </a:prstGeom>
          <a:solidFill>
            <a:schemeClr val="accent1">
              <a:lumMod val="40000"/>
              <a:lumOff val="60000"/>
            </a:schemeClr>
          </a:solidFill>
        </p:spPr>
        <p:txBody>
          <a:bodyPr vert="horz" lIns="88856" tIns="44428" rIns="88856" bIns="44428" rtlCol="0" anchor="ctr">
            <a:noAutofit/>
          </a:bodyPr>
          <a:lstStyle>
            <a:lvl1pPr algn="l" defTabSz="933602" rtl="0" eaLnBrk="1" latinLnBrk="0" hangingPunct="1">
              <a:lnSpc>
                <a:spcPct val="90000"/>
              </a:lnSpc>
              <a:spcBef>
                <a:spcPct val="0"/>
              </a:spcBef>
              <a:buNone/>
              <a:defRPr sz="4500" kern="1200">
                <a:solidFill>
                  <a:schemeClr val="tx1"/>
                </a:solidFill>
                <a:latin typeface="+mj-lt"/>
                <a:ea typeface="+mj-ea"/>
                <a:cs typeface="+mj-cs"/>
              </a:defRPr>
            </a:lvl1pPr>
          </a:lstStyle>
          <a:p>
            <a:r>
              <a:rPr lang="en-US" sz="2665" b="1" dirty="0"/>
              <a:t>B</a:t>
            </a:r>
            <a:r>
              <a:rPr lang="id-ID" sz="2665" b="1" dirty="0"/>
              <a:t>. Replikasi DNA</a:t>
            </a:r>
            <a:endParaRPr lang="en-US" sz="2665" b="1" dirty="0"/>
          </a:p>
        </p:txBody>
      </p:sp>
      <p:sp>
        <p:nvSpPr>
          <p:cNvPr id="11" name="Title 1"/>
          <p:cNvSpPr txBox="1">
            <a:spLocks/>
          </p:cNvSpPr>
          <p:nvPr/>
        </p:nvSpPr>
        <p:spPr>
          <a:xfrm>
            <a:off x="2967065" y="609197"/>
            <a:ext cx="8955742" cy="609197"/>
          </a:xfrm>
          <a:prstGeom prst="rect">
            <a:avLst/>
          </a:prstGeom>
          <a:solidFill>
            <a:schemeClr val="accent1">
              <a:lumMod val="60000"/>
              <a:lumOff val="40000"/>
            </a:schemeClr>
          </a:solidFill>
        </p:spPr>
        <p:txBody>
          <a:bodyPr vert="horz" lIns="88856" tIns="44428" rIns="88856" bIns="44428" rtlCol="0" anchor="ctr">
            <a:normAutofit fontScale="90000" lnSpcReduction="10000"/>
          </a:bodyPr>
          <a:lstStyle>
            <a:lvl1pPr algn="l" defTabSz="933602" rtl="0" eaLnBrk="1" latinLnBrk="0" hangingPunct="1">
              <a:lnSpc>
                <a:spcPct val="90000"/>
              </a:lnSpc>
              <a:spcBef>
                <a:spcPct val="0"/>
              </a:spcBef>
              <a:buNone/>
              <a:defRPr sz="4500" kern="1200">
                <a:solidFill>
                  <a:schemeClr val="tx1"/>
                </a:solidFill>
                <a:latin typeface="+mj-lt"/>
                <a:ea typeface="+mj-ea"/>
                <a:cs typeface="+mj-cs"/>
              </a:defRPr>
            </a:lvl1pPr>
          </a:lstStyle>
          <a:p>
            <a:r>
              <a:rPr lang="id-ID" sz="4283" b="1" dirty="0"/>
              <a:t>III. DNA</a:t>
            </a:r>
            <a:endParaRPr lang="en-US" sz="4283" b="1" dirty="0"/>
          </a:p>
        </p:txBody>
      </p:sp>
      <p:sp>
        <p:nvSpPr>
          <p:cNvPr id="13" name="Content Placeholder 2"/>
          <p:cNvSpPr txBox="1">
            <a:spLocks/>
          </p:cNvSpPr>
          <p:nvPr/>
        </p:nvSpPr>
        <p:spPr>
          <a:xfrm>
            <a:off x="2261966" y="5718992"/>
            <a:ext cx="9660842" cy="745946"/>
          </a:xfrm>
          <a:prstGeom prst="rect">
            <a:avLst/>
          </a:prstGeom>
        </p:spPr>
        <p:txBody>
          <a:bodyPr vert="horz" lIns="88856" tIns="44428" rIns="88856" bIns="44428" rtlCol="0">
            <a:normAutofit/>
          </a:bodyPr>
          <a:lstStyle/>
          <a:p>
            <a:pPr defTabSz="888602">
              <a:lnSpc>
                <a:spcPct val="90000"/>
              </a:lnSpc>
              <a:spcBef>
                <a:spcPts val="972"/>
              </a:spcBef>
              <a:defRPr/>
            </a:pPr>
            <a:endParaRPr lang="en-US" sz="1904" dirty="0"/>
          </a:p>
        </p:txBody>
      </p:sp>
      <p:sp>
        <p:nvSpPr>
          <p:cNvPr id="14" name="Rectangle 13"/>
          <p:cNvSpPr/>
          <p:nvPr/>
        </p:nvSpPr>
        <p:spPr>
          <a:xfrm>
            <a:off x="1180916" y="4993759"/>
            <a:ext cx="4268524" cy="1139655"/>
          </a:xfrm>
          <a:prstGeom prst="rect">
            <a:avLst/>
          </a:prstGeom>
          <a:ln/>
        </p:spPr>
        <p:style>
          <a:lnRef idx="1">
            <a:schemeClr val="accent6"/>
          </a:lnRef>
          <a:fillRef idx="3">
            <a:schemeClr val="accent6"/>
          </a:fillRef>
          <a:effectRef idx="2">
            <a:schemeClr val="accent6"/>
          </a:effectRef>
          <a:fontRef idx="minor">
            <a:schemeClr val="lt1"/>
          </a:fontRef>
        </p:style>
        <p:txBody>
          <a:bodyPr lIns="88856" tIns="44428" rIns="88856" bIns="44428" rtlCol="0" anchor="ctr"/>
          <a:lstStyle/>
          <a:p>
            <a:pPr lvl="0" algn="r"/>
            <a:r>
              <a:rPr lang="id-ID" sz="2200" dirty="0">
                <a:solidFill>
                  <a:schemeClr val="tx1"/>
                </a:solidFill>
              </a:rPr>
              <a:t>Dari ketiga model tersebut, </a:t>
            </a:r>
            <a:r>
              <a:rPr lang="id-ID" sz="2200" b="1" dirty="0">
                <a:solidFill>
                  <a:schemeClr val="tx1"/>
                </a:solidFill>
              </a:rPr>
              <a:t>model semikonservatif </a:t>
            </a:r>
            <a:r>
              <a:rPr lang="id-ID" sz="2200" dirty="0">
                <a:solidFill>
                  <a:schemeClr val="tx1"/>
                </a:solidFill>
              </a:rPr>
              <a:t>lebih diyakini kebenarannya</a:t>
            </a:r>
            <a:r>
              <a:rPr lang="id-ID" sz="1904" dirty="0"/>
              <a:t>.</a:t>
            </a:r>
            <a:endParaRPr lang="en-US" sz="1904" dirty="0">
              <a:solidFill>
                <a:schemeClr val="tx1"/>
              </a:solidFill>
            </a:endParaRPr>
          </a:p>
        </p:txBody>
      </p:sp>
      <p:pic>
        <p:nvPicPr>
          <p:cNvPr id="8194" name="Picture 2" descr="D:\Erlangga\17 maret\bab 3\3 15.jpg"/>
          <p:cNvPicPr>
            <a:picLocks noChangeAspect="1" noChangeArrowheads="1"/>
          </p:cNvPicPr>
          <p:nvPr/>
        </p:nvPicPr>
        <p:blipFill>
          <a:blip r:embed="rId2"/>
          <a:srcRect/>
          <a:stretch>
            <a:fillRect/>
          </a:stretch>
        </p:blipFill>
        <p:spPr bwMode="auto">
          <a:xfrm>
            <a:off x="5946744" y="1799251"/>
            <a:ext cx="5850304" cy="5034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9472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diamond(in)">
                                      <p:cBhvr>
                                        <p:cTn id="13" dur="2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8194"/>
                                        </p:tgtEl>
                                        <p:attrNameLst>
                                          <p:attrName>style.visibility</p:attrName>
                                        </p:attrNameLst>
                                      </p:cBhvr>
                                      <p:to>
                                        <p:strVal val="visible"/>
                                      </p:to>
                                    </p:set>
                                    <p:animEffect transition="in" filter="diamond(in)">
                                      <p:cBhvr>
                                        <p:cTn id="18" dur="2000"/>
                                        <p:tgtEl>
                                          <p:spTgt spid="8194"/>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amond(in)">
                                      <p:cBhvr>
                                        <p:cTn id="23"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968847" y="1947774"/>
            <a:ext cx="10953959" cy="4061314"/>
          </a:xfrm>
          <a:prstGeom prst="rect">
            <a:avLst/>
          </a:prstGeom>
        </p:spPr>
        <p:txBody>
          <a:bodyPr vert="horz" lIns="88856" tIns="44428" rIns="88856" bIns="44428" rtlCol="0">
            <a:noAutofit/>
          </a:bodyPr>
          <a:lstStyle/>
          <a:p>
            <a:pPr defTabSz="888602">
              <a:lnSpc>
                <a:spcPct val="90000"/>
              </a:lnSpc>
              <a:spcBef>
                <a:spcPts val="972"/>
              </a:spcBef>
              <a:defRPr/>
            </a:pPr>
            <a:r>
              <a:rPr lang="id-ID" sz="2000" b="1" dirty="0"/>
              <a:t>Mekanisme Replikasi DNA</a:t>
            </a:r>
          </a:p>
          <a:p>
            <a:pPr marL="330906" indent="-330906" defTabSz="888602">
              <a:lnSpc>
                <a:spcPct val="90000"/>
              </a:lnSpc>
              <a:spcBef>
                <a:spcPts val="972"/>
              </a:spcBef>
              <a:buFont typeface="Arial" pitchFamily="34" charset="0"/>
              <a:buChar char="•"/>
              <a:defRPr/>
            </a:pPr>
            <a:r>
              <a:rPr lang="id-ID" sz="2000" dirty="0"/>
              <a:t>Enzim helikase membuka heliks ganda DNA induk.</a:t>
            </a:r>
          </a:p>
          <a:p>
            <a:pPr marL="330906" indent="-330906" defTabSz="888602">
              <a:lnSpc>
                <a:spcPct val="90000"/>
              </a:lnSpc>
              <a:spcBef>
                <a:spcPts val="972"/>
              </a:spcBef>
              <a:buFont typeface="Arial" pitchFamily="34" charset="0"/>
              <a:buChar char="•"/>
              <a:defRPr/>
            </a:pPr>
            <a:r>
              <a:rPr lang="id-ID" sz="2000" dirty="0"/>
              <a:t>Protein pengikat untai tunggal menstabilkan DNA induk yang terbuka.</a:t>
            </a:r>
          </a:p>
          <a:p>
            <a:pPr marL="330906" indent="-330906" defTabSz="888602">
              <a:lnSpc>
                <a:spcPct val="90000"/>
              </a:lnSpc>
              <a:spcBef>
                <a:spcPts val="972"/>
              </a:spcBef>
              <a:buFont typeface="Arial" pitchFamily="34" charset="0"/>
              <a:buChar char="•"/>
              <a:defRPr/>
            </a:pPr>
            <a:r>
              <a:rPr lang="id-ID" sz="2000" dirty="0"/>
              <a:t>Untai utama (</a:t>
            </a:r>
            <a:r>
              <a:rPr lang="id-ID" sz="2000" i="1" dirty="0"/>
              <a:t>leading strand</a:t>
            </a:r>
            <a:r>
              <a:rPr lang="id-ID" sz="2000" dirty="0"/>
              <a:t>) disintesis secara terus-menerus pada arah 5’ </a:t>
            </a:r>
            <a:r>
              <a:rPr lang="id-ID" sz="2000" dirty="0">
                <a:sym typeface="Wingdings" pitchFamily="2" charset="2"/>
              </a:rPr>
              <a:t></a:t>
            </a:r>
            <a:r>
              <a:rPr lang="id-ID" sz="2000" dirty="0"/>
              <a:t> 3’ oleh DNA polimerase, dimulai dari satu primer RNA yang disintesis oleh enzim primase. DNA polimease kemudian menggantikan nukleotida primer RNA dengan DNA.</a:t>
            </a:r>
          </a:p>
          <a:p>
            <a:pPr marL="330906" indent="-330906" defTabSz="888602">
              <a:lnSpc>
                <a:spcPct val="90000"/>
              </a:lnSpc>
              <a:spcBef>
                <a:spcPts val="972"/>
              </a:spcBef>
              <a:buFont typeface="Arial" pitchFamily="34" charset="0"/>
              <a:buChar char="•"/>
              <a:defRPr/>
            </a:pPr>
            <a:r>
              <a:rPr lang="id-ID" sz="2000" dirty="0"/>
              <a:t>Untuk memanjangkan untai baru DNA yang lain, DNA polimerase harus bekerja di sepanjang cetakan yang jauh dari cabang replikasi. Untai ini disebut </a:t>
            </a:r>
            <a:r>
              <a:rPr lang="id-ID" sz="2000" i="1" dirty="0"/>
              <a:t>lagging strand </a:t>
            </a:r>
            <a:r>
              <a:rPr lang="id-ID" sz="2000" dirty="0"/>
              <a:t>(untai lamban) dan disintesis secara tidak kontinu. Enzim primase menyintesis primer-primer DNA pendek yang kemudian diperpanjang oleh DNA polimerase membentuk fragmen Okazaki.</a:t>
            </a:r>
          </a:p>
          <a:p>
            <a:pPr marL="330906" indent="-330906" defTabSz="888602">
              <a:lnSpc>
                <a:spcPct val="90000"/>
              </a:lnSpc>
              <a:spcBef>
                <a:spcPts val="972"/>
              </a:spcBef>
              <a:buFont typeface="Arial" pitchFamily="34" charset="0"/>
              <a:buChar char="•"/>
              <a:defRPr/>
            </a:pPr>
            <a:r>
              <a:rPr lang="id-ID" sz="2000" dirty="0"/>
              <a:t>Setelah primer RNA diganti menjadi DNA oleh DNA polimerase yang lainnya, DNA ligase menggabungkan fragmen Okazaki ke untai yang sedang tumbuh.</a:t>
            </a:r>
          </a:p>
        </p:txBody>
      </p:sp>
      <p:sp>
        <p:nvSpPr>
          <p:cNvPr id="11" name="Title 1"/>
          <p:cNvSpPr txBox="1">
            <a:spLocks/>
          </p:cNvSpPr>
          <p:nvPr/>
        </p:nvSpPr>
        <p:spPr>
          <a:xfrm>
            <a:off x="3695728" y="1298170"/>
            <a:ext cx="8227080" cy="413384"/>
          </a:xfrm>
          <a:prstGeom prst="rect">
            <a:avLst/>
          </a:prstGeom>
          <a:solidFill>
            <a:schemeClr val="accent1">
              <a:lumMod val="40000"/>
              <a:lumOff val="60000"/>
            </a:schemeClr>
          </a:solidFill>
        </p:spPr>
        <p:txBody>
          <a:bodyPr vert="horz" lIns="88856" tIns="44428" rIns="88856" bIns="44428" rtlCol="0" anchor="ctr">
            <a:noAutofit/>
          </a:bodyPr>
          <a:lstStyle>
            <a:lvl1pPr algn="l" defTabSz="933602" rtl="0" eaLnBrk="1" latinLnBrk="0" hangingPunct="1">
              <a:lnSpc>
                <a:spcPct val="90000"/>
              </a:lnSpc>
              <a:spcBef>
                <a:spcPct val="0"/>
              </a:spcBef>
              <a:buNone/>
              <a:defRPr sz="4500" kern="1200">
                <a:solidFill>
                  <a:schemeClr val="tx1"/>
                </a:solidFill>
                <a:latin typeface="+mj-lt"/>
                <a:ea typeface="+mj-ea"/>
                <a:cs typeface="+mj-cs"/>
              </a:defRPr>
            </a:lvl1pPr>
          </a:lstStyle>
          <a:p>
            <a:r>
              <a:rPr lang="en-US" sz="2665" b="1" dirty="0"/>
              <a:t>B</a:t>
            </a:r>
            <a:r>
              <a:rPr lang="id-ID" sz="2665" b="1" dirty="0"/>
              <a:t>. Replikasi DNA</a:t>
            </a:r>
            <a:endParaRPr lang="en-US" sz="2665" b="1" dirty="0"/>
          </a:p>
        </p:txBody>
      </p:sp>
      <p:sp>
        <p:nvSpPr>
          <p:cNvPr id="12" name="Title 1"/>
          <p:cNvSpPr txBox="1">
            <a:spLocks/>
          </p:cNvSpPr>
          <p:nvPr/>
        </p:nvSpPr>
        <p:spPr>
          <a:xfrm>
            <a:off x="2967065" y="609197"/>
            <a:ext cx="8955742" cy="609197"/>
          </a:xfrm>
          <a:prstGeom prst="rect">
            <a:avLst/>
          </a:prstGeom>
          <a:solidFill>
            <a:schemeClr val="accent1">
              <a:lumMod val="60000"/>
              <a:lumOff val="40000"/>
            </a:schemeClr>
          </a:solidFill>
        </p:spPr>
        <p:txBody>
          <a:bodyPr vert="horz" lIns="88856" tIns="44428" rIns="88856" bIns="44428" rtlCol="0" anchor="ctr">
            <a:normAutofit fontScale="90000" lnSpcReduction="10000"/>
          </a:bodyPr>
          <a:lstStyle>
            <a:lvl1pPr algn="l" defTabSz="933602" rtl="0" eaLnBrk="1" latinLnBrk="0" hangingPunct="1">
              <a:lnSpc>
                <a:spcPct val="90000"/>
              </a:lnSpc>
              <a:spcBef>
                <a:spcPct val="0"/>
              </a:spcBef>
              <a:buNone/>
              <a:defRPr sz="4500" kern="1200">
                <a:solidFill>
                  <a:schemeClr val="tx1"/>
                </a:solidFill>
                <a:latin typeface="+mj-lt"/>
                <a:ea typeface="+mj-ea"/>
                <a:cs typeface="+mj-cs"/>
              </a:defRPr>
            </a:lvl1pPr>
          </a:lstStyle>
          <a:p>
            <a:r>
              <a:rPr lang="id-ID" sz="4283" b="1" dirty="0"/>
              <a:t>III. DNA</a:t>
            </a:r>
            <a:endParaRPr lang="en-US" sz="4283" b="1" dirty="0"/>
          </a:p>
        </p:txBody>
      </p:sp>
    </p:spTree>
    <p:extLst>
      <p:ext uri="{BB962C8B-B14F-4D97-AF65-F5344CB8AC3E}">
        <p14:creationId xmlns:p14="http://schemas.microsoft.com/office/powerpoint/2010/main" val="88247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amond(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4579159" y="6195574"/>
            <a:ext cx="4123477" cy="517378"/>
          </a:xfrm>
          <a:prstGeom prst="rect">
            <a:avLst/>
          </a:prstGeom>
        </p:spPr>
        <p:txBody>
          <a:bodyPr vert="horz" lIns="88856" tIns="44428" rIns="88856" bIns="44428" rtlCol="0">
            <a:normAutofit/>
          </a:bodyPr>
          <a:lstStyle/>
          <a:p>
            <a:pPr algn="ctr" defTabSz="888602">
              <a:lnSpc>
                <a:spcPct val="90000"/>
              </a:lnSpc>
              <a:spcBef>
                <a:spcPts val="972"/>
              </a:spcBef>
              <a:defRPr/>
            </a:pPr>
            <a:r>
              <a:rPr lang="id-ID" sz="2284" b="1" dirty="0"/>
              <a:t>Mekanisme Replikasi DNA</a:t>
            </a:r>
          </a:p>
        </p:txBody>
      </p:sp>
      <p:sp>
        <p:nvSpPr>
          <p:cNvPr id="10" name="Title 1"/>
          <p:cNvSpPr txBox="1">
            <a:spLocks/>
          </p:cNvSpPr>
          <p:nvPr/>
        </p:nvSpPr>
        <p:spPr>
          <a:xfrm>
            <a:off x="3695728" y="1298170"/>
            <a:ext cx="8227080" cy="413384"/>
          </a:xfrm>
          <a:prstGeom prst="rect">
            <a:avLst/>
          </a:prstGeom>
          <a:solidFill>
            <a:schemeClr val="accent1">
              <a:lumMod val="40000"/>
              <a:lumOff val="60000"/>
            </a:schemeClr>
          </a:solidFill>
        </p:spPr>
        <p:txBody>
          <a:bodyPr vert="horz" lIns="88856" tIns="44428" rIns="88856" bIns="44428" rtlCol="0" anchor="ctr">
            <a:noAutofit/>
          </a:bodyPr>
          <a:lstStyle>
            <a:lvl1pPr algn="l" defTabSz="933602" rtl="0" eaLnBrk="1" latinLnBrk="0" hangingPunct="1">
              <a:lnSpc>
                <a:spcPct val="90000"/>
              </a:lnSpc>
              <a:spcBef>
                <a:spcPct val="0"/>
              </a:spcBef>
              <a:buNone/>
              <a:defRPr sz="4500" kern="1200">
                <a:solidFill>
                  <a:schemeClr val="tx1"/>
                </a:solidFill>
                <a:latin typeface="+mj-lt"/>
                <a:ea typeface="+mj-ea"/>
                <a:cs typeface="+mj-cs"/>
              </a:defRPr>
            </a:lvl1pPr>
          </a:lstStyle>
          <a:p>
            <a:r>
              <a:rPr lang="en-US" sz="2665" b="1" dirty="0"/>
              <a:t>B</a:t>
            </a:r>
            <a:r>
              <a:rPr lang="id-ID" sz="2665" b="1" dirty="0"/>
              <a:t>. Replikasi DNA</a:t>
            </a:r>
            <a:endParaRPr lang="en-US" sz="2665" b="1" dirty="0"/>
          </a:p>
        </p:txBody>
      </p:sp>
      <p:sp>
        <p:nvSpPr>
          <p:cNvPr id="11" name="Title 1"/>
          <p:cNvSpPr txBox="1">
            <a:spLocks/>
          </p:cNvSpPr>
          <p:nvPr/>
        </p:nvSpPr>
        <p:spPr>
          <a:xfrm>
            <a:off x="2967065" y="609197"/>
            <a:ext cx="8955742" cy="609197"/>
          </a:xfrm>
          <a:prstGeom prst="rect">
            <a:avLst/>
          </a:prstGeom>
          <a:solidFill>
            <a:schemeClr val="accent1">
              <a:lumMod val="60000"/>
              <a:lumOff val="40000"/>
            </a:schemeClr>
          </a:solidFill>
        </p:spPr>
        <p:txBody>
          <a:bodyPr vert="horz" lIns="88856" tIns="44428" rIns="88856" bIns="44428" rtlCol="0" anchor="ctr">
            <a:normAutofit fontScale="90000" lnSpcReduction="10000"/>
          </a:bodyPr>
          <a:lstStyle>
            <a:lvl1pPr algn="l" defTabSz="933602" rtl="0" eaLnBrk="1" latinLnBrk="0" hangingPunct="1">
              <a:lnSpc>
                <a:spcPct val="90000"/>
              </a:lnSpc>
              <a:spcBef>
                <a:spcPct val="0"/>
              </a:spcBef>
              <a:buNone/>
              <a:defRPr sz="4500" kern="1200">
                <a:solidFill>
                  <a:schemeClr val="tx1"/>
                </a:solidFill>
                <a:latin typeface="+mj-lt"/>
                <a:ea typeface="+mj-ea"/>
                <a:cs typeface="+mj-cs"/>
              </a:defRPr>
            </a:lvl1pPr>
          </a:lstStyle>
          <a:p>
            <a:r>
              <a:rPr lang="id-ID" sz="4283" b="1" dirty="0"/>
              <a:t>III. DNA</a:t>
            </a:r>
            <a:endParaRPr lang="en-US" sz="4283" b="1" dirty="0"/>
          </a:p>
        </p:txBody>
      </p:sp>
      <p:pic>
        <p:nvPicPr>
          <p:cNvPr id="9218" name="Picture 2" descr="D:\Erlangga\17 maret\bab 3\3 17.jpg"/>
          <p:cNvPicPr>
            <a:picLocks noChangeAspect="1" noChangeArrowheads="1"/>
          </p:cNvPicPr>
          <p:nvPr/>
        </p:nvPicPr>
        <p:blipFill>
          <a:blip r:embed="rId2"/>
          <a:srcRect/>
          <a:stretch>
            <a:fillRect/>
          </a:stretch>
        </p:blipFill>
        <p:spPr bwMode="auto">
          <a:xfrm>
            <a:off x="1140337" y="1861869"/>
            <a:ext cx="10214584" cy="42371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2982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diamond(in)">
                                      <p:cBhvr>
                                        <p:cTn id="7" dur="2000"/>
                                        <p:tgtEl>
                                          <p:spTgt spid="9218"/>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amond(in)">
                                      <p:cBhvr>
                                        <p:cTn id="1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468688" y="623888"/>
            <a:ext cx="6589712" cy="1281112"/>
          </a:xfrm>
        </p:spPr>
        <p:txBody>
          <a:bodyPr/>
          <a:lstStyle/>
          <a:p>
            <a:pPr algn="ctr" eaLnBrk="1" hangingPunct="1"/>
            <a:r>
              <a:rPr lang="en-US" altLang="en-US" sz="4800" b="1" dirty="0">
                <a:solidFill>
                  <a:srgbClr val="C00000"/>
                </a:solidFill>
              </a:rPr>
              <a:t>PANTUN</a:t>
            </a:r>
          </a:p>
        </p:txBody>
      </p:sp>
      <p:sp>
        <p:nvSpPr>
          <p:cNvPr id="21507" name="Content Placeholder 2"/>
          <p:cNvSpPr>
            <a:spLocks noGrp="1"/>
          </p:cNvSpPr>
          <p:nvPr>
            <p:ph idx="1"/>
          </p:nvPr>
        </p:nvSpPr>
        <p:spPr>
          <a:xfrm>
            <a:off x="1981200" y="2133600"/>
            <a:ext cx="8534400" cy="3778250"/>
          </a:xfrm>
        </p:spPr>
        <p:txBody>
          <a:bodyPr/>
          <a:lstStyle/>
          <a:p>
            <a:pPr marL="0" indent="0">
              <a:buNone/>
            </a:pPr>
            <a:r>
              <a:rPr lang="en-US" altLang="en-US" sz="3600" b="1" i="1" dirty="0" err="1"/>
              <a:t>Sungguh</a:t>
            </a:r>
            <a:r>
              <a:rPr lang="en-US" altLang="en-US" sz="3600" b="1" i="1" dirty="0"/>
              <a:t> </a:t>
            </a:r>
            <a:r>
              <a:rPr lang="en-US" altLang="en-US" sz="3600" b="1" i="1" dirty="0" err="1"/>
              <a:t>indah</a:t>
            </a:r>
            <a:r>
              <a:rPr lang="en-US" altLang="en-US" sz="3600" b="1" i="1" dirty="0"/>
              <a:t> </a:t>
            </a:r>
            <a:r>
              <a:rPr lang="en-US" altLang="en-US" sz="3600" b="1" i="1" dirty="0" err="1"/>
              <a:t>alam</a:t>
            </a:r>
            <a:r>
              <a:rPr lang="en-US" altLang="en-US" sz="3600" b="1" i="1" dirty="0"/>
              <a:t> Papua</a:t>
            </a:r>
          </a:p>
          <a:p>
            <a:pPr marL="0" indent="0">
              <a:buNone/>
            </a:pPr>
            <a:r>
              <a:rPr lang="en-US" altLang="en-US" sz="3600" b="1" i="1" dirty="0" err="1"/>
              <a:t>Banyak</a:t>
            </a:r>
            <a:r>
              <a:rPr lang="en-US" altLang="en-US" sz="3600" b="1" i="1" dirty="0"/>
              <a:t> orang </a:t>
            </a:r>
            <a:r>
              <a:rPr lang="en-US" altLang="en-US" sz="3600" b="1" i="1" dirty="0" err="1"/>
              <a:t>berwisata</a:t>
            </a:r>
            <a:r>
              <a:rPr lang="en-US" altLang="en-US" sz="3600" b="1" i="1" dirty="0"/>
              <a:t> </a:t>
            </a:r>
            <a:r>
              <a:rPr lang="en-US" altLang="en-US" sz="3600" b="1" i="1" dirty="0" err="1"/>
              <a:t>ke</a:t>
            </a:r>
            <a:r>
              <a:rPr lang="en-US" altLang="en-US" sz="3600" b="1" i="1" dirty="0"/>
              <a:t> </a:t>
            </a:r>
            <a:r>
              <a:rPr lang="en-US" altLang="en-US" sz="3600" b="1" i="1" dirty="0" err="1"/>
              <a:t>sana</a:t>
            </a:r>
            <a:endParaRPr lang="en-US" altLang="en-US" sz="3600" b="1" i="1" dirty="0"/>
          </a:p>
          <a:p>
            <a:pPr marL="0" indent="0">
              <a:buNone/>
            </a:pPr>
            <a:r>
              <a:rPr lang="en-US" altLang="en-US" sz="3600" b="1" i="1" dirty="0" err="1"/>
              <a:t>Semoga</a:t>
            </a:r>
            <a:r>
              <a:rPr lang="en-US" altLang="en-US" sz="3600" b="1" i="1" dirty="0"/>
              <a:t> </a:t>
            </a:r>
            <a:r>
              <a:rPr lang="en-US" altLang="en-US" sz="3600" b="1" i="1" dirty="0" err="1"/>
              <a:t>kita</a:t>
            </a:r>
            <a:r>
              <a:rPr lang="en-US" altLang="en-US" sz="3600" b="1" i="1" dirty="0"/>
              <a:t> </a:t>
            </a:r>
            <a:r>
              <a:rPr lang="en-US" altLang="en-US" sz="3600" b="1" i="1" dirty="0" err="1"/>
              <a:t>semua</a:t>
            </a:r>
            <a:endParaRPr lang="en-US" altLang="en-US" sz="3600" b="1" i="1" dirty="0"/>
          </a:p>
          <a:p>
            <a:pPr marL="0" indent="0">
              <a:buNone/>
            </a:pPr>
            <a:r>
              <a:rPr lang="en-US" altLang="en-US" sz="3600" b="1" i="1" dirty="0" err="1"/>
              <a:t>Bisa</a:t>
            </a:r>
            <a:r>
              <a:rPr lang="en-US" altLang="en-US" sz="3600" b="1" i="1" dirty="0"/>
              <a:t> </a:t>
            </a:r>
            <a:r>
              <a:rPr lang="en-US" altLang="en-US" sz="3600" b="1" i="1" dirty="0" err="1"/>
              <a:t>bermanfaat</a:t>
            </a:r>
            <a:r>
              <a:rPr lang="en-US" altLang="en-US" sz="3600" b="1" i="1" dirty="0"/>
              <a:t> </a:t>
            </a:r>
            <a:r>
              <a:rPr lang="en-US" altLang="en-US" sz="3600" b="1" i="1" dirty="0" err="1"/>
              <a:t>bagi</a:t>
            </a:r>
            <a:r>
              <a:rPr lang="en-US" altLang="en-US" sz="3600" b="1" i="1" dirty="0"/>
              <a:t> </a:t>
            </a:r>
            <a:r>
              <a:rPr lang="en-US" altLang="en-US" sz="3600" b="1" i="1" dirty="0" err="1"/>
              <a:t>sesama</a:t>
            </a:r>
            <a:endParaRPr lang="en-US" altLang="en-US" sz="3600" b="1" i="1" dirty="0"/>
          </a:p>
          <a:p>
            <a:pPr marL="0" indent="0">
              <a:buNone/>
            </a:pPr>
            <a:endParaRPr lang="en-US" altLang="en-US" sz="3200" b="1" i="1" dirty="0"/>
          </a:p>
          <a:p>
            <a:pPr marL="0" indent="0">
              <a:buNone/>
            </a:pPr>
            <a:endParaRPr lang="en-US" altLang="en-US" sz="3200" b="1" i="1" dirty="0"/>
          </a:p>
          <a:p>
            <a:pPr marL="0" indent="0">
              <a:buNone/>
            </a:pPr>
            <a:endParaRPr lang="en-US" altLang="en-US" sz="3200" b="1" i="1" dirty="0"/>
          </a:p>
        </p:txBody>
      </p:sp>
      <p:graphicFrame>
        <p:nvGraphicFramePr>
          <p:cNvPr id="2" name="Table 1"/>
          <p:cNvGraphicFramePr>
            <a:graphicFrameLocks noGrp="1"/>
          </p:cNvGraphicFramePr>
          <p:nvPr>
            <p:extLst>
              <p:ext uri="{D42A27DB-BD31-4B8C-83A1-F6EECF244321}">
                <p14:modId xmlns:p14="http://schemas.microsoft.com/office/powerpoint/2010/main" val="3698868505"/>
              </p:ext>
            </p:extLst>
          </p:nvPr>
        </p:nvGraphicFramePr>
        <p:xfrm>
          <a:off x="1494509" y="5087582"/>
          <a:ext cx="9555563" cy="553363"/>
        </p:xfrm>
        <a:graphic>
          <a:graphicData uri="http://schemas.openxmlformats.org/drawingml/2006/table">
            <a:tbl>
              <a:tblPr>
                <a:tableStyleId>{5C22544A-7EE6-4342-B048-85BDC9FD1C3A}</a:tableStyleId>
              </a:tblPr>
              <a:tblGrid>
                <a:gridCol w="9555563"/>
              </a:tblGrid>
              <a:tr h="553363">
                <a:tc>
                  <a:txBody>
                    <a:bodyPr/>
                    <a:lstStyle/>
                    <a:p>
                      <a:pPr marL="342900" lvl="0" indent="-342900" algn="l">
                        <a:spcAft>
                          <a:spcPts val="0"/>
                        </a:spcAft>
                        <a:buFont typeface="Symbol" panose="05050102010706020507" pitchFamily="18" charset="2"/>
                        <a:buChar char=""/>
                      </a:pPr>
                      <a:r>
                        <a:rPr lang="en-US" sz="1800" dirty="0">
                          <a:effectLst/>
                          <a:hlinkClick r:id="rId2"/>
                        </a:rPr>
                        <a:t>https://</a:t>
                      </a:r>
                      <a:r>
                        <a:rPr lang="en-US" sz="1800" dirty="0" smtClean="0">
                          <a:effectLst/>
                          <a:hlinkClick r:id="rId2"/>
                        </a:rPr>
                        <a:t>www.youtube.com/watch?v=kpOX8iQXhxo</a:t>
                      </a:r>
                      <a:r>
                        <a:rPr lang="en-US" sz="1800" dirty="0" smtClean="0">
                          <a:effectLst/>
                        </a:rPr>
                        <a:t>  </a:t>
                      </a:r>
                      <a:r>
                        <a:rPr lang="en-US" sz="1800" dirty="0" err="1" smtClean="0">
                          <a:effectLst/>
                        </a:rPr>
                        <a:t>dokter</a:t>
                      </a:r>
                      <a:r>
                        <a:rPr lang="en-US" sz="1800" dirty="0" smtClean="0">
                          <a:effectLst/>
                        </a:rPr>
                        <a:t> </a:t>
                      </a:r>
                      <a:r>
                        <a:rPr lang="en-US" sz="1800" dirty="0" err="1" smtClean="0">
                          <a:effectLst/>
                        </a:rPr>
                        <a:t>tanpa</a:t>
                      </a:r>
                      <a:r>
                        <a:rPr lang="en-US" sz="1800" dirty="0" smtClean="0">
                          <a:effectLst/>
                        </a:rPr>
                        <a:t> tariff</a:t>
                      </a:r>
                    </a:p>
                    <a:p>
                      <a:pPr marL="342900" lvl="0" indent="-342900" algn="l">
                        <a:spcAft>
                          <a:spcPts val="0"/>
                        </a:spcAft>
                        <a:buFont typeface="Symbol" panose="05050102010706020507" pitchFamily="18" charset="2"/>
                        <a:buChar char=""/>
                      </a:pPr>
                      <a:r>
                        <a:rPr lang="en-US" sz="1800" kern="1200" dirty="0" smtClean="0">
                          <a:solidFill>
                            <a:schemeClr val="dk1"/>
                          </a:solidFill>
                          <a:effectLst/>
                          <a:latin typeface="+mn-lt"/>
                          <a:ea typeface="+mn-ea"/>
                          <a:cs typeface="+mn-cs"/>
                          <a:hlinkClick r:id="rId3"/>
                        </a:rPr>
                        <a:t>https://www.youtube.com/watch?v=5cZM9bYTuZs</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perbedaan</a:t>
                      </a:r>
                      <a:r>
                        <a:rPr lang="en-US" sz="1800" kern="1200" baseline="0" dirty="0" smtClean="0">
                          <a:solidFill>
                            <a:schemeClr val="dk1"/>
                          </a:solidFill>
                          <a:effectLst/>
                          <a:latin typeface="+mn-lt"/>
                          <a:ea typeface="+mn-ea"/>
                          <a:cs typeface="+mn-cs"/>
                        </a:rPr>
                        <a:t> </a:t>
                      </a:r>
                      <a:r>
                        <a:rPr lang="en-US" sz="1800" kern="1200" baseline="0" dirty="0" err="1" smtClean="0">
                          <a:solidFill>
                            <a:schemeClr val="dk1"/>
                          </a:solidFill>
                          <a:effectLst/>
                          <a:latin typeface="+mn-lt"/>
                          <a:ea typeface="+mn-ea"/>
                          <a:cs typeface="+mn-cs"/>
                        </a:rPr>
                        <a:t>warna</a:t>
                      </a:r>
                      <a:r>
                        <a:rPr lang="en-US" sz="1800" kern="1200" baseline="0" dirty="0" smtClean="0">
                          <a:solidFill>
                            <a:schemeClr val="dk1"/>
                          </a:solidFill>
                          <a:effectLst/>
                          <a:latin typeface="+mn-lt"/>
                          <a:ea typeface="+mn-ea"/>
                          <a:cs typeface="+mn-cs"/>
                        </a:rPr>
                        <a:t> </a:t>
                      </a:r>
                      <a:r>
                        <a:rPr lang="en-US" sz="1800" kern="1200" baseline="0" dirty="0" err="1" smtClean="0">
                          <a:solidFill>
                            <a:schemeClr val="dk1"/>
                          </a:solidFill>
                          <a:effectLst/>
                          <a:latin typeface="+mn-lt"/>
                          <a:ea typeface="+mn-ea"/>
                          <a:cs typeface="+mn-cs"/>
                        </a:rPr>
                        <a:t>kulit</a:t>
                      </a:r>
                      <a:endParaRPr lang="en-US" sz="1800" dirty="0">
                        <a:solidFill>
                          <a:srgbClr val="000000"/>
                        </a:solidFill>
                        <a:effectLst/>
                        <a:latin typeface="Arial" panose="020B0604020202020204" pitchFamily="34" charset="0"/>
                        <a:ea typeface="Arial" panose="020B0604020202020204" pitchFamily="34" charset="0"/>
                      </a:endParaRPr>
                    </a:p>
                  </a:txBody>
                  <a:tcPr marL="114300" marR="114300" marT="0" marB="0"/>
                </a:tc>
              </a:tr>
            </a:tbl>
          </a:graphicData>
        </a:graphic>
      </p:graphicFrame>
    </p:spTree>
    <p:extLst>
      <p:ext uri="{BB962C8B-B14F-4D97-AF65-F5344CB8AC3E}">
        <p14:creationId xmlns:p14="http://schemas.microsoft.com/office/powerpoint/2010/main" val="2939268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1080863" y="1455792"/>
            <a:ext cx="9859640" cy="623638"/>
          </a:xfrm>
          <a:prstGeom prst="rect">
            <a:avLst/>
          </a:prstGeom>
        </p:spPr>
        <p:txBody>
          <a:bodyPr vert="horz" lIns="88856" tIns="44428" rIns="88856" bIns="44428" rtlCol="0">
            <a:noAutofit/>
          </a:bodyPr>
          <a:lstStyle/>
          <a:p>
            <a:pPr defTabSz="888602">
              <a:lnSpc>
                <a:spcPct val="90000"/>
              </a:lnSpc>
              <a:spcBef>
                <a:spcPts val="972"/>
              </a:spcBef>
              <a:defRPr/>
            </a:pPr>
            <a:r>
              <a:rPr lang="id-ID" sz="2200" dirty="0"/>
              <a:t>RNA (</a:t>
            </a:r>
            <a:r>
              <a:rPr lang="id-ID" sz="2200" i="1" dirty="0"/>
              <a:t>ribonucleic acid</a:t>
            </a:r>
            <a:r>
              <a:rPr lang="id-ID" sz="2200" dirty="0"/>
              <a:t>) adalah makromolekul polinukleotida yang berbentuk untai tunggal dan berperan dalam sintesis protein.</a:t>
            </a:r>
          </a:p>
        </p:txBody>
      </p:sp>
      <p:sp>
        <p:nvSpPr>
          <p:cNvPr id="12" name="Title 1"/>
          <p:cNvSpPr txBox="1">
            <a:spLocks/>
          </p:cNvSpPr>
          <p:nvPr/>
        </p:nvSpPr>
        <p:spPr>
          <a:xfrm>
            <a:off x="2967065" y="609197"/>
            <a:ext cx="8955742" cy="609197"/>
          </a:xfrm>
          <a:prstGeom prst="rect">
            <a:avLst/>
          </a:prstGeom>
          <a:solidFill>
            <a:schemeClr val="accent1">
              <a:lumMod val="60000"/>
              <a:lumOff val="40000"/>
            </a:schemeClr>
          </a:solidFill>
        </p:spPr>
        <p:txBody>
          <a:bodyPr vert="horz" lIns="88856" tIns="44428" rIns="88856" bIns="44428" rtlCol="0" anchor="ctr">
            <a:normAutofit fontScale="90000" lnSpcReduction="10000"/>
          </a:bodyPr>
          <a:lstStyle>
            <a:lvl1pPr algn="l" defTabSz="933602" rtl="0" eaLnBrk="1" latinLnBrk="0" hangingPunct="1">
              <a:lnSpc>
                <a:spcPct val="90000"/>
              </a:lnSpc>
              <a:spcBef>
                <a:spcPct val="0"/>
              </a:spcBef>
              <a:buNone/>
              <a:defRPr sz="4500" kern="1200">
                <a:solidFill>
                  <a:schemeClr val="tx1"/>
                </a:solidFill>
                <a:latin typeface="+mj-lt"/>
                <a:ea typeface="+mj-ea"/>
                <a:cs typeface="+mj-cs"/>
              </a:defRPr>
            </a:lvl1pPr>
          </a:lstStyle>
          <a:p>
            <a:r>
              <a:rPr lang="id-ID" sz="4283" b="1" dirty="0"/>
              <a:t>IV. RNA</a:t>
            </a:r>
            <a:endParaRPr lang="en-US" sz="4283" b="1" dirty="0"/>
          </a:p>
        </p:txBody>
      </p:sp>
      <p:graphicFrame>
        <p:nvGraphicFramePr>
          <p:cNvPr id="17" name="Diagram 16"/>
          <p:cNvGraphicFramePr/>
          <p:nvPr>
            <p:extLst>
              <p:ext uri="{D42A27DB-BD31-4B8C-83A1-F6EECF244321}">
                <p14:modId xmlns:p14="http://schemas.microsoft.com/office/powerpoint/2010/main" val="888919841"/>
              </p:ext>
            </p:extLst>
          </p:nvPr>
        </p:nvGraphicFramePr>
        <p:xfrm>
          <a:off x="4454833" y="3004543"/>
          <a:ext cx="6582485" cy="34604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a:spLocks/>
          </p:cNvSpPr>
          <p:nvPr/>
        </p:nvSpPr>
        <p:spPr>
          <a:xfrm>
            <a:off x="1080863" y="2546674"/>
            <a:ext cx="9859640" cy="437149"/>
          </a:xfrm>
          <a:prstGeom prst="rect">
            <a:avLst/>
          </a:prstGeom>
        </p:spPr>
        <p:txBody>
          <a:bodyPr vert="horz" lIns="88856" tIns="44428" rIns="88856" bIns="44428" rtlCol="0">
            <a:noAutofit/>
          </a:bodyPr>
          <a:lstStyle/>
          <a:p>
            <a:pPr algn="r" defTabSz="888602">
              <a:lnSpc>
                <a:spcPct val="90000"/>
              </a:lnSpc>
              <a:spcBef>
                <a:spcPts val="972"/>
              </a:spcBef>
              <a:defRPr/>
            </a:pPr>
            <a:r>
              <a:rPr lang="id-ID" sz="1904" b="1" dirty="0"/>
              <a:t>Komponen penyusun RNA:</a:t>
            </a:r>
            <a:endParaRPr lang="en-US" sz="1904" b="1" dirty="0"/>
          </a:p>
        </p:txBody>
      </p:sp>
    </p:spTree>
    <p:extLst>
      <p:ext uri="{BB962C8B-B14F-4D97-AF65-F5344CB8AC3E}">
        <p14:creationId xmlns:p14="http://schemas.microsoft.com/office/powerpoint/2010/main" val="11362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Graphic spid="17" grpId="0">
        <p:bldAsOne/>
      </p:bldGraphic>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695728" y="860284"/>
            <a:ext cx="8227080" cy="413384"/>
          </a:xfrm>
          <a:prstGeom prst="rect">
            <a:avLst/>
          </a:prstGeom>
          <a:solidFill>
            <a:schemeClr val="accent1">
              <a:lumMod val="40000"/>
              <a:lumOff val="60000"/>
            </a:schemeClr>
          </a:solidFill>
        </p:spPr>
        <p:txBody>
          <a:bodyPr vert="horz" lIns="88856" tIns="44428" rIns="88856" bIns="44428" rtlCol="0" anchor="ctr">
            <a:noAutofit/>
          </a:bodyPr>
          <a:lstStyle>
            <a:lvl1pPr algn="l" defTabSz="933602" rtl="0" eaLnBrk="1" latinLnBrk="0" hangingPunct="1">
              <a:lnSpc>
                <a:spcPct val="90000"/>
              </a:lnSpc>
              <a:spcBef>
                <a:spcPct val="0"/>
              </a:spcBef>
              <a:buNone/>
              <a:defRPr sz="4500" kern="1200">
                <a:solidFill>
                  <a:schemeClr val="tx1"/>
                </a:solidFill>
                <a:latin typeface="+mj-lt"/>
                <a:ea typeface="+mj-ea"/>
                <a:cs typeface="+mj-cs"/>
              </a:defRPr>
            </a:lvl1pPr>
          </a:lstStyle>
          <a:p>
            <a:r>
              <a:rPr lang="en-US" sz="2665" b="1" dirty="0"/>
              <a:t>A</a:t>
            </a:r>
            <a:r>
              <a:rPr lang="id-ID" sz="2665" b="1" dirty="0"/>
              <a:t>. Jenis RNA</a:t>
            </a:r>
            <a:endParaRPr lang="en-US" sz="2665" b="1" dirty="0"/>
          </a:p>
        </p:txBody>
      </p:sp>
      <p:sp>
        <p:nvSpPr>
          <p:cNvPr id="7" name="Title 1"/>
          <p:cNvSpPr txBox="1">
            <a:spLocks/>
          </p:cNvSpPr>
          <p:nvPr/>
        </p:nvSpPr>
        <p:spPr>
          <a:xfrm>
            <a:off x="2967065" y="171311"/>
            <a:ext cx="8955742" cy="609197"/>
          </a:xfrm>
          <a:prstGeom prst="rect">
            <a:avLst/>
          </a:prstGeom>
          <a:solidFill>
            <a:schemeClr val="accent1">
              <a:lumMod val="60000"/>
              <a:lumOff val="40000"/>
            </a:schemeClr>
          </a:solidFill>
        </p:spPr>
        <p:txBody>
          <a:bodyPr vert="horz" lIns="88856" tIns="44428" rIns="88856" bIns="44428" rtlCol="0" anchor="ctr">
            <a:normAutofit fontScale="90000" lnSpcReduction="10000"/>
          </a:bodyPr>
          <a:lstStyle>
            <a:lvl1pPr algn="l" defTabSz="933602" rtl="0" eaLnBrk="1" latinLnBrk="0" hangingPunct="1">
              <a:lnSpc>
                <a:spcPct val="90000"/>
              </a:lnSpc>
              <a:spcBef>
                <a:spcPct val="0"/>
              </a:spcBef>
              <a:buNone/>
              <a:defRPr sz="4500" kern="1200">
                <a:solidFill>
                  <a:schemeClr val="tx1"/>
                </a:solidFill>
                <a:latin typeface="+mj-lt"/>
                <a:ea typeface="+mj-ea"/>
                <a:cs typeface="+mj-cs"/>
              </a:defRPr>
            </a:lvl1pPr>
          </a:lstStyle>
          <a:p>
            <a:r>
              <a:rPr lang="id-ID" sz="4283" b="1" dirty="0"/>
              <a:t>IV. RNA</a:t>
            </a:r>
            <a:endParaRPr lang="en-US" sz="4283" b="1" dirty="0"/>
          </a:p>
        </p:txBody>
      </p:sp>
      <p:graphicFrame>
        <p:nvGraphicFramePr>
          <p:cNvPr id="9" name="Diagram 8"/>
          <p:cNvGraphicFramePr/>
          <p:nvPr>
            <p:extLst>
              <p:ext uri="{D42A27DB-BD31-4B8C-83A1-F6EECF244321}">
                <p14:modId xmlns:p14="http://schemas.microsoft.com/office/powerpoint/2010/main" val="4088862651"/>
              </p:ext>
            </p:extLst>
          </p:nvPr>
        </p:nvGraphicFramePr>
        <p:xfrm>
          <a:off x="1114610" y="1849349"/>
          <a:ext cx="4659114" cy="2980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extLst>
              <p:ext uri="{D42A27DB-BD31-4B8C-83A1-F6EECF244321}">
                <p14:modId xmlns:p14="http://schemas.microsoft.com/office/powerpoint/2010/main" val="1406184247"/>
              </p:ext>
            </p:extLst>
          </p:nvPr>
        </p:nvGraphicFramePr>
        <p:xfrm>
          <a:off x="6078322" y="1802726"/>
          <a:ext cx="5213531" cy="30273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Diagram 12"/>
          <p:cNvGraphicFramePr/>
          <p:nvPr>
            <p:extLst/>
          </p:nvPr>
        </p:nvGraphicFramePr>
        <p:xfrm>
          <a:off x="1122898" y="4832136"/>
          <a:ext cx="10182294" cy="145046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51503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Graphic spid="9" grpId="0">
        <p:bldAsOne/>
      </p:bldGraphic>
      <p:bldGraphic spid="12" grpId="0">
        <p:bldAsOne/>
      </p:bldGraphic>
      <p:bldGraphic spid="13"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2967065" y="248585"/>
            <a:ext cx="8955742" cy="609197"/>
          </a:xfrm>
          <a:prstGeom prst="rect">
            <a:avLst/>
          </a:prstGeom>
          <a:solidFill>
            <a:schemeClr val="accent1">
              <a:lumMod val="60000"/>
              <a:lumOff val="40000"/>
            </a:schemeClr>
          </a:solidFill>
        </p:spPr>
        <p:txBody>
          <a:bodyPr vert="horz" lIns="88856" tIns="44428" rIns="88856" bIns="44428" rtlCol="0" anchor="ctr">
            <a:normAutofit fontScale="90000" lnSpcReduction="10000"/>
          </a:bodyPr>
          <a:lstStyle>
            <a:lvl1pPr algn="l" defTabSz="933602" rtl="0" eaLnBrk="1" latinLnBrk="0" hangingPunct="1">
              <a:lnSpc>
                <a:spcPct val="90000"/>
              </a:lnSpc>
              <a:spcBef>
                <a:spcPct val="0"/>
              </a:spcBef>
              <a:buNone/>
              <a:defRPr sz="4500" kern="1200">
                <a:solidFill>
                  <a:schemeClr val="tx1"/>
                </a:solidFill>
                <a:latin typeface="+mj-lt"/>
                <a:ea typeface="+mj-ea"/>
                <a:cs typeface="+mj-cs"/>
              </a:defRPr>
            </a:lvl1pPr>
          </a:lstStyle>
          <a:p>
            <a:r>
              <a:rPr lang="id-ID" sz="4283" b="1" dirty="0"/>
              <a:t>V. Perbedaan DNA dengan RNA</a:t>
            </a:r>
            <a:endParaRPr lang="en-US" sz="4283" b="1" dirty="0"/>
          </a:p>
        </p:txBody>
      </p:sp>
      <p:graphicFrame>
        <p:nvGraphicFramePr>
          <p:cNvPr id="13" name="Table 12"/>
          <p:cNvGraphicFramePr>
            <a:graphicFrameLocks noGrp="1"/>
          </p:cNvGraphicFramePr>
          <p:nvPr>
            <p:extLst>
              <p:ext uri="{D42A27DB-BD31-4B8C-83A1-F6EECF244321}">
                <p14:modId xmlns:p14="http://schemas.microsoft.com/office/powerpoint/2010/main" val="958918234"/>
              </p:ext>
            </p:extLst>
          </p:nvPr>
        </p:nvGraphicFramePr>
        <p:xfrm>
          <a:off x="1107583" y="1136161"/>
          <a:ext cx="10947042" cy="5637638"/>
        </p:xfrm>
        <a:graphic>
          <a:graphicData uri="http://schemas.openxmlformats.org/drawingml/2006/table">
            <a:tbl>
              <a:tblPr firstRow="1" bandRow="1">
                <a:tableStyleId>{912C8C85-51F0-491E-9774-3900AFEF0FD7}</a:tableStyleId>
              </a:tblPr>
              <a:tblGrid>
                <a:gridCol w="642943"/>
                <a:gridCol w="2177530"/>
                <a:gridCol w="3895747"/>
                <a:gridCol w="4230822"/>
              </a:tblGrid>
              <a:tr h="527077">
                <a:tc>
                  <a:txBody>
                    <a:bodyPr/>
                    <a:lstStyle/>
                    <a:p>
                      <a:pPr algn="ctr"/>
                      <a:r>
                        <a:rPr lang="id-ID" sz="1900" dirty="0" smtClean="0"/>
                        <a:t>No.</a:t>
                      </a:r>
                      <a:endParaRPr lang="id-ID" sz="1900" dirty="0"/>
                    </a:p>
                  </a:txBody>
                  <a:tcPr marL="87028" marR="87028" marT="43514" marB="43514"/>
                </a:tc>
                <a:tc>
                  <a:txBody>
                    <a:bodyPr/>
                    <a:lstStyle/>
                    <a:p>
                      <a:r>
                        <a:rPr lang="id-ID" sz="1900" dirty="0" smtClean="0"/>
                        <a:t>Perbedaan</a:t>
                      </a:r>
                      <a:endParaRPr lang="id-ID" sz="1900" dirty="0"/>
                    </a:p>
                  </a:txBody>
                  <a:tcPr marL="87028" marR="87028" marT="43514" marB="43514"/>
                </a:tc>
                <a:tc>
                  <a:txBody>
                    <a:bodyPr/>
                    <a:lstStyle/>
                    <a:p>
                      <a:pPr algn="ctr"/>
                      <a:r>
                        <a:rPr lang="id-ID" sz="1900" dirty="0" smtClean="0"/>
                        <a:t>DNA</a:t>
                      </a:r>
                      <a:endParaRPr lang="id-ID" sz="1900" dirty="0"/>
                    </a:p>
                  </a:txBody>
                  <a:tcPr marL="87028" marR="87028" marT="43514" marB="43514"/>
                </a:tc>
                <a:tc>
                  <a:txBody>
                    <a:bodyPr/>
                    <a:lstStyle/>
                    <a:p>
                      <a:pPr algn="ctr"/>
                      <a:r>
                        <a:rPr lang="id-ID" sz="1900" dirty="0" smtClean="0"/>
                        <a:t>RNA</a:t>
                      </a:r>
                      <a:endParaRPr lang="id-ID" sz="1900" dirty="0"/>
                    </a:p>
                  </a:txBody>
                  <a:tcPr marL="87028" marR="87028" marT="43514" marB="43514"/>
                </a:tc>
              </a:tr>
              <a:tr h="667216">
                <a:tc>
                  <a:txBody>
                    <a:bodyPr/>
                    <a:lstStyle/>
                    <a:p>
                      <a:pPr algn="ctr"/>
                      <a:r>
                        <a:rPr lang="id-ID" sz="1900" dirty="0" smtClean="0"/>
                        <a:t>1.</a:t>
                      </a:r>
                      <a:endParaRPr lang="id-ID" sz="1900" dirty="0"/>
                    </a:p>
                  </a:txBody>
                  <a:tcPr marL="87028" marR="87028" marT="43514" marB="43514"/>
                </a:tc>
                <a:tc>
                  <a:txBody>
                    <a:bodyPr/>
                    <a:lstStyle/>
                    <a:p>
                      <a:r>
                        <a:rPr lang="id-ID" sz="1900" dirty="0" smtClean="0"/>
                        <a:t>Bentuk struktur</a:t>
                      </a:r>
                      <a:endParaRPr lang="id-ID" sz="1900" dirty="0"/>
                    </a:p>
                  </a:txBody>
                  <a:tcPr marL="87028" marR="87028" marT="43514" marB="43514"/>
                </a:tc>
                <a:tc>
                  <a:txBody>
                    <a:bodyPr/>
                    <a:lstStyle/>
                    <a:p>
                      <a:r>
                        <a:rPr lang="id-ID" sz="1900" dirty="0" smtClean="0"/>
                        <a:t>Untai ganda (heliks</a:t>
                      </a:r>
                      <a:r>
                        <a:rPr lang="id-ID" sz="1900" baseline="0" dirty="0" smtClean="0"/>
                        <a:t> ganda), panjang</a:t>
                      </a:r>
                      <a:endParaRPr lang="id-ID" sz="1900" dirty="0"/>
                    </a:p>
                  </a:txBody>
                  <a:tcPr marL="87028" marR="87028" marT="43514" marB="43514"/>
                </a:tc>
                <a:tc>
                  <a:txBody>
                    <a:bodyPr/>
                    <a:lstStyle/>
                    <a:p>
                      <a:r>
                        <a:rPr lang="id-ID" sz="1900" dirty="0" smtClean="0"/>
                        <a:t>Untai tunggal, pendek</a:t>
                      </a:r>
                      <a:endParaRPr lang="id-ID" sz="1900" dirty="0"/>
                    </a:p>
                  </a:txBody>
                  <a:tcPr marL="87028" marR="87028" marT="43514" marB="43514"/>
                </a:tc>
              </a:tr>
              <a:tr h="957310">
                <a:tc>
                  <a:txBody>
                    <a:bodyPr/>
                    <a:lstStyle/>
                    <a:p>
                      <a:pPr algn="ctr"/>
                      <a:r>
                        <a:rPr lang="id-ID" sz="1900" dirty="0" smtClean="0"/>
                        <a:t>2.</a:t>
                      </a:r>
                      <a:endParaRPr lang="id-ID" sz="1900" dirty="0"/>
                    </a:p>
                  </a:txBody>
                  <a:tcPr marL="87028" marR="87028" marT="43514" marB="43514"/>
                </a:tc>
                <a:tc>
                  <a:txBody>
                    <a:bodyPr/>
                    <a:lstStyle/>
                    <a:p>
                      <a:r>
                        <a:rPr lang="id-ID" sz="1900" dirty="0" smtClean="0"/>
                        <a:t>Letak </a:t>
                      </a:r>
                      <a:endParaRPr lang="id-ID" sz="1900" dirty="0"/>
                    </a:p>
                  </a:txBody>
                  <a:tcPr marL="87028" marR="87028" marT="43514" marB="43514"/>
                </a:tc>
                <a:tc>
                  <a:txBody>
                    <a:bodyPr/>
                    <a:lstStyle/>
                    <a:p>
                      <a:r>
                        <a:rPr lang="id-ID" sz="1900" dirty="0" smtClean="0"/>
                        <a:t>Pada kromosom,</a:t>
                      </a:r>
                      <a:r>
                        <a:rPr lang="id-ID" sz="1900" baseline="0" dirty="0" smtClean="0"/>
                        <a:t> mitokondria, plastida, kloroplas, dan sentriol</a:t>
                      </a:r>
                      <a:endParaRPr lang="id-ID" sz="1900" dirty="0"/>
                    </a:p>
                  </a:txBody>
                  <a:tcPr marL="87028" marR="87028" marT="43514" marB="43514"/>
                </a:tc>
                <a:tc>
                  <a:txBody>
                    <a:bodyPr/>
                    <a:lstStyle/>
                    <a:p>
                      <a:r>
                        <a:rPr lang="id-ID" sz="1900" dirty="0" smtClean="0"/>
                        <a:t>Di</a:t>
                      </a:r>
                      <a:r>
                        <a:rPr lang="id-ID" sz="1900" baseline="0" dirty="0" smtClean="0"/>
                        <a:t> sitoplasma sel, ribosom, dan inti sel</a:t>
                      </a:r>
                      <a:endParaRPr lang="id-ID" sz="1900" dirty="0"/>
                    </a:p>
                  </a:txBody>
                  <a:tcPr marL="87028" marR="87028" marT="43514" marB="43514"/>
                </a:tc>
              </a:tr>
              <a:tr h="527077">
                <a:tc>
                  <a:txBody>
                    <a:bodyPr/>
                    <a:lstStyle/>
                    <a:p>
                      <a:pPr algn="ctr"/>
                      <a:r>
                        <a:rPr lang="id-ID" sz="1900" dirty="0" smtClean="0"/>
                        <a:t>3.</a:t>
                      </a:r>
                      <a:endParaRPr lang="id-ID" sz="1900" dirty="0"/>
                    </a:p>
                  </a:txBody>
                  <a:tcPr marL="87028" marR="87028" marT="43514" marB="43514"/>
                </a:tc>
                <a:tc>
                  <a:txBody>
                    <a:bodyPr/>
                    <a:lstStyle/>
                    <a:p>
                      <a:r>
                        <a:rPr lang="id-ID" sz="1900" dirty="0" smtClean="0"/>
                        <a:t>Jenis gula</a:t>
                      </a:r>
                      <a:endParaRPr lang="id-ID" sz="1900" dirty="0"/>
                    </a:p>
                  </a:txBody>
                  <a:tcPr marL="87028" marR="87028" marT="43514" marB="43514"/>
                </a:tc>
                <a:tc>
                  <a:txBody>
                    <a:bodyPr/>
                    <a:lstStyle/>
                    <a:p>
                      <a:r>
                        <a:rPr lang="id-ID" sz="1900" dirty="0" smtClean="0"/>
                        <a:t>Deoksiribosa </a:t>
                      </a:r>
                      <a:endParaRPr lang="id-ID" sz="1900" dirty="0"/>
                    </a:p>
                  </a:txBody>
                  <a:tcPr marL="87028" marR="87028" marT="43514" marB="43514"/>
                </a:tc>
                <a:tc>
                  <a:txBody>
                    <a:bodyPr/>
                    <a:lstStyle/>
                    <a:p>
                      <a:r>
                        <a:rPr lang="id-ID" sz="1900" dirty="0" smtClean="0"/>
                        <a:t>Ribosa</a:t>
                      </a:r>
                      <a:r>
                        <a:rPr lang="id-ID" sz="1900" baseline="0" dirty="0" smtClean="0"/>
                        <a:t> </a:t>
                      </a:r>
                      <a:endParaRPr lang="id-ID" sz="1900" dirty="0"/>
                    </a:p>
                  </a:txBody>
                  <a:tcPr marL="87028" marR="87028" marT="43514" marB="43514"/>
                </a:tc>
              </a:tr>
              <a:tr h="667216">
                <a:tc>
                  <a:txBody>
                    <a:bodyPr/>
                    <a:lstStyle/>
                    <a:p>
                      <a:pPr algn="ctr"/>
                      <a:r>
                        <a:rPr lang="id-ID" sz="1900" dirty="0" smtClean="0"/>
                        <a:t>4.</a:t>
                      </a:r>
                      <a:endParaRPr lang="id-ID" sz="1900" dirty="0"/>
                    </a:p>
                  </a:txBody>
                  <a:tcPr marL="87028" marR="87028" marT="43514" marB="43514"/>
                </a:tc>
                <a:tc>
                  <a:txBody>
                    <a:bodyPr/>
                    <a:lstStyle/>
                    <a:p>
                      <a:r>
                        <a:rPr lang="id-ID" sz="1900" dirty="0" smtClean="0"/>
                        <a:t>Basa nitrogen</a:t>
                      </a:r>
                      <a:endParaRPr lang="id-ID" sz="1900" dirty="0"/>
                    </a:p>
                  </a:txBody>
                  <a:tcPr marL="87028" marR="87028" marT="43514" marB="43514"/>
                </a:tc>
                <a:tc>
                  <a:txBody>
                    <a:bodyPr/>
                    <a:lstStyle/>
                    <a:p>
                      <a:r>
                        <a:rPr lang="id-ID" sz="1900" dirty="0" smtClean="0"/>
                        <a:t>Pirimidin terdiri atas timin dan sitosin</a:t>
                      </a:r>
                      <a:endParaRPr lang="id-ID" sz="1900" dirty="0"/>
                    </a:p>
                  </a:txBody>
                  <a:tcPr marL="87028" marR="87028" marT="43514" marB="43514"/>
                </a:tc>
                <a:tc>
                  <a:txBody>
                    <a:bodyPr/>
                    <a:lstStyle/>
                    <a:p>
                      <a:r>
                        <a:rPr lang="id-ID" sz="1900" dirty="0" smtClean="0"/>
                        <a:t>Pirimidin terdiri atas</a:t>
                      </a:r>
                      <a:r>
                        <a:rPr lang="id-ID" sz="1900" baseline="0" dirty="0" smtClean="0"/>
                        <a:t> urasil dan sitosin</a:t>
                      </a:r>
                      <a:endParaRPr lang="id-ID" sz="1900" dirty="0"/>
                    </a:p>
                  </a:txBody>
                  <a:tcPr marL="87028" marR="87028" marT="43514" marB="43514"/>
                </a:tc>
              </a:tr>
              <a:tr h="957310">
                <a:tc>
                  <a:txBody>
                    <a:bodyPr/>
                    <a:lstStyle/>
                    <a:p>
                      <a:pPr algn="ctr"/>
                      <a:r>
                        <a:rPr lang="id-ID" sz="1900" dirty="0" smtClean="0"/>
                        <a:t>5.</a:t>
                      </a:r>
                      <a:endParaRPr lang="id-ID" sz="1900" dirty="0"/>
                    </a:p>
                  </a:txBody>
                  <a:tcPr marL="87028" marR="87028" marT="43514" marB="43514"/>
                </a:tc>
                <a:tc>
                  <a:txBody>
                    <a:bodyPr/>
                    <a:lstStyle/>
                    <a:p>
                      <a:r>
                        <a:rPr lang="id-ID" sz="1900" dirty="0" smtClean="0"/>
                        <a:t>Fungsi </a:t>
                      </a:r>
                      <a:endParaRPr lang="id-ID" sz="1900" dirty="0"/>
                    </a:p>
                  </a:txBody>
                  <a:tcPr marL="87028" marR="87028" marT="43514" marB="43514"/>
                </a:tc>
                <a:tc>
                  <a:txBody>
                    <a:bodyPr/>
                    <a:lstStyle/>
                    <a:p>
                      <a:r>
                        <a:rPr lang="id-ID" sz="1900" dirty="0" smtClean="0"/>
                        <a:t>Sebagai materi genetik (bahan baku) untuk sintesis protein</a:t>
                      </a:r>
                      <a:endParaRPr lang="id-ID" sz="1900" dirty="0"/>
                    </a:p>
                  </a:txBody>
                  <a:tcPr marL="87028" marR="87028" marT="43514" marB="43514"/>
                </a:tc>
                <a:tc>
                  <a:txBody>
                    <a:bodyPr/>
                    <a:lstStyle/>
                    <a:p>
                      <a:r>
                        <a:rPr lang="id-ID" sz="1900" dirty="0" smtClean="0"/>
                        <a:t>Alat</a:t>
                      </a:r>
                      <a:r>
                        <a:rPr lang="id-ID" sz="1900" baseline="0" dirty="0" smtClean="0"/>
                        <a:t> dalam sintesis protein</a:t>
                      </a:r>
                      <a:endParaRPr lang="id-ID" sz="1900" dirty="0"/>
                    </a:p>
                  </a:txBody>
                  <a:tcPr marL="87028" marR="87028" marT="43514" marB="43514"/>
                </a:tc>
              </a:tr>
              <a:tr h="667216">
                <a:tc>
                  <a:txBody>
                    <a:bodyPr/>
                    <a:lstStyle/>
                    <a:p>
                      <a:pPr algn="ctr"/>
                      <a:r>
                        <a:rPr lang="id-ID" sz="1900" dirty="0" smtClean="0"/>
                        <a:t>6.</a:t>
                      </a:r>
                      <a:endParaRPr lang="id-ID" sz="1900" dirty="0"/>
                    </a:p>
                  </a:txBody>
                  <a:tcPr marL="87028" marR="87028" marT="43514" marB="43514"/>
                </a:tc>
                <a:tc>
                  <a:txBody>
                    <a:bodyPr/>
                    <a:lstStyle/>
                    <a:p>
                      <a:r>
                        <a:rPr lang="id-ID" sz="1900" dirty="0" smtClean="0"/>
                        <a:t>Kadar jumlah</a:t>
                      </a:r>
                      <a:endParaRPr lang="id-ID" sz="1900" dirty="0"/>
                    </a:p>
                  </a:txBody>
                  <a:tcPr marL="87028" marR="87028" marT="43514" marB="43514"/>
                </a:tc>
                <a:tc>
                  <a:txBody>
                    <a:bodyPr/>
                    <a:lstStyle/>
                    <a:p>
                      <a:r>
                        <a:rPr lang="id-ID" sz="1900" dirty="0" smtClean="0"/>
                        <a:t>Tetap, tidak dipengaruhi oleh aktivitas sintesis protein</a:t>
                      </a:r>
                      <a:endParaRPr lang="id-ID" sz="1900" dirty="0"/>
                    </a:p>
                  </a:txBody>
                  <a:tcPr marL="87028" marR="87028" marT="43514" marB="43514"/>
                </a:tc>
                <a:tc>
                  <a:txBody>
                    <a:bodyPr/>
                    <a:lstStyle/>
                    <a:p>
                      <a:r>
                        <a:rPr lang="id-ID" sz="1900" dirty="0" smtClean="0"/>
                        <a:t>Tidak tetap, dipengaruhi oleh aktivitas sintesis protein</a:t>
                      </a:r>
                      <a:endParaRPr lang="id-ID" sz="1900" dirty="0"/>
                    </a:p>
                  </a:txBody>
                  <a:tcPr marL="87028" marR="87028" marT="43514" marB="43514"/>
                </a:tc>
              </a:tr>
              <a:tr h="667216">
                <a:tc>
                  <a:txBody>
                    <a:bodyPr/>
                    <a:lstStyle/>
                    <a:p>
                      <a:pPr algn="ctr"/>
                      <a:r>
                        <a:rPr lang="id-ID" sz="1900" dirty="0" smtClean="0"/>
                        <a:t>7.</a:t>
                      </a:r>
                      <a:endParaRPr lang="id-ID" sz="1900" dirty="0"/>
                    </a:p>
                  </a:txBody>
                  <a:tcPr marL="87028" marR="87028" marT="43514" marB="43514"/>
                </a:tc>
                <a:tc>
                  <a:txBody>
                    <a:bodyPr/>
                    <a:lstStyle/>
                    <a:p>
                      <a:r>
                        <a:rPr lang="id-ID" sz="1900" dirty="0" smtClean="0"/>
                        <a:t>Keberadaannya </a:t>
                      </a:r>
                      <a:endParaRPr lang="id-ID" sz="1900" dirty="0"/>
                    </a:p>
                  </a:txBody>
                  <a:tcPr marL="87028" marR="87028" marT="43514" marB="43514"/>
                </a:tc>
                <a:tc>
                  <a:txBody>
                    <a:bodyPr/>
                    <a:lstStyle/>
                    <a:p>
                      <a:r>
                        <a:rPr lang="id-ID" sz="1900" dirty="0" smtClean="0"/>
                        <a:t>Permanen </a:t>
                      </a:r>
                      <a:endParaRPr lang="id-ID" sz="1900" dirty="0"/>
                    </a:p>
                  </a:txBody>
                  <a:tcPr marL="87028" marR="87028" marT="43514" marB="43514"/>
                </a:tc>
                <a:tc>
                  <a:txBody>
                    <a:bodyPr/>
                    <a:lstStyle/>
                    <a:p>
                      <a:r>
                        <a:rPr lang="id-ID" sz="1900" dirty="0" smtClean="0"/>
                        <a:t>Periode pendek karena mudah terurai</a:t>
                      </a:r>
                      <a:endParaRPr lang="id-ID" sz="1900" dirty="0"/>
                    </a:p>
                  </a:txBody>
                  <a:tcPr marL="87028" marR="87028" marT="43514" marB="43514"/>
                </a:tc>
              </a:tr>
            </a:tbl>
          </a:graphicData>
        </a:graphic>
      </p:graphicFrame>
    </p:spTree>
    <p:extLst>
      <p:ext uri="{BB962C8B-B14F-4D97-AF65-F5344CB8AC3E}">
        <p14:creationId xmlns:p14="http://schemas.microsoft.com/office/powerpoint/2010/main" val="78019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8340" y="1326519"/>
            <a:ext cx="10914467" cy="654915"/>
          </a:xfrm>
        </p:spPr>
        <p:txBody>
          <a:bodyPr>
            <a:normAutofit lnSpcReduction="10000"/>
          </a:bodyPr>
          <a:lstStyle/>
          <a:p>
            <a:pPr marL="0" indent="0">
              <a:buNone/>
            </a:pPr>
            <a:r>
              <a:rPr lang="id-ID" sz="1904" b="1" dirty="0">
                <a:solidFill>
                  <a:schemeClr val="tx1"/>
                </a:solidFill>
              </a:rPr>
              <a:t>Sintesis protein adalah proses pembentukan partikel protein yang melibatkan sintesis RNA dan dipengaruhi oleh DNA.</a:t>
            </a:r>
          </a:p>
        </p:txBody>
      </p:sp>
      <p:sp>
        <p:nvSpPr>
          <p:cNvPr id="4" name="Title 1"/>
          <p:cNvSpPr txBox="1">
            <a:spLocks/>
          </p:cNvSpPr>
          <p:nvPr/>
        </p:nvSpPr>
        <p:spPr>
          <a:xfrm>
            <a:off x="3695728" y="811367"/>
            <a:ext cx="8227080" cy="423667"/>
          </a:xfrm>
          <a:prstGeom prst="rect">
            <a:avLst/>
          </a:prstGeom>
          <a:solidFill>
            <a:schemeClr val="accent1">
              <a:lumMod val="40000"/>
              <a:lumOff val="60000"/>
            </a:schemeClr>
          </a:solidFill>
        </p:spPr>
        <p:txBody>
          <a:bodyPr vert="horz" lIns="88856" tIns="44428" rIns="88856" bIns="44428" rtlCol="0" anchor="ctr">
            <a:noAutofit/>
          </a:bodyPr>
          <a:lstStyle>
            <a:lvl1pPr algn="l" defTabSz="933602" rtl="0" eaLnBrk="1" latinLnBrk="0" hangingPunct="1">
              <a:lnSpc>
                <a:spcPct val="90000"/>
              </a:lnSpc>
              <a:spcBef>
                <a:spcPct val="0"/>
              </a:spcBef>
              <a:buNone/>
              <a:defRPr sz="4500" kern="1200">
                <a:solidFill>
                  <a:schemeClr val="tx1"/>
                </a:solidFill>
                <a:latin typeface="+mj-lt"/>
                <a:ea typeface="+mj-ea"/>
                <a:cs typeface="+mj-cs"/>
              </a:defRPr>
            </a:lvl1pPr>
          </a:lstStyle>
          <a:p>
            <a:r>
              <a:rPr lang="id-ID" sz="2665" b="1" dirty="0"/>
              <a:t>A. Mekanisme Sintesis Protein</a:t>
            </a:r>
            <a:endParaRPr lang="en-US" sz="2665" b="1" dirty="0"/>
          </a:p>
        </p:txBody>
      </p:sp>
      <p:sp>
        <p:nvSpPr>
          <p:cNvPr id="7" name="Title 1"/>
          <p:cNvSpPr txBox="1">
            <a:spLocks/>
          </p:cNvSpPr>
          <p:nvPr/>
        </p:nvSpPr>
        <p:spPr>
          <a:xfrm>
            <a:off x="2967065" y="119795"/>
            <a:ext cx="8955742" cy="609197"/>
          </a:xfrm>
          <a:prstGeom prst="rect">
            <a:avLst/>
          </a:prstGeom>
          <a:solidFill>
            <a:schemeClr val="accent1">
              <a:lumMod val="60000"/>
              <a:lumOff val="40000"/>
            </a:schemeClr>
          </a:solidFill>
        </p:spPr>
        <p:txBody>
          <a:bodyPr vert="horz" lIns="88856" tIns="44428" rIns="88856" bIns="44428" rtlCol="0" anchor="ctr">
            <a:normAutofit fontScale="75000" lnSpcReduction="20000"/>
          </a:bodyPr>
          <a:lstStyle>
            <a:lvl1pPr algn="l" defTabSz="933602" rtl="0" eaLnBrk="1" latinLnBrk="0" hangingPunct="1">
              <a:lnSpc>
                <a:spcPct val="90000"/>
              </a:lnSpc>
              <a:spcBef>
                <a:spcPct val="0"/>
              </a:spcBef>
              <a:buNone/>
              <a:defRPr sz="4500" kern="1200">
                <a:solidFill>
                  <a:schemeClr val="tx1"/>
                </a:solidFill>
                <a:latin typeface="+mj-lt"/>
                <a:ea typeface="+mj-ea"/>
                <a:cs typeface="+mj-cs"/>
              </a:defRPr>
            </a:lvl1pPr>
          </a:lstStyle>
          <a:p>
            <a:r>
              <a:rPr lang="id-ID" sz="4283" b="1" dirty="0"/>
              <a:t>VI. Sintesis Protein dan Pembentukan Sifat</a:t>
            </a:r>
            <a:endParaRPr lang="en-US" sz="4283" b="1" dirty="0"/>
          </a:p>
        </p:txBody>
      </p:sp>
      <p:graphicFrame>
        <p:nvGraphicFramePr>
          <p:cNvPr id="8" name="Diagram 7"/>
          <p:cNvGraphicFramePr/>
          <p:nvPr>
            <p:extLst>
              <p:ext uri="{D42A27DB-BD31-4B8C-83A1-F6EECF244321}">
                <p14:modId xmlns:p14="http://schemas.microsoft.com/office/powerpoint/2010/main" val="392235676"/>
              </p:ext>
            </p:extLst>
          </p:nvPr>
        </p:nvGraphicFramePr>
        <p:xfrm>
          <a:off x="862885" y="2524648"/>
          <a:ext cx="11230377" cy="4333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a:spLocks/>
          </p:cNvSpPr>
          <p:nvPr/>
        </p:nvSpPr>
        <p:spPr>
          <a:xfrm>
            <a:off x="1008339" y="1932727"/>
            <a:ext cx="10051243" cy="393694"/>
          </a:xfrm>
          <a:prstGeom prst="rect">
            <a:avLst/>
          </a:prstGeom>
        </p:spPr>
        <p:txBody>
          <a:bodyPr vert="horz" lIns="88856" tIns="44428" rIns="88856" bIns="44428" rtlCol="0">
            <a:normAutofit/>
          </a:bodyPr>
          <a:lstStyle/>
          <a:p>
            <a:pPr defTabSz="888602">
              <a:lnSpc>
                <a:spcPct val="90000"/>
              </a:lnSpc>
              <a:spcBef>
                <a:spcPts val="972"/>
              </a:spcBef>
              <a:defRPr/>
            </a:pPr>
            <a:r>
              <a:rPr lang="id-ID" sz="1904" b="1" dirty="0"/>
              <a:t>Tahapan:</a:t>
            </a:r>
            <a:endParaRPr lang="en-US" sz="1904" b="1" dirty="0"/>
          </a:p>
        </p:txBody>
      </p:sp>
    </p:spTree>
    <p:extLst>
      <p:ext uri="{BB962C8B-B14F-4D97-AF65-F5344CB8AC3E}">
        <p14:creationId xmlns:p14="http://schemas.microsoft.com/office/powerpoint/2010/main" val="133731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blinds(horizontal)">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horizontal)">
                                      <p:cBhvr>
                                        <p:cTn id="24" dur="500"/>
                                        <p:tgtEl>
                                          <p:spTgt spid="6"/>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7" grpId="0" animBg="1"/>
      <p:bldGraphic spid="8" grpId="0">
        <p:bldAsOne/>
      </p:bldGraphic>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427183" y="6278462"/>
            <a:ext cx="5912413" cy="538098"/>
          </a:xfrm>
        </p:spPr>
        <p:txBody>
          <a:bodyPr>
            <a:normAutofit fontScale="92500"/>
          </a:bodyPr>
          <a:lstStyle/>
          <a:p>
            <a:pPr algn="ctr">
              <a:buNone/>
            </a:pPr>
            <a:r>
              <a:rPr lang="id-ID" sz="2284" b="1" dirty="0"/>
              <a:t>Mekanisme tahap transkripsi sintesis protein</a:t>
            </a:r>
            <a:endParaRPr lang="id-ID" sz="2284" b="1" dirty="0"/>
          </a:p>
        </p:txBody>
      </p:sp>
      <p:sp>
        <p:nvSpPr>
          <p:cNvPr id="11" name="Title 1"/>
          <p:cNvSpPr txBox="1">
            <a:spLocks/>
          </p:cNvSpPr>
          <p:nvPr/>
        </p:nvSpPr>
        <p:spPr>
          <a:xfrm>
            <a:off x="3695728" y="1298170"/>
            <a:ext cx="8227080" cy="413384"/>
          </a:xfrm>
          <a:prstGeom prst="rect">
            <a:avLst/>
          </a:prstGeom>
          <a:solidFill>
            <a:schemeClr val="accent1">
              <a:lumMod val="40000"/>
              <a:lumOff val="60000"/>
            </a:schemeClr>
          </a:solidFill>
        </p:spPr>
        <p:txBody>
          <a:bodyPr vert="horz" lIns="88856" tIns="44428" rIns="88856" bIns="44428" rtlCol="0" anchor="ctr">
            <a:noAutofit/>
          </a:bodyPr>
          <a:lstStyle>
            <a:lvl1pPr algn="l" defTabSz="933602" rtl="0" eaLnBrk="1" latinLnBrk="0" hangingPunct="1">
              <a:lnSpc>
                <a:spcPct val="90000"/>
              </a:lnSpc>
              <a:spcBef>
                <a:spcPct val="0"/>
              </a:spcBef>
              <a:buNone/>
              <a:defRPr sz="4500" kern="1200">
                <a:solidFill>
                  <a:schemeClr val="tx1"/>
                </a:solidFill>
                <a:latin typeface="+mj-lt"/>
                <a:ea typeface="+mj-ea"/>
                <a:cs typeface="+mj-cs"/>
              </a:defRPr>
            </a:lvl1pPr>
          </a:lstStyle>
          <a:p>
            <a:r>
              <a:rPr lang="id-ID" sz="2665" b="1" dirty="0"/>
              <a:t>A. Mekanisme Sintesis Protein</a:t>
            </a:r>
            <a:endParaRPr lang="en-US" sz="2665" b="1" dirty="0"/>
          </a:p>
        </p:txBody>
      </p:sp>
      <p:sp>
        <p:nvSpPr>
          <p:cNvPr id="12" name="Title 1"/>
          <p:cNvSpPr txBox="1">
            <a:spLocks/>
          </p:cNvSpPr>
          <p:nvPr/>
        </p:nvSpPr>
        <p:spPr>
          <a:xfrm>
            <a:off x="2967065" y="609197"/>
            <a:ext cx="8955742" cy="609197"/>
          </a:xfrm>
          <a:prstGeom prst="rect">
            <a:avLst/>
          </a:prstGeom>
          <a:solidFill>
            <a:schemeClr val="accent1">
              <a:lumMod val="60000"/>
              <a:lumOff val="40000"/>
            </a:schemeClr>
          </a:solidFill>
        </p:spPr>
        <p:txBody>
          <a:bodyPr vert="horz" lIns="88856" tIns="44428" rIns="88856" bIns="44428" rtlCol="0" anchor="ctr">
            <a:normAutofit fontScale="75000" lnSpcReduction="20000"/>
          </a:bodyPr>
          <a:lstStyle>
            <a:lvl1pPr algn="l" defTabSz="933602" rtl="0" eaLnBrk="1" latinLnBrk="0" hangingPunct="1">
              <a:lnSpc>
                <a:spcPct val="90000"/>
              </a:lnSpc>
              <a:spcBef>
                <a:spcPct val="0"/>
              </a:spcBef>
              <a:buNone/>
              <a:defRPr sz="4500" kern="1200">
                <a:solidFill>
                  <a:schemeClr val="tx1"/>
                </a:solidFill>
                <a:latin typeface="+mj-lt"/>
                <a:ea typeface="+mj-ea"/>
                <a:cs typeface="+mj-cs"/>
              </a:defRPr>
            </a:lvl1pPr>
          </a:lstStyle>
          <a:p>
            <a:r>
              <a:rPr lang="id-ID" sz="4283" b="1" dirty="0"/>
              <a:t>VI. Sintesis Protein dan Pembentukan Sifat</a:t>
            </a:r>
            <a:endParaRPr lang="en-US" sz="4283" b="1" dirty="0"/>
          </a:p>
        </p:txBody>
      </p:sp>
      <p:pic>
        <p:nvPicPr>
          <p:cNvPr id="10242" name="Picture 2" descr="D:\Erlangga\17 maret\bab 3\3 23 1.jpg"/>
          <p:cNvPicPr>
            <a:picLocks noChangeAspect="1" noChangeArrowheads="1"/>
          </p:cNvPicPr>
          <p:nvPr/>
        </p:nvPicPr>
        <p:blipFill>
          <a:blip r:embed="rId2"/>
          <a:srcRect/>
          <a:stretch>
            <a:fillRect/>
          </a:stretch>
        </p:blipFill>
        <p:spPr bwMode="auto">
          <a:xfrm>
            <a:off x="2346313" y="1823448"/>
            <a:ext cx="7620303" cy="43730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505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checkerboard(across)">
                                      <p:cBhvr>
                                        <p:cTn id="7" dur="500"/>
                                        <p:tgtEl>
                                          <p:spTgt spid="1024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checkerboard(across)">
                                      <p:cBhvr>
                                        <p:cTn id="1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3695728" y="1298170"/>
            <a:ext cx="8227080" cy="413384"/>
          </a:xfrm>
          <a:prstGeom prst="rect">
            <a:avLst/>
          </a:prstGeom>
          <a:solidFill>
            <a:schemeClr val="accent1">
              <a:lumMod val="40000"/>
              <a:lumOff val="60000"/>
            </a:schemeClr>
          </a:solidFill>
        </p:spPr>
        <p:txBody>
          <a:bodyPr vert="horz" lIns="88856" tIns="44428" rIns="88856" bIns="44428" rtlCol="0" anchor="ctr">
            <a:noAutofit/>
          </a:bodyPr>
          <a:lstStyle>
            <a:lvl1pPr algn="l" defTabSz="933602" rtl="0" eaLnBrk="1" latinLnBrk="0" hangingPunct="1">
              <a:lnSpc>
                <a:spcPct val="90000"/>
              </a:lnSpc>
              <a:spcBef>
                <a:spcPct val="0"/>
              </a:spcBef>
              <a:buNone/>
              <a:defRPr sz="4500" kern="1200">
                <a:solidFill>
                  <a:schemeClr val="tx1"/>
                </a:solidFill>
                <a:latin typeface="+mj-lt"/>
                <a:ea typeface="+mj-ea"/>
                <a:cs typeface="+mj-cs"/>
              </a:defRPr>
            </a:lvl1pPr>
          </a:lstStyle>
          <a:p>
            <a:r>
              <a:rPr lang="id-ID" sz="2665" b="1" dirty="0">
                <a:solidFill>
                  <a:schemeClr val="accent5"/>
                </a:solidFill>
              </a:rPr>
              <a:t>A. Mekanisme Sintesis Protein</a:t>
            </a:r>
            <a:endParaRPr lang="en-US" sz="2665" b="1" dirty="0">
              <a:solidFill>
                <a:schemeClr val="accent5"/>
              </a:solidFill>
            </a:endParaRPr>
          </a:p>
        </p:txBody>
      </p:sp>
      <p:sp>
        <p:nvSpPr>
          <p:cNvPr id="15" name="Title 1"/>
          <p:cNvSpPr txBox="1">
            <a:spLocks/>
          </p:cNvSpPr>
          <p:nvPr/>
        </p:nvSpPr>
        <p:spPr>
          <a:xfrm>
            <a:off x="2967065" y="609197"/>
            <a:ext cx="8955742" cy="609197"/>
          </a:xfrm>
          <a:prstGeom prst="rect">
            <a:avLst/>
          </a:prstGeom>
          <a:solidFill>
            <a:schemeClr val="accent1">
              <a:lumMod val="60000"/>
              <a:lumOff val="40000"/>
            </a:schemeClr>
          </a:solidFill>
        </p:spPr>
        <p:txBody>
          <a:bodyPr vert="horz" lIns="88856" tIns="44428" rIns="88856" bIns="44428" rtlCol="0" anchor="ctr">
            <a:normAutofit fontScale="75000" lnSpcReduction="20000"/>
          </a:bodyPr>
          <a:lstStyle>
            <a:lvl1pPr algn="l" defTabSz="933602" rtl="0" eaLnBrk="1" latinLnBrk="0" hangingPunct="1">
              <a:lnSpc>
                <a:spcPct val="90000"/>
              </a:lnSpc>
              <a:spcBef>
                <a:spcPct val="0"/>
              </a:spcBef>
              <a:buNone/>
              <a:defRPr sz="4500" kern="1200">
                <a:solidFill>
                  <a:schemeClr val="tx1"/>
                </a:solidFill>
                <a:latin typeface="+mj-lt"/>
                <a:ea typeface="+mj-ea"/>
                <a:cs typeface="+mj-cs"/>
              </a:defRPr>
            </a:lvl1pPr>
          </a:lstStyle>
          <a:p>
            <a:r>
              <a:rPr lang="id-ID" sz="4283" b="1" dirty="0">
                <a:solidFill>
                  <a:schemeClr val="accent5"/>
                </a:solidFill>
              </a:rPr>
              <a:t>VI. Sintesis Protein dan Pembentukan Sifat</a:t>
            </a:r>
            <a:endParaRPr lang="en-US" sz="4283" b="1" dirty="0">
              <a:solidFill>
                <a:schemeClr val="accent5"/>
              </a:solidFill>
            </a:endParaRPr>
          </a:p>
        </p:txBody>
      </p:sp>
      <p:graphicFrame>
        <p:nvGraphicFramePr>
          <p:cNvPr id="16" name="Diagram 15"/>
          <p:cNvGraphicFramePr/>
          <p:nvPr>
            <p:extLst/>
          </p:nvPr>
        </p:nvGraphicFramePr>
        <p:xfrm>
          <a:off x="1466868" y="1947773"/>
          <a:ext cx="9162821" cy="4123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11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9"/>
          <p:cNvSpPr>
            <a:spLocks noGrp="1"/>
          </p:cNvSpPr>
          <p:nvPr>
            <p:ph idx="1"/>
          </p:nvPr>
        </p:nvSpPr>
        <p:spPr>
          <a:xfrm>
            <a:off x="4427183" y="6278462"/>
            <a:ext cx="5912413" cy="538098"/>
          </a:xfrm>
        </p:spPr>
        <p:txBody>
          <a:bodyPr>
            <a:normAutofit fontScale="92500"/>
          </a:bodyPr>
          <a:lstStyle/>
          <a:p>
            <a:pPr algn="ctr">
              <a:buNone/>
            </a:pPr>
            <a:r>
              <a:rPr lang="id-ID" sz="2284" b="1" dirty="0"/>
              <a:t>Mekanisme tahap translasi sintesis protein</a:t>
            </a:r>
            <a:endParaRPr lang="id-ID" sz="2284" b="1" dirty="0"/>
          </a:p>
        </p:txBody>
      </p:sp>
      <p:sp>
        <p:nvSpPr>
          <p:cNvPr id="5" name="Title 1"/>
          <p:cNvSpPr txBox="1">
            <a:spLocks/>
          </p:cNvSpPr>
          <p:nvPr/>
        </p:nvSpPr>
        <p:spPr>
          <a:xfrm>
            <a:off x="3695728" y="1298170"/>
            <a:ext cx="8227080" cy="413384"/>
          </a:xfrm>
          <a:prstGeom prst="rect">
            <a:avLst/>
          </a:prstGeom>
          <a:solidFill>
            <a:schemeClr val="accent1">
              <a:lumMod val="40000"/>
              <a:lumOff val="60000"/>
            </a:schemeClr>
          </a:solidFill>
        </p:spPr>
        <p:txBody>
          <a:bodyPr vert="horz" lIns="88856" tIns="44428" rIns="88856" bIns="44428" rtlCol="0" anchor="ctr">
            <a:noAutofit/>
          </a:bodyPr>
          <a:lstStyle>
            <a:lvl1pPr algn="l" defTabSz="933602" rtl="0" eaLnBrk="1" latinLnBrk="0" hangingPunct="1">
              <a:lnSpc>
                <a:spcPct val="90000"/>
              </a:lnSpc>
              <a:spcBef>
                <a:spcPct val="0"/>
              </a:spcBef>
              <a:buNone/>
              <a:defRPr sz="4500" kern="1200">
                <a:solidFill>
                  <a:schemeClr val="tx1"/>
                </a:solidFill>
                <a:latin typeface="+mj-lt"/>
                <a:ea typeface="+mj-ea"/>
                <a:cs typeface="+mj-cs"/>
              </a:defRPr>
            </a:lvl1pPr>
          </a:lstStyle>
          <a:p>
            <a:r>
              <a:rPr lang="id-ID" sz="2665" b="1" dirty="0"/>
              <a:t>A. Mekanisme Sintesis Protein</a:t>
            </a:r>
            <a:endParaRPr lang="en-US" sz="2665" b="1" dirty="0"/>
          </a:p>
        </p:txBody>
      </p:sp>
      <p:sp>
        <p:nvSpPr>
          <p:cNvPr id="6" name="Title 1"/>
          <p:cNvSpPr txBox="1">
            <a:spLocks/>
          </p:cNvSpPr>
          <p:nvPr/>
        </p:nvSpPr>
        <p:spPr>
          <a:xfrm>
            <a:off x="2967065" y="609197"/>
            <a:ext cx="8955742" cy="609197"/>
          </a:xfrm>
          <a:prstGeom prst="rect">
            <a:avLst/>
          </a:prstGeom>
          <a:solidFill>
            <a:schemeClr val="accent1">
              <a:lumMod val="60000"/>
              <a:lumOff val="40000"/>
            </a:schemeClr>
          </a:solidFill>
        </p:spPr>
        <p:txBody>
          <a:bodyPr vert="horz" lIns="88856" tIns="44428" rIns="88856" bIns="44428" rtlCol="0" anchor="ctr">
            <a:normAutofit fontScale="75000" lnSpcReduction="20000"/>
          </a:bodyPr>
          <a:lstStyle>
            <a:lvl1pPr algn="l" defTabSz="933602" rtl="0" eaLnBrk="1" latinLnBrk="0" hangingPunct="1">
              <a:lnSpc>
                <a:spcPct val="90000"/>
              </a:lnSpc>
              <a:spcBef>
                <a:spcPct val="0"/>
              </a:spcBef>
              <a:buNone/>
              <a:defRPr sz="4500" kern="1200">
                <a:solidFill>
                  <a:schemeClr val="tx1"/>
                </a:solidFill>
                <a:latin typeface="+mj-lt"/>
                <a:ea typeface="+mj-ea"/>
                <a:cs typeface="+mj-cs"/>
              </a:defRPr>
            </a:lvl1pPr>
          </a:lstStyle>
          <a:p>
            <a:r>
              <a:rPr lang="id-ID" sz="4283" b="1" dirty="0"/>
              <a:t>VI. Sintesis Protein dan Pembentukan Sifat</a:t>
            </a:r>
            <a:endParaRPr lang="en-US" sz="4283" b="1" dirty="0"/>
          </a:p>
        </p:txBody>
      </p:sp>
      <p:pic>
        <p:nvPicPr>
          <p:cNvPr id="11267" name="Picture 3" descr="D:\Erlangga\17 maret\bab 3\3 23 2.jpg"/>
          <p:cNvPicPr>
            <a:picLocks noChangeAspect="1" noChangeArrowheads="1"/>
          </p:cNvPicPr>
          <p:nvPr/>
        </p:nvPicPr>
        <p:blipFill>
          <a:blip r:embed="rId2"/>
          <a:srcRect/>
          <a:stretch>
            <a:fillRect/>
          </a:stretch>
        </p:blipFill>
        <p:spPr bwMode="auto">
          <a:xfrm>
            <a:off x="632240" y="1998928"/>
            <a:ext cx="11290567" cy="42307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4002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checkerboard(across)">
                                      <p:cBhvr>
                                        <p:cTn id="7" dur="500"/>
                                        <p:tgtEl>
                                          <p:spTgt spid="1126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checkerboard(across)">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206062" y="1298170"/>
            <a:ext cx="11716746" cy="836092"/>
          </a:xfrm>
          <a:prstGeom prst="rect">
            <a:avLst/>
          </a:prstGeom>
          <a:solidFill>
            <a:schemeClr val="accent1">
              <a:lumMod val="40000"/>
              <a:lumOff val="60000"/>
            </a:schemeClr>
          </a:solidFill>
        </p:spPr>
        <p:txBody>
          <a:bodyPr vert="horz" lIns="88856" tIns="44428" rIns="88856" bIns="44428" rtlCol="0" anchor="ctr">
            <a:noAutofit/>
          </a:bodyPr>
          <a:lstStyle>
            <a:lvl1pPr algn="l" defTabSz="933602" rtl="0" eaLnBrk="1" latinLnBrk="0" hangingPunct="1">
              <a:lnSpc>
                <a:spcPct val="90000"/>
              </a:lnSpc>
              <a:spcBef>
                <a:spcPct val="0"/>
              </a:spcBef>
              <a:buNone/>
              <a:defRPr sz="4500" kern="1200">
                <a:solidFill>
                  <a:schemeClr val="tx1"/>
                </a:solidFill>
                <a:latin typeface="+mj-lt"/>
                <a:ea typeface="+mj-ea"/>
                <a:cs typeface="+mj-cs"/>
              </a:defRPr>
            </a:lvl1pPr>
          </a:lstStyle>
          <a:p>
            <a:r>
              <a:rPr lang="id-ID" sz="2665" b="1" dirty="0"/>
              <a:t>B. </a:t>
            </a:r>
            <a:r>
              <a:rPr lang="id-ID" sz="2665" b="1" dirty="0"/>
              <a:t>Perbedaan Sintesis Protein pada Sel Prokariotik </a:t>
            </a:r>
            <a:r>
              <a:rPr lang="id-ID" sz="2665" b="1" dirty="0" smtClean="0"/>
              <a:t>d</a:t>
            </a:r>
            <a:r>
              <a:rPr lang="en-US" sz="2665" b="1" dirty="0" smtClean="0"/>
              <a:t>an</a:t>
            </a:r>
            <a:r>
              <a:rPr lang="id-ID" sz="2665" b="1" dirty="0" smtClean="0"/>
              <a:t> </a:t>
            </a:r>
            <a:r>
              <a:rPr lang="id-ID" sz="2665" b="1" dirty="0"/>
              <a:t>Sel Eukariotik</a:t>
            </a:r>
            <a:endParaRPr lang="en-US" sz="2665" b="1" dirty="0"/>
          </a:p>
        </p:txBody>
      </p:sp>
      <p:sp>
        <p:nvSpPr>
          <p:cNvPr id="12" name="Title 1"/>
          <p:cNvSpPr txBox="1">
            <a:spLocks/>
          </p:cNvSpPr>
          <p:nvPr/>
        </p:nvSpPr>
        <p:spPr>
          <a:xfrm>
            <a:off x="2967065" y="609197"/>
            <a:ext cx="8955742" cy="609197"/>
          </a:xfrm>
          <a:prstGeom prst="rect">
            <a:avLst/>
          </a:prstGeom>
          <a:solidFill>
            <a:schemeClr val="accent1">
              <a:lumMod val="60000"/>
              <a:lumOff val="40000"/>
            </a:schemeClr>
          </a:solidFill>
        </p:spPr>
        <p:txBody>
          <a:bodyPr vert="horz" lIns="88856" tIns="44428" rIns="88856" bIns="44428" rtlCol="0" anchor="ctr">
            <a:normAutofit fontScale="75000" lnSpcReduction="20000"/>
          </a:bodyPr>
          <a:lstStyle>
            <a:lvl1pPr algn="l" defTabSz="933602" rtl="0" eaLnBrk="1" latinLnBrk="0" hangingPunct="1">
              <a:lnSpc>
                <a:spcPct val="90000"/>
              </a:lnSpc>
              <a:spcBef>
                <a:spcPct val="0"/>
              </a:spcBef>
              <a:buNone/>
              <a:defRPr sz="4500" kern="1200">
                <a:solidFill>
                  <a:schemeClr val="tx1"/>
                </a:solidFill>
                <a:latin typeface="+mj-lt"/>
                <a:ea typeface="+mj-ea"/>
                <a:cs typeface="+mj-cs"/>
              </a:defRPr>
            </a:lvl1pPr>
          </a:lstStyle>
          <a:p>
            <a:r>
              <a:rPr lang="id-ID" sz="4283" b="1" dirty="0"/>
              <a:t>VI. Sintesis Protein dan Pembentukan Sifat</a:t>
            </a:r>
            <a:endParaRPr lang="en-US" sz="4283" b="1" dirty="0"/>
          </a:p>
        </p:txBody>
      </p:sp>
      <p:sp>
        <p:nvSpPr>
          <p:cNvPr id="13" name="Content Placeholder 2"/>
          <p:cNvSpPr>
            <a:spLocks noGrp="1"/>
          </p:cNvSpPr>
          <p:nvPr>
            <p:ph idx="1"/>
          </p:nvPr>
        </p:nvSpPr>
        <p:spPr>
          <a:xfrm>
            <a:off x="206062" y="2228044"/>
            <a:ext cx="11887200" cy="1038595"/>
          </a:xfrm>
        </p:spPr>
        <p:txBody>
          <a:bodyPr>
            <a:noAutofit/>
          </a:bodyPr>
          <a:lstStyle/>
          <a:p>
            <a:pPr marL="0" indent="0">
              <a:buNone/>
            </a:pPr>
            <a:r>
              <a:rPr lang="id-ID" sz="2200" dirty="0"/>
              <a:t>Pada sel eukariotik, transkripsi terjadi di dalam nukleus, sedangkan translasi terjadi di sitoplasma. Sel prokariotik tidak memiliki nukleus sehingga mRNA yang dihasilkan melalui transkripsi dapat segera ditranslasi di tempat yang sama dalam sitoplasma.</a:t>
            </a:r>
            <a:endParaRPr lang="en-US" sz="2200" dirty="0"/>
          </a:p>
        </p:txBody>
      </p:sp>
      <p:pic>
        <p:nvPicPr>
          <p:cNvPr id="12290" name="Picture 2" descr="D:\Erlangga\17 maret\bab 3\3 24.png"/>
          <p:cNvPicPr>
            <a:picLocks noChangeAspect="1" noChangeArrowheads="1"/>
          </p:cNvPicPr>
          <p:nvPr/>
        </p:nvPicPr>
        <p:blipFill>
          <a:blip r:embed="rId2"/>
          <a:srcRect/>
          <a:stretch>
            <a:fillRect/>
          </a:stretch>
        </p:blipFill>
        <p:spPr bwMode="auto">
          <a:xfrm>
            <a:off x="2488411" y="3297968"/>
            <a:ext cx="8877916" cy="29225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Content Placeholder 9"/>
          <p:cNvSpPr txBox="1">
            <a:spLocks/>
          </p:cNvSpPr>
          <p:nvPr/>
        </p:nvSpPr>
        <p:spPr>
          <a:xfrm>
            <a:off x="4427183" y="6317099"/>
            <a:ext cx="5912413" cy="538098"/>
          </a:xfrm>
          <a:prstGeom prst="rect">
            <a:avLst/>
          </a:prstGeom>
        </p:spPr>
        <p:txBody>
          <a:bodyPr vert="horz" lIns="88856" tIns="44428" rIns="88856" bIns="44428" rtlCol="0">
            <a:normAutofit/>
          </a:bodyPr>
          <a:lstStyle/>
          <a:p>
            <a:pPr marL="222151" indent="-222151" algn="ctr" defTabSz="888602">
              <a:lnSpc>
                <a:spcPct val="90000"/>
              </a:lnSpc>
              <a:spcBef>
                <a:spcPts val="972"/>
              </a:spcBef>
              <a:defRPr/>
            </a:pPr>
            <a:r>
              <a:rPr lang="id-ID" sz="2284" b="1" dirty="0"/>
              <a:t>Sintesis protein pada sel prokariotik</a:t>
            </a:r>
            <a:endParaRPr lang="id-ID" sz="2284" b="1" dirty="0"/>
          </a:p>
        </p:txBody>
      </p:sp>
    </p:spTree>
    <p:extLst>
      <p:ext uri="{BB962C8B-B14F-4D97-AF65-F5344CB8AC3E}">
        <p14:creationId xmlns:p14="http://schemas.microsoft.com/office/powerpoint/2010/main" val="115819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7" presetClass="entr" presetSubtype="0" fill="hold" grpId="0"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1000"/>
                                        <p:tgtEl>
                                          <p:spTgt spid="13">
                                            <p:txEl>
                                              <p:pRg st="0" end="0"/>
                                            </p:txEl>
                                          </p:spTgt>
                                        </p:tgtEl>
                                      </p:cBhvr>
                                    </p:animEffect>
                                    <p:anim calcmode="lin" valueType="num">
                                      <p:cBhvr>
                                        <p:cTn id="14"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12290"/>
                                        </p:tgtEl>
                                        <p:attrNameLst>
                                          <p:attrName>style.visibility</p:attrName>
                                        </p:attrNameLst>
                                      </p:cBhvr>
                                      <p:to>
                                        <p:strVal val="visible"/>
                                      </p:to>
                                    </p:set>
                                    <p:animEffect transition="in" filter="fade">
                                      <p:cBhvr>
                                        <p:cTn id="21" dur="1000"/>
                                        <p:tgtEl>
                                          <p:spTgt spid="12290"/>
                                        </p:tgtEl>
                                      </p:cBhvr>
                                    </p:animEffect>
                                    <p:anim calcmode="lin" valueType="num">
                                      <p:cBhvr>
                                        <p:cTn id="22" dur="1000" fill="hold"/>
                                        <p:tgtEl>
                                          <p:spTgt spid="12290"/>
                                        </p:tgtEl>
                                        <p:attrNameLst>
                                          <p:attrName>ppt_x</p:attrName>
                                        </p:attrNameLst>
                                      </p:cBhvr>
                                      <p:tavLst>
                                        <p:tav tm="0">
                                          <p:val>
                                            <p:strVal val="#ppt_x"/>
                                          </p:val>
                                        </p:tav>
                                        <p:tav tm="100000">
                                          <p:val>
                                            <p:strVal val="#ppt_x"/>
                                          </p:val>
                                        </p:tav>
                                      </p:tavLst>
                                    </p:anim>
                                    <p:anim calcmode="lin" valueType="num">
                                      <p:cBhvr>
                                        <p:cTn id="23" dur="900" decel="100000" fill="hold"/>
                                        <p:tgtEl>
                                          <p:spTgt spid="12290"/>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2290"/>
                                        </p:tgtEl>
                                        <p:attrNameLst>
                                          <p:attrName>ppt_y</p:attrName>
                                        </p:attrNameLst>
                                      </p:cBhvr>
                                      <p:tavLst>
                                        <p:tav tm="0">
                                          <p:val>
                                            <p:strVal val="#ppt_y-.03"/>
                                          </p:val>
                                        </p:tav>
                                        <p:tav tm="100000">
                                          <p:val>
                                            <p:strVal val="#ppt_y"/>
                                          </p:val>
                                        </p:tav>
                                      </p:tavLst>
                                    </p:anim>
                                  </p:childTnLst>
                                </p:cTn>
                              </p:par>
                              <p:par>
                                <p:cTn id="25" presetID="37"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900" decel="100000" fill="hold"/>
                                        <p:tgtEl>
                                          <p:spTgt spid="7"/>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build="p"/>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8" descr="Gb3"/>
          <p:cNvPicPr>
            <a:picLocks noChangeAspect="1" noChangeArrowheads="1"/>
          </p:cNvPicPr>
          <p:nvPr/>
        </p:nvPicPr>
        <p:blipFill>
          <a:blip r:embed="rId2">
            <a:extLst>
              <a:ext uri="{28A0092B-C50C-407E-A947-70E740481C1C}">
                <a14:useLocalDpi xmlns:a14="http://schemas.microsoft.com/office/drawing/2010/main" val="0"/>
              </a:ext>
            </a:extLst>
          </a:blip>
          <a:srcRect l="50000" b="10857"/>
          <a:stretch>
            <a:fillRect/>
          </a:stretch>
        </p:blipFill>
        <p:spPr bwMode="auto">
          <a:xfrm>
            <a:off x="7086600" y="39688"/>
            <a:ext cx="2743200" cy="407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Grp="1" noChangeArrowheads="1"/>
          </p:cNvSpPr>
          <p:nvPr>
            <p:ph type="ctrTitle"/>
          </p:nvPr>
        </p:nvSpPr>
        <p:spPr>
          <a:xfrm>
            <a:off x="1828800" y="76201"/>
            <a:ext cx="8229600" cy="1470025"/>
          </a:xfrm>
        </p:spPr>
        <p:txBody>
          <a:bodyPr rtlCol="0">
            <a:normAutofit fontScale="90000"/>
          </a:bodyPr>
          <a:lstStyle/>
          <a:p>
            <a:pPr>
              <a:defRPr/>
            </a:pPr>
            <a:r>
              <a:rPr lang="en-US" b="1" dirty="0" smtClean="0">
                <a:solidFill>
                  <a:schemeClr val="accent2"/>
                </a:solidFill>
                <a:effectLst>
                  <a:outerShdw blurRad="38100" dist="38100" dir="2700000" algn="tl">
                    <a:srgbClr val="C0C0C0"/>
                  </a:outerShdw>
                </a:effectLst>
              </a:rPr>
              <a:t>BAB </a:t>
            </a:r>
            <a:r>
              <a:rPr lang="en-US" b="1" dirty="0" smtClean="0">
                <a:solidFill>
                  <a:schemeClr val="accent2"/>
                </a:solidFill>
                <a:effectLst>
                  <a:outerShdw blurRad="38100" dist="38100" dir="2700000" algn="tl">
                    <a:srgbClr val="C0C0C0"/>
                  </a:outerShdw>
                </a:effectLst>
              </a:rPr>
              <a:t>3 SUBSTANSI GENETIKA</a:t>
            </a:r>
          </a:p>
        </p:txBody>
      </p:sp>
      <p:pic>
        <p:nvPicPr>
          <p:cNvPr id="22532" name="Picture 4" descr="Gb3"/>
          <p:cNvPicPr>
            <a:picLocks noChangeAspect="1" noChangeArrowheads="1"/>
          </p:cNvPicPr>
          <p:nvPr/>
        </p:nvPicPr>
        <p:blipFill>
          <a:blip r:embed="rId3">
            <a:extLst>
              <a:ext uri="{28A0092B-C50C-407E-A947-70E740481C1C}">
                <a14:useLocalDpi xmlns:a14="http://schemas.microsoft.com/office/drawing/2010/main" val="0"/>
              </a:ext>
            </a:extLst>
          </a:blip>
          <a:srcRect t="5161" r="48672" b="50972"/>
          <a:stretch>
            <a:fillRect/>
          </a:stretch>
        </p:blipFill>
        <p:spPr bwMode="auto">
          <a:xfrm>
            <a:off x="1905000" y="4044903"/>
            <a:ext cx="4419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descr="Gb3"/>
          <p:cNvPicPr>
            <a:picLocks noChangeAspect="1" noChangeArrowheads="1"/>
          </p:cNvPicPr>
          <p:nvPr/>
        </p:nvPicPr>
        <p:blipFill>
          <a:blip r:embed="rId3">
            <a:extLst>
              <a:ext uri="{28A0092B-C50C-407E-A947-70E740481C1C}">
                <a14:useLocalDpi xmlns:a14="http://schemas.microsoft.com/office/drawing/2010/main" val="0"/>
              </a:ext>
            </a:extLst>
          </a:blip>
          <a:srcRect l="51401" t="8243" b="50237"/>
          <a:stretch>
            <a:fillRect/>
          </a:stretch>
        </p:blipFill>
        <p:spPr bwMode="auto">
          <a:xfrm>
            <a:off x="6324600" y="4114801"/>
            <a:ext cx="41910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6" descr="Gb3"/>
          <p:cNvPicPr>
            <a:picLocks noChangeAspect="1" noChangeArrowheads="1"/>
          </p:cNvPicPr>
          <p:nvPr/>
        </p:nvPicPr>
        <p:blipFill>
          <a:blip r:embed="rId3">
            <a:extLst>
              <a:ext uri="{28A0092B-C50C-407E-A947-70E740481C1C}">
                <a14:useLocalDpi xmlns:a14="http://schemas.microsoft.com/office/drawing/2010/main" val="0"/>
              </a:ext>
            </a:extLst>
          </a:blip>
          <a:srcRect t="57256" r="49234" b="3001"/>
          <a:stretch>
            <a:fillRect/>
          </a:stretch>
        </p:blipFill>
        <p:spPr bwMode="auto">
          <a:xfrm>
            <a:off x="1905000" y="5105400"/>
            <a:ext cx="43434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7" descr="Gb3"/>
          <p:cNvPicPr>
            <a:picLocks noChangeAspect="1" noChangeArrowheads="1"/>
          </p:cNvPicPr>
          <p:nvPr/>
        </p:nvPicPr>
        <p:blipFill>
          <a:blip r:embed="rId3">
            <a:extLst>
              <a:ext uri="{28A0092B-C50C-407E-A947-70E740481C1C}">
                <a14:useLocalDpi xmlns:a14="http://schemas.microsoft.com/office/drawing/2010/main" val="0"/>
              </a:ext>
            </a:extLst>
          </a:blip>
          <a:srcRect l="50131" t="54649" r="-262" b="5038"/>
          <a:stretch>
            <a:fillRect/>
          </a:stretch>
        </p:blipFill>
        <p:spPr bwMode="auto">
          <a:xfrm>
            <a:off x="6248400" y="5029200"/>
            <a:ext cx="41148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9" descr="Gb3"/>
          <p:cNvPicPr>
            <a:picLocks noChangeAspect="1" noChangeArrowheads="1"/>
          </p:cNvPicPr>
          <p:nvPr/>
        </p:nvPicPr>
        <p:blipFill>
          <a:blip r:embed="rId4">
            <a:extLst>
              <a:ext uri="{28A0092B-C50C-407E-A947-70E740481C1C}">
                <a14:useLocalDpi xmlns:a14="http://schemas.microsoft.com/office/drawing/2010/main" val="0"/>
              </a:ext>
            </a:extLst>
          </a:blip>
          <a:srcRect l="52650" t="43651"/>
          <a:stretch>
            <a:fillRect/>
          </a:stretch>
        </p:blipFill>
        <p:spPr bwMode="auto">
          <a:xfrm>
            <a:off x="2514600" y="1676401"/>
            <a:ext cx="3048000"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6659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3468688" y="623888"/>
            <a:ext cx="6589712" cy="1281112"/>
          </a:xfrm>
        </p:spPr>
        <p:txBody>
          <a:bodyPr/>
          <a:lstStyle/>
          <a:p>
            <a:pPr eaLnBrk="1" hangingPunct="1"/>
            <a:r>
              <a:rPr lang="en-US" altLang="en-US" b="1" dirty="0" smtClean="0"/>
              <a:t>KOMPETENSI DASAR</a:t>
            </a:r>
          </a:p>
        </p:txBody>
      </p:sp>
      <p:sp>
        <p:nvSpPr>
          <p:cNvPr id="3" name="Content Placeholder 2"/>
          <p:cNvSpPr>
            <a:spLocks noGrp="1"/>
          </p:cNvSpPr>
          <p:nvPr>
            <p:ph idx="1"/>
          </p:nvPr>
        </p:nvSpPr>
        <p:spPr>
          <a:xfrm>
            <a:off x="2846230" y="1600201"/>
            <a:ext cx="8915400" cy="4525963"/>
          </a:xfrm>
        </p:spPr>
        <p:txBody>
          <a:bodyPr rtlCol="0">
            <a:normAutofit lnSpcReduction="10000"/>
          </a:bodyPr>
          <a:lstStyle/>
          <a:p>
            <a:pPr marL="0" indent="0">
              <a:buNone/>
              <a:defRPr/>
            </a:pPr>
            <a:r>
              <a:rPr lang="en-US" sz="3600" dirty="0"/>
              <a:t>3.3.  </a:t>
            </a:r>
            <a:r>
              <a:rPr lang="en-US" sz="3600" dirty="0" err="1"/>
              <a:t>Menganalisis</a:t>
            </a:r>
            <a:r>
              <a:rPr lang="en-US" sz="3600" dirty="0"/>
              <a:t> </a:t>
            </a:r>
            <a:r>
              <a:rPr lang="en-US" sz="3600" dirty="0" err="1"/>
              <a:t>hubungan</a:t>
            </a:r>
            <a:r>
              <a:rPr lang="en-US" sz="3600" dirty="0"/>
              <a:t> </a:t>
            </a:r>
            <a:r>
              <a:rPr lang="en-US" sz="3600" dirty="0" err="1"/>
              <a:t>struktur</a:t>
            </a:r>
            <a:r>
              <a:rPr lang="en-US" sz="3600" dirty="0"/>
              <a:t> </a:t>
            </a:r>
            <a:r>
              <a:rPr lang="en-US" sz="3600" dirty="0" err="1"/>
              <a:t>dan</a:t>
            </a:r>
            <a:r>
              <a:rPr lang="en-US" sz="3600" dirty="0"/>
              <a:t> </a:t>
            </a:r>
            <a:r>
              <a:rPr lang="en-US" sz="3600" dirty="0" err="1"/>
              <a:t>fungsi</a:t>
            </a:r>
            <a:r>
              <a:rPr lang="en-US" sz="3600" dirty="0"/>
              <a:t> gen, DNA, </a:t>
            </a:r>
            <a:r>
              <a:rPr lang="en-US" sz="3600" dirty="0" err="1"/>
              <a:t>kromosom</a:t>
            </a:r>
            <a:r>
              <a:rPr lang="en-US" sz="3600" dirty="0"/>
              <a:t> </a:t>
            </a:r>
            <a:r>
              <a:rPr lang="en-US" sz="3600" dirty="0" err="1"/>
              <a:t>dalam</a:t>
            </a:r>
            <a:r>
              <a:rPr lang="en-US" sz="3600" dirty="0"/>
              <a:t> </a:t>
            </a:r>
            <a:r>
              <a:rPr lang="en-US" sz="3600" dirty="0" err="1"/>
              <a:t>penerapan</a:t>
            </a:r>
            <a:r>
              <a:rPr lang="en-US" sz="3600" dirty="0"/>
              <a:t> </a:t>
            </a:r>
            <a:r>
              <a:rPr lang="en-US" sz="3600" dirty="0" err="1"/>
              <a:t>prinsip</a:t>
            </a:r>
            <a:r>
              <a:rPr lang="en-US" sz="3600" dirty="0"/>
              <a:t> </a:t>
            </a:r>
            <a:r>
              <a:rPr lang="en-US" sz="3600" dirty="0" err="1"/>
              <a:t>pewarisan</a:t>
            </a:r>
            <a:r>
              <a:rPr lang="en-US" sz="3600" dirty="0"/>
              <a:t> </a:t>
            </a:r>
            <a:r>
              <a:rPr lang="en-US" sz="3600" dirty="0" err="1"/>
              <a:t>sifat</a:t>
            </a:r>
            <a:r>
              <a:rPr lang="en-US" sz="3600" dirty="0"/>
              <a:t> </a:t>
            </a:r>
            <a:r>
              <a:rPr lang="en-US" sz="3600" dirty="0" err="1"/>
              <a:t>pada</a:t>
            </a:r>
            <a:r>
              <a:rPr lang="en-US" sz="3600" dirty="0"/>
              <a:t> </a:t>
            </a:r>
            <a:r>
              <a:rPr lang="en-US" sz="3600" dirty="0" err="1"/>
              <a:t>makhluk</a:t>
            </a:r>
            <a:r>
              <a:rPr lang="en-US" sz="3600" dirty="0"/>
              <a:t> </a:t>
            </a:r>
            <a:r>
              <a:rPr lang="en-US" sz="3600" dirty="0" err="1"/>
              <a:t>hidup</a:t>
            </a:r>
            <a:r>
              <a:rPr lang="en-US" sz="3600" dirty="0"/>
              <a:t>.</a:t>
            </a:r>
          </a:p>
          <a:p>
            <a:pPr marL="0" indent="0">
              <a:buNone/>
              <a:defRPr/>
            </a:pPr>
            <a:r>
              <a:rPr lang="en-US" sz="3600" dirty="0"/>
              <a:t>4.3.  </a:t>
            </a:r>
            <a:r>
              <a:rPr lang="en-US" sz="3600" dirty="0" err="1"/>
              <a:t>Merumuskan</a:t>
            </a:r>
            <a:r>
              <a:rPr lang="en-US" sz="3600" dirty="0"/>
              <a:t> </a:t>
            </a:r>
            <a:r>
              <a:rPr lang="en-US" sz="3600" dirty="0" err="1"/>
              <a:t>urutan</a:t>
            </a:r>
            <a:r>
              <a:rPr lang="en-US" sz="3600" dirty="0"/>
              <a:t> proses </a:t>
            </a:r>
            <a:r>
              <a:rPr lang="en-US" sz="3600" dirty="0" err="1"/>
              <a:t>sintesis</a:t>
            </a:r>
            <a:r>
              <a:rPr lang="en-US" sz="3600" dirty="0"/>
              <a:t> protein </a:t>
            </a:r>
            <a:r>
              <a:rPr lang="en-US" sz="3600" dirty="0" err="1"/>
              <a:t>dalam</a:t>
            </a:r>
            <a:r>
              <a:rPr lang="en-US" sz="3600" dirty="0"/>
              <a:t> </a:t>
            </a:r>
            <a:r>
              <a:rPr lang="en-US" sz="3600" dirty="0" err="1"/>
              <a:t>kaitannya</a:t>
            </a:r>
            <a:r>
              <a:rPr lang="en-US" sz="3600" dirty="0"/>
              <a:t> </a:t>
            </a:r>
            <a:r>
              <a:rPr lang="en-US" sz="3600" dirty="0" err="1"/>
              <a:t>dengan</a:t>
            </a:r>
            <a:r>
              <a:rPr lang="en-US" sz="3600" dirty="0"/>
              <a:t> </a:t>
            </a:r>
            <a:r>
              <a:rPr lang="en-US" sz="3600" dirty="0" err="1"/>
              <a:t>penyampaian</a:t>
            </a:r>
            <a:r>
              <a:rPr lang="en-US" sz="3600" dirty="0"/>
              <a:t> </a:t>
            </a:r>
            <a:r>
              <a:rPr lang="en-US" sz="3600" dirty="0" err="1"/>
              <a:t>kode</a:t>
            </a:r>
            <a:r>
              <a:rPr lang="en-US" sz="3600" dirty="0"/>
              <a:t> </a:t>
            </a:r>
            <a:r>
              <a:rPr lang="en-US" sz="3600" dirty="0" err="1"/>
              <a:t>genetik</a:t>
            </a:r>
            <a:r>
              <a:rPr lang="en-US" sz="3600" dirty="0"/>
              <a:t> (DNA-RNA-Protein)</a:t>
            </a:r>
          </a:p>
        </p:txBody>
      </p:sp>
    </p:spTree>
    <p:extLst>
      <p:ext uri="{BB962C8B-B14F-4D97-AF65-F5344CB8AC3E}">
        <p14:creationId xmlns:p14="http://schemas.microsoft.com/office/powerpoint/2010/main" val="3734316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7065" y="609197"/>
            <a:ext cx="8955742" cy="609197"/>
          </a:xfrm>
          <a:solidFill>
            <a:schemeClr val="accent1">
              <a:lumMod val="60000"/>
              <a:lumOff val="40000"/>
            </a:schemeClr>
          </a:solidFill>
        </p:spPr>
        <p:txBody>
          <a:bodyPr>
            <a:normAutofit fontScale="90000"/>
          </a:bodyPr>
          <a:lstStyle/>
          <a:p>
            <a:r>
              <a:rPr lang="en-US" b="1" dirty="0" smtClean="0">
                <a:solidFill>
                  <a:schemeClr val="tx1"/>
                </a:solidFill>
              </a:rPr>
              <a:t>PETA KONSEP</a:t>
            </a:r>
            <a:endParaRPr lang="en-US" b="1" dirty="0">
              <a:solidFill>
                <a:schemeClr val="tx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6640513"/>
              </p:ext>
            </p:extLst>
          </p:nvPr>
        </p:nvGraphicFramePr>
        <p:xfrm>
          <a:off x="745776" y="1546785"/>
          <a:ext cx="11177031" cy="4622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36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5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67065" y="609197"/>
            <a:ext cx="8955742" cy="609197"/>
          </a:xfrm>
          <a:solidFill>
            <a:schemeClr val="accent1">
              <a:lumMod val="60000"/>
              <a:lumOff val="40000"/>
            </a:schemeClr>
          </a:solidFill>
        </p:spPr>
        <p:txBody>
          <a:bodyPr>
            <a:normAutofit fontScale="90000"/>
          </a:bodyPr>
          <a:lstStyle/>
          <a:p>
            <a:r>
              <a:rPr lang="id-ID" b="1" dirty="0" smtClean="0">
                <a:solidFill>
                  <a:schemeClr val="tx1"/>
                </a:solidFill>
              </a:rPr>
              <a:t>I. Kromosom</a:t>
            </a:r>
            <a:endParaRPr lang="en-US" b="1" dirty="0">
              <a:solidFill>
                <a:schemeClr val="tx1"/>
              </a:solidFill>
            </a:endParaRPr>
          </a:p>
        </p:txBody>
      </p:sp>
      <p:sp>
        <p:nvSpPr>
          <p:cNvPr id="9" name="Content Placeholder 8"/>
          <p:cNvSpPr>
            <a:spLocks noGrp="1"/>
          </p:cNvSpPr>
          <p:nvPr>
            <p:ph idx="1"/>
          </p:nvPr>
        </p:nvSpPr>
        <p:spPr>
          <a:xfrm>
            <a:off x="1860455" y="3874826"/>
            <a:ext cx="10051243" cy="2302138"/>
          </a:xfrm>
        </p:spPr>
        <p:txBody>
          <a:bodyPr>
            <a:normAutofit/>
          </a:bodyPr>
          <a:lstStyle/>
          <a:p>
            <a:pPr>
              <a:buNone/>
            </a:pPr>
            <a:r>
              <a:rPr lang="id-ID" sz="2400" dirty="0" smtClean="0"/>
              <a:t>Jenis kromosom berdasarkan fungsinya:</a:t>
            </a:r>
          </a:p>
          <a:p>
            <a:r>
              <a:rPr lang="id-ID" sz="2400" b="1" dirty="0" smtClean="0">
                <a:solidFill>
                  <a:srgbClr val="00B050"/>
                </a:solidFill>
              </a:rPr>
              <a:t>Kromosom tubuh (autosom)</a:t>
            </a:r>
            <a:r>
              <a:rPr lang="id-ID" sz="2400" dirty="0" smtClean="0"/>
              <a:t>,</a:t>
            </a:r>
            <a:r>
              <a:rPr lang="id-ID" sz="2400" b="1" dirty="0" smtClean="0">
                <a:solidFill>
                  <a:srgbClr val="00B050"/>
                </a:solidFill>
              </a:rPr>
              <a:t> </a:t>
            </a:r>
            <a:r>
              <a:rPr lang="id-ID" sz="2400" dirty="0" smtClean="0"/>
              <a:t>adalah kromosom yang mengendalikan sifat-sifat tubuh.</a:t>
            </a:r>
          </a:p>
          <a:p>
            <a:r>
              <a:rPr lang="id-ID" sz="2400" b="1" dirty="0" smtClean="0">
                <a:solidFill>
                  <a:srgbClr val="00B050"/>
                </a:solidFill>
              </a:rPr>
              <a:t>Kromosom seks (gonosom)</a:t>
            </a:r>
            <a:r>
              <a:rPr lang="id-ID" sz="2400" dirty="0" smtClean="0"/>
              <a:t>,</a:t>
            </a:r>
            <a:r>
              <a:rPr lang="id-ID" sz="2400" b="1" dirty="0" smtClean="0">
                <a:solidFill>
                  <a:srgbClr val="00B050"/>
                </a:solidFill>
              </a:rPr>
              <a:t> </a:t>
            </a:r>
            <a:r>
              <a:rPr lang="id-ID" sz="2400" dirty="0" smtClean="0"/>
              <a:t>adalah kromosom yang menentukan jenis kelamin, contohnya kromosom X dan Y.</a:t>
            </a:r>
            <a:endParaRPr lang="id-ID" sz="2400" dirty="0"/>
          </a:p>
        </p:txBody>
      </p:sp>
      <p:sp>
        <p:nvSpPr>
          <p:cNvPr id="7" name="Title 1"/>
          <p:cNvSpPr txBox="1">
            <a:spLocks/>
          </p:cNvSpPr>
          <p:nvPr/>
        </p:nvSpPr>
        <p:spPr>
          <a:xfrm>
            <a:off x="1362882" y="1496060"/>
            <a:ext cx="10550079" cy="2088671"/>
          </a:xfrm>
          <a:prstGeom prst="rect">
            <a:avLst/>
          </a:prstGeom>
          <a:solidFill>
            <a:schemeClr val="accent6">
              <a:lumMod val="40000"/>
              <a:lumOff val="60000"/>
            </a:schemeClr>
          </a:solidFill>
        </p:spPr>
        <p:txBody>
          <a:bodyPr vert="horz" lIns="88856" tIns="44428" rIns="88856" bIns="44428" rtlCol="0" anchor="ctr">
            <a:noAutofit/>
          </a:bodyPr>
          <a:lstStyle>
            <a:lvl1pPr algn="l" defTabSz="933602" rtl="0" eaLnBrk="1" latinLnBrk="0" hangingPunct="1">
              <a:lnSpc>
                <a:spcPct val="90000"/>
              </a:lnSpc>
              <a:spcBef>
                <a:spcPct val="0"/>
              </a:spcBef>
              <a:buNone/>
              <a:defRPr sz="4500" kern="1200">
                <a:solidFill>
                  <a:schemeClr val="tx1"/>
                </a:solidFill>
                <a:latin typeface="+mj-lt"/>
                <a:ea typeface="+mj-ea"/>
                <a:cs typeface="+mj-cs"/>
              </a:defRPr>
            </a:lvl1pPr>
          </a:lstStyle>
          <a:p>
            <a:pPr algn="r"/>
            <a:r>
              <a:rPr lang="id-ID" sz="2665" dirty="0">
                <a:latin typeface="+mn-lt"/>
              </a:rPr>
              <a:t>Di dalam inti sel, terdapat kompleks DNA dan protein yang membentuk struktur benang-benang halus dan mudah diwarnai yang disebut </a:t>
            </a:r>
            <a:r>
              <a:rPr lang="id-ID" sz="2665" b="1" dirty="0">
                <a:latin typeface="+mn-lt"/>
              </a:rPr>
              <a:t>kromatin</a:t>
            </a:r>
            <a:r>
              <a:rPr lang="id-ID" sz="2665" dirty="0">
                <a:latin typeface="+mn-lt"/>
              </a:rPr>
              <a:t>.</a:t>
            </a:r>
          </a:p>
          <a:p>
            <a:pPr algn="r"/>
            <a:r>
              <a:rPr lang="id-ID" sz="2665" dirty="0">
                <a:latin typeface="+mn-lt"/>
              </a:rPr>
              <a:t>Pada saat sel akan membelah, kromatin memendek dan menebal membentuk struktur padat yang disebut</a:t>
            </a:r>
            <a:r>
              <a:rPr lang="id-ID" sz="2665" b="1" dirty="0">
                <a:latin typeface="+mn-lt"/>
              </a:rPr>
              <a:t> kromosom</a:t>
            </a:r>
            <a:r>
              <a:rPr lang="id-ID" sz="2665" dirty="0">
                <a:latin typeface="+mn-lt"/>
              </a:rPr>
              <a:t>.</a:t>
            </a:r>
            <a:endParaRPr lang="en-US" sz="2665" dirty="0">
              <a:latin typeface="+mn-lt"/>
            </a:endParaRPr>
          </a:p>
        </p:txBody>
      </p:sp>
    </p:spTree>
    <p:extLst>
      <p:ext uri="{BB962C8B-B14F-4D97-AF65-F5344CB8AC3E}">
        <p14:creationId xmlns:p14="http://schemas.microsoft.com/office/powerpoint/2010/main" val="2373770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 calcmode="lin" valueType="num">
                                      <p:cBhvr additive="base">
                                        <p:cTn id="2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 calcmode="lin" valueType="num">
                                      <p:cBhvr additive="base">
                                        <p:cTn id="3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build="p"/>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2967065" y="609197"/>
            <a:ext cx="8955742" cy="609197"/>
          </a:xfrm>
          <a:solidFill>
            <a:schemeClr val="accent1">
              <a:lumMod val="60000"/>
              <a:lumOff val="40000"/>
            </a:schemeClr>
          </a:solidFill>
        </p:spPr>
        <p:txBody>
          <a:bodyPr>
            <a:normAutofit fontScale="90000"/>
          </a:bodyPr>
          <a:lstStyle/>
          <a:p>
            <a:r>
              <a:rPr lang="id-ID" b="1" dirty="0" smtClean="0">
                <a:solidFill>
                  <a:schemeClr val="tx1"/>
                </a:solidFill>
              </a:rPr>
              <a:t>I. Kromosom</a:t>
            </a:r>
            <a:endParaRPr lang="en-US" b="1" dirty="0">
              <a:solidFill>
                <a:schemeClr val="tx1"/>
              </a:solidFill>
            </a:endParaRPr>
          </a:p>
        </p:txBody>
      </p:sp>
      <p:sp>
        <p:nvSpPr>
          <p:cNvPr id="9" name="Content Placeholder 8"/>
          <p:cNvSpPr>
            <a:spLocks noGrp="1"/>
          </p:cNvSpPr>
          <p:nvPr>
            <p:ph idx="1"/>
          </p:nvPr>
        </p:nvSpPr>
        <p:spPr>
          <a:xfrm>
            <a:off x="1049658" y="5540857"/>
            <a:ext cx="10051243" cy="478691"/>
          </a:xfrm>
        </p:spPr>
        <p:txBody>
          <a:bodyPr>
            <a:normAutofit/>
          </a:bodyPr>
          <a:lstStyle/>
          <a:p>
            <a:pPr algn="ctr">
              <a:buNone/>
            </a:pPr>
            <a:r>
              <a:rPr lang="id-ID" sz="2200" b="1" dirty="0" smtClean="0"/>
              <a:t>Kariotipe kromosom manusia</a:t>
            </a:r>
            <a:endParaRPr lang="id-ID" sz="2200" b="1" dirty="0"/>
          </a:p>
        </p:txBody>
      </p:sp>
      <p:pic>
        <p:nvPicPr>
          <p:cNvPr id="1026" name="Picture 2" descr="D:\Erlangga\17 maret\bab 3\3 5 2.jpg"/>
          <p:cNvPicPr>
            <a:picLocks noChangeAspect="1" noChangeArrowheads="1"/>
          </p:cNvPicPr>
          <p:nvPr/>
        </p:nvPicPr>
        <p:blipFill>
          <a:blip r:embed="rId2"/>
          <a:srcRect/>
          <a:stretch>
            <a:fillRect/>
          </a:stretch>
        </p:blipFill>
        <p:spPr bwMode="auto">
          <a:xfrm>
            <a:off x="706152" y="1885611"/>
            <a:ext cx="11419594" cy="31113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2628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ox(in)">
                                      <p:cBhvr>
                                        <p:cTn id="7" dur="500"/>
                                        <p:tgtEl>
                                          <p:spTgt spid="102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box(in)">
                                      <p:cBhvr>
                                        <p:cTn id="10"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695728" y="1318891"/>
            <a:ext cx="8227080" cy="413384"/>
          </a:xfrm>
          <a:prstGeom prst="rect">
            <a:avLst/>
          </a:prstGeom>
          <a:solidFill>
            <a:schemeClr val="accent1">
              <a:lumMod val="40000"/>
              <a:lumOff val="60000"/>
            </a:schemeClr>
          </a:solidFill>
        </p:spPr>
        <p:txBody>
          <a:bodyPr vert="horz" lIns="88856" tIns="44428" rIns="88856" bIns="44428" rtlCol="0" anchor="ctr">
            <a:noAutofit/>
          </a:bodyPr>
          <a:lstStyle>
            <a:lvl1pPr algn="l" defTabSz="933602" rtl="0" eaLnBrk="1" latinLnBrk="0" hangingPunct="1">
              <a:lnSpc>
                <a:spcPct val="90000"/>
              </a:lnSpc>
              <a:spcBef>
                <a:spcPct val="0"/>
              </a:spcBef>
              <a:buNone/>
              <a:defRPr sz="4500" kern="1200">
                <a:solidFill>
                  <a:schemeClr val="tx1"/>
                </a:solidFill>
                <a:latin typeface="+mj-lt"/>
                <a:ea typeface="+mj-ea"/>
                <a:cs typeface="+mj-cs"/>
              </a:defRPr>
            </a:lvl1pPr>
          </a:lstStyle>
          <a:p>
            <a:r>
              <a:rPr lang="id-ID" sz="2665" b="1" dirty="0"/>
              <a:t>A. Struktur Kromosom</a:t>
            </a:r>
            <a:endParaRPr lang="en-US" sz="2665" b="1" dirty="0"/>
          </a:p>
        </p:txBody>
      </p:sp>
      <p:sp>
        <p:nvSpPr>
          <p:cNvPr id="10" name="Title 1"/>
          <p:cNvSpPr>
            <a:spLocks noGrp="1"/>
          </p:cNvSpPr>
          <p:nvPr>
            <p:ph type="title"/>
          </p:nvPr>
        </p:nvSpPr>
        <p:spPr>
          <a:xfrm>
            <a:off x="2967065" y="609197"/>
            <a:ext cx="8955742" cy="609197"/>
          </a:xfrm>
          <a:solidFill>
            <a:schemeClr val="accent1">
              <a:lumMod val="60000"/>
              <a:lumOff val="40000"/>
            </a:schemeClr>
          </a:solidFill>
        </p:spPr>
        <p:txBody>
          <a:bodyPr>
            <a:normAutofit fontScale="90000"/>
          </a:bodyPr>
          <a:lstStyle/>
          <a:p>
            <a:r>
              <a:rPr lang="id-ID" b="1" dirty="0" smtClean="0">
                <a:solidFill>
                  <a:schemeClr val="tx1"/>
                </a:solidFill>
              </a:rPr>
              <a:t>I. Kromosom</a:t>
            </a:r>
            <a:endParaRPr lang="en-US" b="1" dirty="0">
              <a:solidFill>
                <a:schemeClr val="tx1"/>
              </a:solidFill>
            </a:endParaRPr>
          </a:p>
        </p:txBody>
      </p:sp>
      <p:sp>
        <p:nvSpPr>
          <p:cNvPr id="9" name="Content Placeholder 8"/>
          <p:cNvSpPr>
            <a:spLocks noGrp="1"/>
          </p:cNvSpPr>
          <p:nvPr>
            <p:ph idx="1"/>
          </p:nvPr>
        </p:nvSpPr>
        <p:spPr>
          <a:xfrm>
            <a:off x="4662043" y="6174282"/>
            <a:ext cx="5962276" cy="496975"/>
          </a:xfrm>
        </p:spPr>
        <p:txBody>
          <a:bodyPr>
            <a:normAutofit/>
          </a:bodyPr>
          <a:lstStyle/>
          <a:p>
            <a:pPr>
              <a:buNone/>
            </a:pPr>
            <a:r>
              <a:rPr lang="id-ID" sz="2000" b="1" dirty="0" smtClean="0"/>
              <a:t>Struktur kromosom</a:t>
            </a:r>
            <a:endParaRPr lang="id-ID" sz="2000" b="1" dirty="0"/>
          </a:p>
        </p:txBody>
      </p:sp>
      <p:pic>
        <p:nvPicPr>
          <p:cNvPr id="2050" name="Picture 2" descr="D:\Erlangga\17 maret\bab 3\3 6.jpg"/>
          <p:cNvPicPr>
            <a:picLocks noChangeAspect="1" noChangeArrowheads="1"/>
          </p:cNvPicPr>
          <p:nvPr/>
        </p:nvPicPr>
        <p:blipFill>
          <a:blip r:embed="rId2"/>
          <a:srcRect/>
          <a:stretch>
            <a:fillRect/>
          </a:stretch>
        </p:blipFill>
        <p:spPr bwMode="auto">
          <a:xfrm>
            <a:off x="3304101" y="1906331"/>
            <a:ext cx="5419255" cy="413513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40123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box(in)">
                                      <p:cBhvr>
                                        <p:cTn id="13" dur="500"/>
                                        <p:tgtEl>
                                          <p:spTgt spid="2050"/>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box(in)">
                                      <p:cBhvr>
                                        <p:cTn id="1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412127" y="2092820"/>
            <a:ext cx="10073793" cy="447573"/>
          </a:xfrm>
          <a:prstGeom prst="rect">
            <a:avLst/>
          </a:prstGeom>
          <a:solidFill>
            <a:schemeClr val="accent1">
              <a:lumMod val="40000"/>
              <a:lumOff val="60000"/>
            </a:schemeClr>
          </a:solidFill>
        </p:spPr>
        <p:txBody>
          <a:bodyPr vert="horz" lIns="88856" tIns="44428" rIns="88856" bIns="44428" rtlCol="0" anchor="ctr">
            <a:noAutofit/>
          </a:bodyPr>
          <a:lstStyle>
            <a:lvl1pPr algn="l" defTabSz="933602" rtl="0" eaLnBrk="1" latinLnBrk="0" hangingPunct="1">
              <a:lnSpc>
                <a:spcPct val="90000"/>
              </a:lnSpc>
              <a:spcBef>
                <a:spcPct val="0"/>
              </a:spcBef>
              <a:buNone/>
              <a:defRPr sz="4500" kern="1200">
                <a:solidFill>
                  <a:schemeClr val="tx1"/>
                </a:solidFill>
                <a:latin typeface="+mj-lt"/>
                <a:ea typeface="+mj-ea"/>
                <a:cs typeface="+mj-cs"/>
              </a:defRPr>
            </a:lvl1pPr>
          </a:lstStyle>
          <a:p>
            <a:r>
              <a:rPr lang="id-ID" sz="2665" b="1" dirty="0"/>
              <a:t>A. Struktur Kromosom</a:t>
            </a:r>
            <a:endParaRPr lang="en-US" sz="2665" b="1" dirty="0"/>
          </a:p>
        </p:txBody>
      </p:sp>
      <p:sp>
        <p:nvSpPr>
          <p:cNvPr id="11" name="Title 1"/>
          <p:cNvSpPr>
            <a:spLocks noGrp="1"/>
          </p:cNvSpPr>
          <p:nvPr>
            <p:ph type="title"/>
          </p:nvPr>
        </p:nvSpPr>
        <p:spPr>
          <a:xfrm>
            <a:off x="209576" y="1340041"/>
            <a:ext cx="10812213" cy="609197"/>
          </a:xfrm>
          <a:solidFill>
            <a:schemeClr val="accent1">
              <a:lumMod val="60000"/>
              <a:lumOff val="40000"/>
            </a:schemeClr>
          </a:solidFill>
        </p:spPr>
        <p:txBody>
          <a:bodyPr>
            <a:normAutofit fontScale="90000"/>
          </a:bodyPr>
          <a:lstStyle/>
          <a:p>
            <a:r>
              <a:rPr lang="id-ID" b="1" dirty="0" smtClean="0">
                <a:solidFill>
                  <a:schemeClr val="tx1"/>
                </a:solidFill>
              </a:rPr>
              <a:t>I. Kromosom</a:t>
            </a:r>
            <a:endParaRPr lang="en-US" b="1" dirty="0">
              <a:solidFill>
                <a:schemeClr val="tx1"/>
              </a:solidFill>
            </a:endParaRPr>
          </a:p>
        </p:txBody>
      </p:sp>
      <p:sp>
        <p:nvSpPr>
          <p:cNvPr id="12" name="Content Placeholder 8"/>
          <p:cNvSpPr>
            <a:spLocks noGrp="1"/>
          </p:cNvSpPr>
          <p:nvPr>
            <p:ph idx="1"/>
          </p:nvPr>
        </p:nvSpPr>
        <p:spPr>
          <a:xfrm>
            <a:off x="811369" y="4944525"/>
            <a:ext cx="4132990" cy="1887718"/>
          </a:xfrm>
        </p:spPr>
        <p:txBody>
          <a:bodyPr>
            <a:normAutofit/>
          </a:bodyPr>
          <a:lstStyle/>
          <a:p>
            <a:pPr>
              <a:buNone/>
            </a:pPr>
            <a:r>
              <a:rPr lang="id-ID" b="1" dirty="0" smtClean="0">
                <a:solidFill>
                  <a:schemeClr val="tx1"/>
                </a:solidFill>
              </a:rPr>
              <a:t>Kromosom dengan pintalan DNA di dalamnya</a:t>
            </a:r>
            <a:endParaRPr lang="id-ID" b="1" dirty="0">
              <a:solidFill>
                <a:schemeClr val="tx1"/>
              </a:solidFill>
            </a:endParaRPr>
          </a:p>
        </p:txBody>
      </p:sp>
      <p:pic>
        <p:nvPicPr>
          <p:cNvPr id="3074" name="Picture 2" descr="D:\Erlangga\17 maret\bab 3\3 7.jpg"/>
          <p:cNvPicPr>
            <a:picLocks noChangeAspect="1" noChangeArrowheads="1"/>
          </p:cNvPicPr>
          <p:nvPr/>
        </p:nvPicPr>
        <p:blipFill>
          <a:blip r:embed="rId2"/>
          <a:srcRect/>
          <a:stretch>
            <a:fillRect/>
          </a:stretch>
        </p:blipFill>
        <p:spPr bwMode="auto">
          <a:xfrm>
            <a:off x="5273201" y="360608"/>
            <a:ext cx="6820061" cy="63512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024694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ox(in)">
                                      <p:cBhvr>
                                        <p:cTn id="7" dur="500"/>
                                        <p:tgtEl>
                                          <p:spTgt spid="307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box(in)">
                                      <p:cBhvr>
                                        <p:cTn id="1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128</TotalTime>
  <Words>1467</Words>
  <Application>Microsoft Office PowerPoint</Application>
  <PresentationFormat>Widescreen</PresentationFormat>
  <Paragraphs>208</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Adobe Fan Heiti Std B</vt:lpstr>
      <vt:lpstr>Arial</vt:lpstr>
      <vt:lpstr>Calibri</vt:lpstr>
      <vt:lpstr>Century Gothic</vt:lpstr>
      <vt:lpstr>Symbol</vt:lpstr>
      <vt:lpstr>Wingdings</vt:lpstr>
      <vt:lpstr>Wingdings 3</vt:lpstr>
      <vt:lpstr>Wisp</vt:lpstr>
      <vt:lpstr>Doa Pembuka </vt:lpstr>
      <vt:lpstr>PANTUN</vt:lpstr>
      <vt:lpstr>BAB 3 SUBSTANSI GENETIKA</vt:lpstr>
      <vt:lpstr>KOMPETENSI DASAR</vt:lpstr>
      <vt:lpstr>PETA KONSEP</vt:lpstr>
      <vt:lpstr>I. Kromosom</vt:lpstr>
      <vt:lpstr>I. Kromosom</vt:lpstr>
      <vt:lpstr>I. Kromosom</vt:lpstr>
      <vt:lpstr>I. Kromosom</vt:lpstr>
      <vt:lpstr>I. Kromosom</vt:lpstr>
      <vt:lpstr>I. Kromosom</vt:lpstr>
      <vt:lpstr>PowerPoint Presentation</vt:lpstr>
      <vt:lpstr>PowerPoint Presentation</vt:lpstr>
      <vt:lpstr>III. DNA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RIANA</dc:creator>
  <cp:lastModifiedBy>RIANA</cp:lastModifiedBy>
  <cp:revision>10</cp:revision>
  <dcterms:created xsi:type="dcterms:W3CDTF">2022-09-11T09:39:17Z</dcterms:created>
  <dcterms:modified xsi:type="dcterms:W3CDTF">2022-09-11T11:48:09Z</dcterms:modified>
</cp:coreProperties>
</file>