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ink/ink1.xml" ContentType="application/inkml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ink/ink2.xml" ContentType="application/inkml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embeddings/oleObject6.bin" ContentType="application/vnd.openxmlformats-officedocument.oleObject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embeddings/oleObject7.bin" ContentType="application/vnd.openxmlformats-officedocument.oleObject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embeddings/oleObject8.bin" ContentType="application/vnd.openxmlformats-officedocument.oleObject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ink/ink3.xml" ContentType="application/inkml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ink/ink9.xml" ContentType="application/inkml+xml"/>
  <Override PartName="/ppt/ink/ink10.xml" ContentType="application/inkml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notesSlides/notesSlide1.xml" ContentType="application/vnd.openxmlformats-officedocument.presentationml.notesSlide+xml"/>
  <Override PartName="/ppt/embeddings/oleObject19.bin" ContentType="application/vnd.openxmlformats-officedocument.oleObject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ink/ink11.xml" ContentType="application/inkml+xml"/>
  <Override PartName="/ppt/embeddings/oleObject20.bin" ContentType="application/vnd.openxmlformats-officedocument.oleObject"/>
  <Override PartName="/ppt/ink/ink12.xml" ContentType="application/inkml+xml"/>
  <Override PartName="/ppt/ink/ink13.xml" ContentType="application/inkml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embeddings/oleObject21.bin" ContentType="application/vnd.openxmlformats-officedocument.oleObject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77" r:id="rId3"/>
    <p:sldId id="259" r:id="rId4"/>
    <p:sldId id="311" r:id="rId5"/>
    <p:sldId id="312" r:id="rId6"/>
    <p:sldId id="314" r:id="rId7"/>
    <p:sldId id="344" r:id="rId8"/>
    <p:sldId id="313" r:id="rId9"/>
    <p:sldId id="342" r:id="rId10"/>
    <p:sldId id="343" r:id="rId11"/>
    <p:sldId id="348" r:id="rId12"/>
    <p:sldId id="346" r:id="rId13"/>
    <p:sldId id="347" r:id="rId14"/>
    <p:sldId id="345" r:id="rId15"/>
    <p:sldId id="350" r:id="rId16"/>
    <p:sldId id="351" r:id="rId17"/>
    <p:sldId id="338" r:id="rId18"/>
    <p:sldId id="478" r:id="rId19"/>
    <p:sldId id="481" r:id="rId20"/>
    <p:sldId id="479" r:id="rId21"/>
    <p:sldId id="480" r:id="rId22"/>
    <p:sldId id="339" r:id="rId23"/>
    <p:sldId id="488" r:id="rId24"/>
    <p:sldId id="489" r:id="rId25"/>
    <p:sldId id="490" r:id="rId26"/>
    <p:sldId id="352" r:id="rId27"/>
    <p:sldId id="484" r:id="rId28"/>
    <p:sldId id="485" r:id="rId29"/>
    <p:sldId id="486" r:id="rId30"/>
    <p:sldId id="483" r:id="rId31"/>
    <p:sldId id="482" r:id="rId32"/>
    <p:sldId id="487" r:id="rId33"/>
    <p:sldId id="491" r:id="rId34"/>
  </p:sldIdLst>
  <p:sldSz cx="12244388" cy="8285163"/>
  <p:notesSz cx="6858000" cy="9144000"/>
  <p:defaultTextStyle>
    <a:defPPr>
      <a:defRPr lang="en-US"/>
    </a:defPPr>
    <a:lvl1pPr marL="0" algn="l" defTabSz="11730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542" algn="l" defTabSz="11730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3084" algn="l" defTabSz="11730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9626" algn="l" defTabSz="11730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6168" algn="l" defTabSz="11730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2709" algn="l" defTabSz="11730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9251" algn="l" defTabSz="11730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5793" algn="l" defTabSz="11730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92335" algn="l" defTabSz="11730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0">
          <p15:clr>
            <a:srgbClr val="A4A3A4"/>
          </p15:clr>
        </p15:guide>
        <p15:guide id="2" pos="38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FF33"/>
    <a:srgbClr val="00FF00"/>
    <a:srgbClr val="FF99FF"/>
    <a:srgbClr val="FFFF99"/>
    <a:srgbClr val="FF00FF"/>
    <a:srgbClr val="996633"/>
    <a:srgbClr val="FFCC00"/>
    <a:srgbClr val="CC00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59" d="100"/>
          <a:sy n="59" d="100"/>
        </p:scale>
        <p:origin x="966" y="72"/>
      </p:cViewPr>
      <p:guideLst>
        <p:guide orient="horz" pos="2610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8.wmf"/><Relationship Id="rId5" Type="http://schemas.openxmlformats.org/officeDocument/2006/relationships/image" Target="../media/image10.wmf"/><Relationship Id="rId4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15.wmf"/><Relationship Id="rId5" Type="http://schemas.openxmlformats.org/officeDocument/2006/relationships/image" Target="../media/image6.wmf"/><Relationship Id="rId4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8.wmf"/><Relationship Id="rId4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2.wmf"/><Relationship Id="rId1" Type="http://schemas.openxmlformats.org/officeDocument/2006/relationships/image" Target="../media/image34.wmf"/><Relationship Id="rId5" Type="http://schemas.openxmlformats.org/officeDocument/2006/relationships/image" Target="../media/image17.wmf"/><Relationship Id="rId4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38.wmf"/><Relationship Id="rId4" Type="http://schemas.openxmlformats.org/officeDocument/2006/relationships/image" Target="../media/image1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15.wmf"/><Relationship Id="rId3" Type="http://schemas.openxmlformats.org/officeDocument/2006/relationships/image" Target="../media/image39.wmf"/><Relationship Id="rId7" Type="http://schemas.openxmlformats.org/officeDocument/2006/relationships/image" Target="../media/image34.wmf"/><Relationship Id="rId12" Type="http://schemas.openxmlformats.org/officeDocument/2006/relationships/image" Target="../media/image9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31.wmf"/><Relationship Id="rId11" Type="http://schemas.openxmlformats.org/officeDocument/2006/relationships/image" Target="../media/image5.wmf"/><Relationship Id="rId5" Type="http://schemas.openxmlformats.org/officeDocument/2006/relationships/image" Target="../media/image28.wmf"/><Relationship Id="rId10" Type="http://schemas.openxmlformats.org/officeDocument/2006/relationships/image" Target="../media/image41.wmf"/><Relationship Id="rId4" Type="http://schemas.openxmlformats.org/officeDocument/2006/relationships/image" Target="../media/image27.wmf"/><Relationship Id="rId9" Type="http://schemas.openxmlformats.org/officeDocument/2006/relationships/image" Target="../media/image40.wmf"/><Relationship Id="rId14" Type="http://schemas.openxmlformats.org/officeDocument/2006/relationships/image" Target="../media/image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2.wmf"/><Relationship Id="rId1" Type="http://schemas.openxmlformats.org/officeDocument/2006/relationships/image" Target="../media/image5.wmf"/><Relationship Id="rId4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.wmf"/><Relationship Id="rId4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42.wmf"/><Relationship Id="rId1" Type="http://schemas.openxmlformats.org/officeDocument/2006/relationships/image" Target="../media/image65.wmf"/><Relationship Id="rId4" Type="http://schemas.openxmlformats.org/officeDocument/2006/relationships/image" Target="../media/image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40.wmf"/><Relationship Id="rId5" Type="http://schemas.openxmlformats.org/officeDocument/2006/relationships/image" Target="../media/image68.wmf"/><Relationship Id="rId4" Type="http://schemas.openxmlformats.org/officeDocument/2006/relationships/image" Target="../media/image1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52.wmf"/><Relationship Id="rId1" Type="http://schemas.openxmlformats.org/officeDocument/2006/relationships/image" Target="../media/image75.wmf"/><Relationship Id="rId5" Type="http://schemas.openxmlformats.org/officeDocument/2006/relationships/image" Target="../media/image77.wmf"/><Relationship Id="rId4" Type="http://schemas.openxmlformats.org/officeDocument/2006/relationships/image" Target="../media/image1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72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10.wmf"/><Relationship Id="rId5" Type="http://schemas.openxmlformats.org/officeDocument/2006/relationships/image" Target="../media/image81.wmf"/><Relationship Id="rId4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6.wmf"/><Relationship Id="rId1" Type="http://schemas.openxmlformats.org/officeDocument/2006/relationships/image" Target="../media/image16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4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6427-E237-41A0-BBE5-206230240B9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88A43-45F4-4CCF-B104-FA44714E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03T00:48:51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28708 5244,'0'-30,"30"30,0 0,0 0,0 0,30 0</inkml:trace>
  <inkml:trace contextRef="#ctx0" brushRef="#br0" timeOffset="28794.7108">30026 6772,'0'30,"0"0,0 0,0 30,0-30,0 0,0 60,0-60,0 90,0 180,0-270</inkml:trace>
  <inkml:trace contextRef="#ctx0" brushRef="#br0" timeOffset="29720.5716">30056 6832,'30'-30,"0"30,30 0,0 0,-30 0,0 0</inkml:trace>
  <inkml:trace contextRef="#ctx0" brushRef="#br0" timeOffset="30932.5227">29936 7132,'360'0,"-270"0</inkml:trace>
  <inkml:trace contextRef="#ctx0" brushRef="#br0" timeOffset="31688.5303">30536 7282,'30'0,"60"0,179 0</inkml:trace>
  <inkml:trace contextRef="#ctx0" brushRef="#br0" timeOffset="32527.5368">30626 7492,'30'0,"149"0,-59 0,-90 0</inkml:trace>
  <inkml:trace contextRef="#ctx0" brushRef="#br0" timeOffset="35871.9878">31525 7042</inkml:trace>
  <inkml:trace contextRef="#ctx0" brushRef="#br0" timeOffset="37496.0876">31525 6892,'0'30,"0"60,0 0,0-60,0 30,0-30,0 60,0 30,0-90,0 0,30-30,0 0,149 0,-59 0,-60-30,-30 30</inkml:trace>
  <inkml:trace contextRef="#ctx0" brushRef="#br0" timeOffset="38313.2209">31525 6892,'30'0,"-60"0,90 0,-30 0,-1 0,121 0,-120 0</inkml:trace>
  <inkml:trace contextRef="#ctx0" brushRef="#br0" timeOffset="39176.3795">31525 7072,'30'0,"149"0,-89 0,-30 0</inkml:trace>
  <inkml:trace contextRef="#ctx0" brushRef="#br0" timeOffset="39920.8944">32184 7372</inkml:trace>
  <inkml:trace contextRef="#ctx0" brushRef="#br0" timeOffset="42675.4046">32633 7072,'-30'0,"-59"30,-1 60,60-60,30 0,0 0,30-30,0 0,0 0,59 0,-59 0,30-150,-30 150,-30 30,0 210,0-210,0 30,0 30,0 119,0-149,0-90,30-30,30 0,0 60,-30 0,0 30,0 30,0 60,-30-90,0 0,30-30,60-60,-30 0,-60 30</inkml:trace>
  <inkml:trace contextRef="#ctx0" brushRef="#br0" timeOffset="86176.5649">20557 16991,'60'0,"90"0,-120 0,59 0,-59 0,150 0,90 0,-180 0,60 0</inkml:trace>
  <inkml:trace contextRef="#ctx0" brushRef="#br0" timeOffset="92097.6489">14084 8990,'0'30,"60"-30,-30 0,60 0,-60 30,0-30,0 0,0 0,30 0</inkml:trace>
  <inkml:trace contextRef="#ctx0" brushRef="#br0" timeOffset="93399.5088">13964 13575,'60'0,"330"-60,-360 30</inkml:trace>
  <inkml:trace contextRef="#ctx0" brushRef="#br0" timeOffset="94456.4144">9349 13785,'60'0,"60"30,-30-30,-30 30,90-30,-120 0,0 0,0 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15T00:14:49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 3836,'0'30,"0"0,0 0,30 0,0 30,-30-1,30-29,-30 0,0 0,29 30,1-60,-30 60,0-30,0 0,0 0,0 0,0 0,0 0,0 0,0 0,0 0</inkml:trace>
  <inkml:trace contextRef="#ctx0" brushRef="#br0" timeOffset="2178.5636">869 3896,'30'0,"0"0,30 0,-30 0,0 0,-1 0,1 0,0 0,0 0,0 0,0 0,0 0,0 0,0 0,0 0,0 0,0 0,0 0,0 0,-30 30,30 0,0-30,-30 30,0 0,30-1,-30 1,0 0,0 0,30 0,-30 0,0 0,0 0,0 0,0 0,0 0,0 0,-30 0,0-30,0 30,0-30,0 30,-30 0,30 0,-30-30,30 0,0 0,30 30,-30-30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15T00:48:30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16781 9439,'-30'30,"60"-30,30 0,-30 0,30 0,-30 0,30 0,-30 0,30 0,-30 0,0 0,0 0,0 0,29 0,-29 0,30 0,-30 0,0 0,30 0,0 0,-30 0,30 0,-30 0,0 0,30 0,-30 0,30 0,-30 0,0 0,0 0,0 0,30 0,-30 0,30 0,-31 0,1 0,30 0,-30 0,30 0,0 0,-30 0,30 0,0 0,-30 0,30 0,0 0,-30 0,0 0,60 0,-60 0,30 0,-30 0,30 0,-1 0,1 0,-30 0,60 0,-60 0,30 0,-30 0,30 0,0 0,30 0,-30 0,-30 0,60 0,-60 0,30 0,29 0,-29 0,30 30,-30-30,30 0,-30 0,30 0,-60 0,60 0,-60 0,30 0,30 0,-30 0,29 0,-29 0,-30 0,0 0,60 0,-30 0,0 0,30 0,-30 0,60 0,-60 0,30 0,0 0,-1 0,-29 0,30 0,0 0,-60 0,30 0,-30 0,30 0,0 0,0 0,-30 0,0 0,30 0,-30 0,30 0,-30 0,30 0,-31 0,31 0,-30 0,30 0,-30 0,30 0,-30 0,30 0,-30 0,0 0,0 0,0 0,0 0,0 0,0 0,0 0,0 0,0 0,0 0,0 0,0 0,0 0,0 0,0 0,0 0,0 0</inkml:trace>
  <inkml:trace contextRef="#ctx0" brushRef="#br0" timeOffset="21472.6289">20287 15013,'0'60,"60"30,-60-30,0-30,0 60,0-30,0 0,30 30,-30 0,0-31,0 1,30 30,-30-60,60 90,-60-90,0 60,30 0,-30 0,0-30,30 0,30 90,-60-121,0 31,0 30,0 0,0-30,30 0,-30 0,0-30</inkml:trace>
  <inkml:trace contextRef="#ctx0" brushRef="#br0" timeOffset="22512.7549">20916 15732,'0'30,"0"30,0-30,0 30,0 0,0 0,0 30,0-60,30 30,-30-30,0 30,0-30,30 0,-30 0,30 0,-30 0</inkml:trace>
  <inkml:trace contextRef="#ctx0" brushRef="#br0" timeOffset="23459.911">21006 16122,'120'-60,"-30"60,-30-30,0 0,0 30,0 0,0-30,-30 0,30 30,-30-30,0 30,0 0,0 0,29 0,-29 0,30 0,-30 0,30-60,0 60,0 0,0-30,-30 30,60 0,-30 0,0-30,-30 30</inkml:trace>
  <inkml:trace contextRef="#ctx0" brushRef="#br0" timeOffset="24631.8498">20467 16092,'-30'0,"0"0,-60 30,-30-30,30 0,-30 30,-29-30,59 60,0-60,0 0,0 30,-30-30,90 0,0 0,0 0</inkml:trace>
  <inkml:trace contextRef="#ctx0" brushRef="#br0" timeOffset="25793.0566">21576 16392,'0'90,"0"-30,0-1,0 61,0-90,60 60,-60 0,0-60,0 30,0-30,0 0,30 30,0-60,0 0,-1 0,1 0,0 0,30 0,-30 0,30 0,-30-30,30 0,-30 0,-30 0,30 30,-30-30,60 0,-60 0,0 0</inkml:trace>
  <inkml:trace contextRef="#ctx0" brushRef="#br0" timeOffset="26711.8888">21666 16482,'30'0,"0"0,-1 0,1 0,60-60,-60 60,30 0,0 0,-60-30,30 30,30 0,0-30,-60 0,30 30,0 0,0 0</inkml:trace>
  <inkml:trace contextRef="#ctx0" brushRef="#br0" timeOffset="27512.0307">21696 16781,'30'0,"29"0,1 0,-30 0,0 0,60-30,-60 30,30 0,0-60,-30 60</inkml:trace>
  <inkml:trace contextRef="#ctx0" brushRef="#br0" timeOffset="33440.0209">12706 14474,'-60'0,"30"0,0 0,0 0,0 0,30 30,-30-30,30 30,-30-30,0 30,0 0,0 0,0-30,30 30,0 0,0 0,0 30,0-31,0 31,30-30,0-30,0 0,0 0,0 0,0 0,0 0,0 0,0 0,30 0,-30 0,0 0,29 0,-29 0,0 0,0 0,0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09T00:48:46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21216 14564,'-30'0,"0"0,0 0,0 0,0 0,0 0,0 0,0 0,0 30,0 0,-30 0,31-30,-1 30,30 0,-30 0,0 0,-30 29,60 1,0-30,-30 0,30 0,0 0,0 0,0 0,0 0,0 0,0 30,30-60,0 30,0-30,0 30,0-30,0 0,-1 30,1-30,0 0,0 0,0 0,0 0,0 0,0 0,30 0,-60-30,90 0,-30 0,-30 30,-30-30,30 30,30-30,-30 0,-30 0,30 30,0-30,0 0,-30 0,0 0,0 0,0 0,30 0,-30 0,0 0,0 1,0-1,0 0,-60-30,30 60,-30-30,0 0,30 30,-30-30,0 0,30 30,0 0,-30 0,30 0</inkml:trace>
  <inkml:trace contextRef="#ctx0" brushRef="#br0" timeOffset="800.1668">21066 15073,'30'0,"0"0,0 30,0-30,0 30,0 0,0 0,0-30,30 60,-30 0,30-30,-30 30,0-30,30 30,-30-30,0 0,0 0</inkml:trace>
  <inkml:trace contextRef="#ctx0" brushRef="#br0" timeOffset="1553.321">22055 15013,'30'-30,"0"30,30-30,-30 30,60 0,-30 0,0 0,-30 0,0 0,0 0,0 0,0 0,0 0,0 0</inkml:trace>
  <inkml:trace contextRef="#ctx0" brushRef="#br0" timeOffset="2339.9085">22265 15193,'60'0,"-30"0,0 0,0 0,30 0,-30 0,0 0</inkml:trace>
  <inkml:trace contextRef="#ctx0" brushRef="#br0" timeOffset="5380.0069">23643 14624,'0'60,"0"-30,0-60,-30 30,0 0,-29-60,29 60,-30 0,30 0,30-30,-60 30,30 0,-30 0,30 0,-30 0,30 0,-30 0,30 0,30 30,-30 0,30 0,0 0,-30 30,30-31,0 31,0-30,0 30,0-30,0 0,0 0,0 0,30-30,0 60,0-60,-30 30,30-30,0 30,0 0,0 0,0-30,0 0,30 0,0 0,0 0,-30 0,0-30,0 30</inkml:trace>
  <inkml:trace contextRef="#ctx0" brushRef="#br0" timeOffset="5870.7136">23853 15193,'30'0</inkml:trace>
  <inkml:trace contextRef="#ctx0" brushRef="#br0" timeOffset="7226.6213">24123 14684,'30'0,"0"30,30 59,-60-29,0-30,30 30,-30 0,30-30,-30 0,0 0,30 0,0 0,-30 0,0 0,30-30,-30 60,0-30,59-30,-59-30,0-30,30 30,30-30,-60 30,30-30,0 0,0 30,0 0,0 0,-30 0,30 30,-30-30,30 30,0-30,0 1,-30-1,30 30,0-30,0 30,-30-30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09T02:18:39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16451 19568,'30'0,"30"0,-30 0,30 0,-30 0,30 0,-30 0,30 0,-30 0,0 0,0 0,0 0,30 0,-30 0,0 0,0 0,0 0,0 0,0 0,0 0,0 0,29-30,1 30,-30 0,0 0,0-30,0 30,0 0,0 0,0 0,60 0,-60 0,60-30,-60 30,0 0,30 0,0 0,0 0,-30 0,0 0,0 0,59 0,-59 0,30 0,-60-30,60 30,-30 0,30 0,-30 0,0 0,0 0,0 0,0 0,30 0,-30 0,30 0,0 0,0 0,-30 0,0 0,30 0,0 0,-31 0,31 0,-30 0,30 0,-30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09T00:51:40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9140 3836,'-30'30,"0"-30,0 30,0-30,0 30,0 0,0-30,0 30,0 0,30-1,-30 1,30 0,0 0,0 0,30 0,0-30,0 0,0 0,30 0,-30 0,30 0,-30 0,29 0,-29 0,-30-30,30 0,-30-30,30 60,-30-30,0 1,0-31,-30 30,0 0,0-30,0 60,1-30,-1 0</inkml:trace>
  <inkml:trace contextRef="#ctx0" brushRef="#br0" timeOffset="1130.0293">9050 4045,'0'30,"0"0,30 0,0-30,0 60,-1-60,31 30,-60 0,30 0,0 0,0 0</inkml:trace>
  <inkml:trace contextRef="#ctx0" brushRef="#br0" timeOffset="6055.8051">9409 4135,'30'0,"0"0,0 0,0 0,0 0,0 0,0 0,-30-30,0 0,-30 0,0 30,-30 0,30 30,30 0,0 0,0 0,0 0,30 0,0 0,-30 0,30-30,0 0</inkml:trace>
  <inkml:trace contextRef="#ctx0" brushRef="#br0" timeOffset="7119.7594">9769 4016,'0'29,"0"1,0 0,0 0,0 0,0 0,0-60,0 0,0 0,0 0,0 0,0 1,0-1,30 0,0 30,0 0</inkml:trace>
  <inkml:trace contextRef="#ctx0" brushRef="#br0" timeOffset="7824.5656">10098 3986,'30'30,"-30"29,0-29,0 0,0 0,0 0,0 0</inkml:trace>
  <inkml:trace contextRef="#ctx0" brushRef="#br0" timeOffset="8240.3357">10128 3926,'0'-30</inkml:trace>
  <inkml:trace contextRef="#ctx0" brushRef="#br0" timeOffset="13592.7147">8540 12706,'30'30,"-30"0,30 0,-30 0,0 0,60 30,-60-30,0 0,30-1,0 1,0-30,-30 30,30-30,-30-30,0 0,0 1,0-1,0 0,0 0,0 0,0 0,30 0,0-30,30 0,-60 30</inkml:trace>
  <inkml:trace contextRef="#ctx0" brushRef="#br0" timeOffset="15602.6735">9110 12826,'0'30,"-30"-30,0 30,0 0,30 0,0 0,0-1,60 1,-30-30,-30-30,0 1,0-1,-30 0,30 0,30 30,0 30,-30 0,29-30,-29 30,0-1,30 1,-30 0,30-30</inkml:trace>
  <inkml:trace contextRef="#ctx0" brushRef="#br0" timeOffset="16912.7582">9379 12916,'30'0,"30"149,-60-89,0-90,30 0,-30 0,30 30,0 0,0 0,0 0,0 0</inkml:trace>
  <inkml:trace contextRef="#ctx0" brushRef="#br0" timeOffset="18474.0823">9889 12916,'-30'0,"0"0,0 0,30 30,-60 0,60-1,0 1,0 0,0 0,60-30,-30 0,0 0,-30-30,0 0,0 0,0 1,0-1,0 0,0 90,30-1,-30-29,30 0,-30 30,0-90,0 0,0 0</inkml:trace>
  <inkml:trace contextRef="#ctx0" brushRef="#br0" timeOffset="19231.6289">9949 12736,'30'90,"0"-60,-30 30,30-30,-30 0,0-1,0 1</inkml:trace>
  <inkml:trace contextRef="#ctx0" brushRef="#br0" timeOffset="20495.8203">10158 13065,'30'0,"30"0,-30 0,0-30,0 0,0 30,-30-59,0 29,30-30,-30 30,-30 30,0-30,0 30,0 0,0 0,30 30,0 0,0 0,0 0,0 0,30 0,-30 29,30-59,0 30,0-30,-30 30,30-30,0 0,0 30,0-60,-30-30,0 30,90-59</inkml:trace>
  <inkml:trace contextRef="#ctx0" brushRef="#br0" timeOffset="21016.4864">10668 12646,'0'-30,"0"60,0 60,0-60,0 60,0-60,0 0,0 30,0-1,0-29,0-90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09T02:51:27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3895 10219,'30'0,"0"0,0 0,0 0,0 0,30 0,-30 0,30 0,-30 0,0 0,0 0,0 0,0 0,0 0,0 0,0 0</inkml:trace>
  <inkml:trace contextRef="#ctx0" brushRef="#br0" timeOffset="715.2826">4225 9949,'0'60,"0"-30,0 30,0 30,0 0,0-31,30-29,-30 30,30-60,-30 30,0 0,0 0</inkml:trace>
  <inkml:trace contextRef="#ctx0" brushRef="#br0" timeOffset="2012.1735">10398 10069,'30'0,"30"0,0 0,-30 0,0 0,0 0,0 0,0 0,0 0,0 0,0 0,0 0,0 0,0 0,0 0</inkml:trace>
  <inkml:trace contextRef="#ctx0" brushRef="#br0" timeOffset="2679.2349">10578 9979,'0'30,"0"0,0 30,30 0,-30 0,0-30,0 30,0-31,0 1</inkml:trace>
  <inkml:trace contextRef="#ctx0" brushRef="#br0" timeOffset="4208.7238">5184 9919,'0'60,"0"0,0 0,0 30,-60-30,60-30,0 0,0 29,-30-59,30 30,0-60</inkml:trace>
  <inkml:trace contextRef="#ctx0" brushRef="#br0" timeOffset="4824.0746">5214 9919,'30'-30,"0"30,0 0,0 30,30 30,-30-30,0 30,30 0,-60-30,30 0,29 30,-118-60</inkml:trace>
  <inkml:trace contextRef="#ctx0" brushRef="#br0" timeOffset="5503.689">5184 10129,'30'0,"60"0,-60 0,0 0,0 0,0 0,0 0,0 0,0 0,0 0,-1 0</inkml:trace>
  <inkml:trace contextRef="#ctx0" brushRef="#br0" timeOffset="7232.087">9529 10069,'30'0,"-30"30,60 30,-60-30,0 30,30 29,0-29,-30 30,30-30,0-30,-30 30,0 0,30-30,0 0</inkml:trace>
  <inkml:trace contextRef="#ctx0" brushRef="#br0" timeOffset="8688.1749">9649 10368,'0'0,"0"-59,0 29,30 30,0-60,0 60,-30-30,30 30,-30-30,30 30,0 0,0-30,0 30,0-30,0 30,0 0,0 0,0 30,-30 0,0 0,0 0,0 0,0 0,0 0,0-1,-30 31,0-60,0 0,30 30,-30-30,-30 0,60 30,-30-30,0 30,0-30,0 0,0 0,30-30,30 30,30-30,0 0,0 0,30 0,-60 30,-1 0,1 0,0 0,30 0,-30 0,-30 30,0 0,0 0,0 0,0 0,-30-30,30 30,-60 0,60 0,-60-30,31 0,-1 30,0 0,0-30,-30 30,30-30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03T00:55:33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28678 7282,'0'30,"-30"30,0 0,-90 179,90-179,-30 30,30-30,30-30</inkml:trace>
  <inkml:trace contextRef="#ctx0" brushRef="#br0" timeOffset="731.0936">28408 7342,'90'0,"-60"-30,0 0,150-60,-120 60,-30 30</inkml:trace>
  <inkml:trace contextRef="#ctx0" brushRef="#br0" timeOffset="1520.3066">28528 7582,'30'0,"30"0,0 0,30-30,-60 30,30-30</inkml:trace>
  <inkml:trace contextRef="#ctx0" brushRef="#br0" timeOffset="2208.5285">29277 7432,'0'0,"30"0,30 0,120 0,-150 0</inkml:trace>
  <inkml:trace contextRef="#ctx0" brushRef="#br0" timeOffset="3516.5232">29337 7582,'0'0,"30"0,0 0,60 0,-60 0</inkml:trace>
  <inkml:trace contextRef="#ctx0" brushRef="#br0" timeOffset="5885.4996">30326 7312,'0'-30,"-30"30,-30 0,30 0,-30 0,0 30,30 0,-30 30,60-30,0 0,0 30,0-30,30-30,150-30,-150 0,30-30,0-30,-60 120,-120 180,90-151,30-29,0 120,0-120,-30 30,30-30,60-30,60-120,-90 120,0 0,0 0,-30 30,0 0,0 90,30-90,0-30</inkml:trace>
  <inkml:trace contextRef="#ctx0" brushRef="#br0" timeOffset="6329.519">30985 7851,'0'-60</inkml:trace>
  <inkml:trace contextRef="#ctx0" brushRef="#br0" timeOffset="8247.2287">31555 7132,'0'30,"0"120,-30-60,-60 60,90-90,-60 29,60-29,0 30,0-60,0 30,0-30,329-60,-239 30,-30-30,-30 30,-30-30</inkml:trace>
  <inkml:trace contextRef="#ctx0" brushRef="#br0" timeOffset="9599.2295">31495 7372,'30'0,"0"0,0-30,29 30,-29-30,120 0</inkml:trace>
  <inkml:trace contextRef="#ctx0" brushRef="#br0" timeOffset="10344.2282">31525 7492,'60'0,"-1"0,121 0,-150 0</inkml:trace>
  <inkml:trace contextRef="#ctx0" brushRef="#br0" timeOffset="22315.8435">30835 4555,'30'0,"240"0,-210 0,360 0,-361 0,271 0,-210 0,0-30,-90 30,210-30,-211 0,31 30,-30 0,0 0,0 30</inkml:trace>
  <inkml:trace contextRef="#ctx0" brushRef="#br0" timeOffset="34120.147">25681 19418,'0'30,"390"-30,-300 0,59 0,-119 0,270 0,90 0,329 0,-659 0,150 0,-151-30,1 30,600-30,-600 30,-30 0,269 0,-209 0,270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03T01:03:33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3776,'0'30,"30"30,-30 30,0-1,0-59,0 30,30-30,-30 30,30-30,-30 0,0 30,0 0,30-30,30-30,180-210,-120 180,30-60,-120 30,30 31,-31-31,1 30</inkml:trace>
  <inkml:trace contextRef="#ctx0" brushRef="#br0" timeOffset="1637.2422">7252 4345,'90'0,"-180"0,239 0,-119 0,30 0,-30 0,0 0,30 0,-30 0,30 0,-30 0,0 0,0-30,0 30,-30-60,0 0,0 30,0-30,0 30,-30 30,0 0,0 0,-30 0,0 60,60-30,0 0,0 0,0 0,0 30,0-30,0 0,30 60,0-90,-30 30,30-30,0 30,0 0,0-30,0-30,-30 0</inkml:trace>
  <inkml:trace contextRef="#ctx0" brushRef="#br0" timeOffset="3458.5287">8091 3716,'0'30,"0"30,0 60,0-30,0-31,0 1,0-30,0 30,0-30,0 0,0 0,0 0,0 30,0-30,0 0,0 0,0-60,0-60,90-30,-60 90,0 0,-1 0,1 30</inkml:trace>
  <inkml:trace contextRef="#ctx0" brushRef="#br0" timeOffset="4156.3894">8121 4255,'30'90,"-30"-60,90 30,-61-60,1 30,0 0</inkml:trace>
  <inkml:trace contextRef="#ctx0" brushRef="#br0" timeOffset="5137.655">8660 3866,'0'60,"0"30,0 29,0-59,0 30,0-30,0-30,0 0,0 0</inkml:trace>
  <inkml:trace contextRef="#ctx0" brushRef="#br0" timeOffset="7909.0329">8540 4225,'0'0,"60"0,30 0,-60 0,30 0,-30 0,0 0,0 0,30 0,-30 0,0 0,0 0,-30 60,0-30,0 30,0-30,0 0,0 0,0 0,30-30,60 0,-61-30,1-30,-30 30,0-30,0 30,0-30,-30 30,1 30,58 0,1-30,0 30,0 0,0 0,0 0,0 0,0 0,0 30,-30 0,0 0,0 0,0 0,0 30,0-30,0 0,0 30,0-90,0-30,0-60,0 60,30 30,0 30,0 0,0 0,0-30</inkml:trace>
  <inkml:trace contextRef="#ctx0" brushRef="#br0" timeOffset="10824.3747">7461 9469,'-30'0,"-30"30,60 0,-29-30,29 30,-30-30,30 30,0 0,0 0,0 0,30-30,-1 30,1-30,120 0,-120 0,30 0,0 0,-30 0,0 0,0 0,0 0,0 60,-30-30,0 30,-30-60,0 0,-90 30,60 30,-30-30,30-30,30 0,0 0</inkml:trace>
  <inkml:trace contextRef="#ctx0" brushRef="#br0" timeOffset="12231.3504">8151 8990,'0'270,"0"-210,30 59,-30-89,0 60,30 120,-30-180,30 0,-30 0,29-30,1 0,0-90,30 30,30-60,-60 90,0-30,0 30,0 0</inkml:trace>
  <inkml:trace contextRef="#ctx0" brushRef="#br0" timeOffset="13194.8837">8480 9619,'0'30,"30"30,30-30,0 30,-30-30,0 0,-30 0,30-30</inkml:trace>
  <inkml:trace contextRef="#ctx0" brushRef="#br0" timeOffset="17122.5777">9289 9529,'-30'0,"-30"0,30 0,30 30,-29-30,-1 30,-30 30,60 0,0 0,0-30,0 0,0 0,0 0,0 0,30-30,0 0,0 0,-1 0,1 0,60-90,-30 0,-60 60,0 0,30 60,-30 30,0 0,0 0,0-30,60-30,-30 0,-30-120</inkml:trace>
  <inkml:trace contextRef="#ctx0" brushRef="#br0" timeOffset="17927.6842">9619 9290,'30'30,"-30"179,0-119,30 60,30-30,-60-90,0 30,0-30,30 0</inkml:trace>
  <inkml:trace contextRef="#ctx0" brushRef="#br0" timeOffset="20042.3404">10308 9739,'0'30,"0"0,-30-30,0 60,30-30,-60 0,60 0,0 0,0 0,0 0,30 0,0-30,0 0,-30-30,0 0,0 0,0 0,0 0,0 0,0 0,0 0,0 60,30 30,-30-30,30 30,0-60,-30 30,30 0,-30 30,60-60,-60-30,0-30</inkml:trace>
  <inkml:trace contextRef="#ctx0" brushRef="#br0" timeOffset="21483.5973">10548 9829,'0'-30,"30"30,-30 60,0-30,60 30,-60 0,0-30,30 0,-30 0,0 30,0-30,0-60,0-30,-30-30,30-30,0 90,0-30,0 30,-30 0,30 0,0 0,30 30,30 0,-30 0,30 0,-30 0,30 0,-30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09T01:47:52.3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23643 4555,'0'30,"0"0,30-60,-30 0,-30 30,30-30,-30-30,-30 60,60 30,0 0,0 30,30-60,0 0,-30-60,0 30,0 0</inkml:trace>
  <inkml:trace contextRef="#ctx0" brushRef="#br0" timeOffset="2700.1358">20767 4465,'0'-30,"149"-90,-89 90,-30 0,30 30,-30 0,60 0,60 60,-120-30,389 30,-239-30,0-90,-120 0,0 60,0 30,120 0,-31-30,-119 0,240 0,-240-30,90-30,-30 0,-60 60,0 0,90 30,-60 60,-30-90</inkml:trace>
  <inkml:trace contextRef="#ctx0" brushRef="#br0" timeOffset="3723.1432">22235 3656,'-60'60,"30"30,-60 30,30-30,60-31</inkml:trace>
  <inkml:trace contextRef="#ctx0" brushRef="#br0" timeOffset="4538.9716">22025 3686,'90'120,"60"90</inkml:trace>
  <inkml:trace contextRef="#ctx0" brushRef="#br0" timeOffset="10892.984">20677 5334,'60'30,"30"60,-61-30,31-30,120 0,120-30,209-60,-479 60,330 0,-300 0,180 0,-91 0,-149 30,0 0,0 0,0-60,390-210,-360 210,90 30,-30 0,449 0,-419 0,329 0,-359 0,120 0,30 0,-90 0,509 0,-629 0,569 0,-119 0,-211 0,91 0,-330 0,60 0,-60 0,389 0,-359 0,30 0,30 0,-90 0,0 0,0-30,0 0,-30-359,0 329,0 0</inkml:trace>
  <inkml:trace contextRef="#ctx0" brushRef="#br0" timeOffset="12771.375">22894 5993,'30'0,"0"30,30 150,-60-120,30 30,-30-60,0-60,-30 0,30 0,0-60,0 30,0 0,0 30,0 0,30 0,0 30,0 0,60 0,-60-30,0 30,0 0</inkml:trace>
  <inkml:trace contextRef="#ctx0" brushRef="#br0" timeOffset="19346.1047">22475 4795</inkml:trace>
  <inkml:trace contextRef="#ctx0" brushRef="#br0" timeOffset="23115.2429">21126 4825,'30'0,"150"0,-90 0,180 0,-240 0,59 0,-29 0,150 0,-150 0,270 0,-151 0,121 0,-240 0,120 0,-150 0,389 0,31 0,-150 0,-270 0,119 0,-119 0,30 0,240 0,-270 0,210 0,-210 0,0 0,179 0,-119 0,90 0,-90 0,90 0,-150 0,90 0,-31 0,-29 0,210 0,-180 0,90 0,-150 0,150 0,-150 0,269 0,-269 0,30 0,-30 0,150 0,-90 0,60 0,-120 0,0 0,29 0,-29 0,30 0,30 0,-30 0</inkml:trace>
  <inkml:trace contextRef="#ctx0" brushRef="#br0" timeOffset="32035.728">18519 8181,'90'0,"419"0,-479 0,150 0,719 0</inkml:trace>
  <inkml:trace contextRef="#ctx0" brushRef="#br1" timeOffset="57179.6416">29277 4944,'30'0,"90"0,-60 0,30 0,-60 0,60 0,59 0,91 0,-150 0,150 0,-120 0,0 0,-60 0,179 0,-179 0,180 0,-150 0,269 0,-299 0,-30-29</inkml:trace>
  <inkml:trace contextRef="#ctx0" brushRef="#br1" timeOffset="59451.4694">19957 4885,'-29'0,"-1"0,-150 0,150 0,-90 0,90 0,-270 0,240 0,-329 0,-91 0,390 0,-479 0,60 0,239 0,210 0,-180 0,90 0,90 0</inkml:trace>
  <inkml:trace contextRef="#ctx0" brushRef="#br1" timeOffset="118223.6492">24003 13215,'60'30,"30"-30,0 30,30-30,-31 30,121-30,-180 0,150 0,-60 0,-90 0,180 0,-150 0,239 0,-269 0,60 0,-60 0,120 0,-90 0,90 0,-90 0,359 0,-299 0,180 0,-240 0,89 0,-89 0,0 0,-30 0,60 0,90 0,-150 0,30 0,90 0,-120 0,0 0</inkml:trace>
  <inkml:trace contextRef="#ctx0" brushRef="#br1" timeOffset="171378.9509">31015 4675,'30'0,"-30"30,0-60,30 60,0-30,-30-30,30 30,-60 0</inkml:trace>
  <inkml:trace contextRef="#ctx0" brushRef="#br1" timeOffset="175139.7309">20886 6233,'60'0,"30"120,-30-90,90 90,-60-60,0 0,389 89,-419-149,659 60,-389-60,719 0,-869 0,329 0,-419 0,30 30,-60 30,90-30,-120-30,30 30,-60 0,0 30,30-60,89-120,-89 60,270-30,-270 60,330 0,-300 1,389-31,-329 60,1348-30,-689 30,-299 0,-240 0,988 0,-1198 0,30 0,-30 0,210 0,-210-30,0 30,-30-90,0 30,0-30,0-120,-30 150</inkml:trace>
  <inkml:trace contextRef="#ctx0" brushRef="#br1" timeOffset="179798.4676">31045 4585,'30'0,"30"60,-60-30,60 60,-30-30,0-60,0-30,0-30,-30 0,0 0,-30 60,0 60,0-30,0-30,0 0,0 0,0 30,30 30,-30-90,30 90,0-90,0 0,0 0,0 90,60-60,-60-30,0 0,0 60,-30-30,0-120,0 90,0 90,60-60,30 0,-30-30,0 30,0 0,0 0,0 0,0-60,-60 60,0 0</inkml:trace>
  <inkml:trace contextRef="#ctx0" brushRef="#br1" timeOffset="181034.6061">25711 7522,'-60'0,"-359"269,389-239</inkml:trace>
  <inkml:trace contextRef="#ctx0" brushRef="#br1" timeOffset="181698.719">25232 7582,'90'0,"-180"0,569 329,-419-299</inkml:trace>
  <inkml:trace contextRef="#ctx0" brushRef="#br1" timeOffset="187259.7603">21276 13125,'60'0,"330"0,-361 0,241 0,-210 0,30 0,30 0,-30 0,-60 0,120 0,-120 0,0 0,29 0</inkml:trace>
  <inkml:trace contextRef="#ctx0" brushRef="#br1" timeOffset="201650.9583">11477 11118,'30'0,"60"0,90 0,-150 0,29 0,151 0,-150 0,-30 0,60 0,-60 0,150 0,-30 0,-90 0</inkml:trace>
  <inkml:trace contextRef="#ctx0" brushRef="#br1" timeOffset="203260.3028">11297 15912,'90'-30,"0"30,90 0,-150 0,449 0,-449 0,180 0,-180 0,0 0,0 0,60 0,-60 0,0 0,0 0,-30-30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8-22T23:48:44.868"/>
    </inkml:context>
    <inkml:brush xml:id="br0">
      <inkml:brushProperty name="width" value="0.08819" units="cm"/>
      <inkml:brushProperty name="height" value="0.35278" units="cm"/>
      <inkml:brushProperty name="color" value="#0070C0"/>
      <inkml:brushProperty name="tip" value="rectangle"/>
      <inkml:brushProperty name="rasterOp" value="maskPen"/>
    </inkml:brush>
  </inkml:definitions>
  <inkml:trace contextRef="#ctx0" brushRef="#br0">31225 4585,'0'30,"0"0,0 0,-30-30,0 0,0 0,30 30,0 0,0 0,30-30,0 0,0 0,-30-30,0 0,0 0,0 0,0 0,0 60,0 0,0 0,0 0,0-60,0 0,0 0,0-30,0 30,0 60,0 0,0 0,0 0,0 0,0 0,0 0,30-30,-30-30,0 0,0 0,0-30,0 30,0 0,0 0,0 0,-30 30,0 0,0 0,-30 0,60 30,-120-30,90 0,30 30,0 0,30 0,-30 0,30-30,0 0,0 30,0-30,0 0,0 0,-30-30,0-30,0 30,30 30,0 0,-30 30,0 0,0 0,-30-30,30 30,0 0,0 0,-30-30,0 0,0 0,-30-30,60 0,-30-30,30 30,-30 30,0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8-22T23:49:00.24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23583 4585,'-30'0,"30"30,0 0,30-30,0 0,0 0,0 0,0 0,-30-30,0 0,0 0,0 0,-30 30,0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8-22T23:54:08.1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11327 15882,'30'0,"0"0,30 0,-30 0,30 0,-30 0,30 0,0 0,-30 0,0 0,60 0,-61 0,61 0,-60 0,60 0,-60 0,0 0,0 0,0 0,0 0,0 0,0 0,0 0,0 0,0 0,60 0,-60 0,30 0,-30 0,0 0,90 0,-91 0,61 0,-60 0,0 0,60 0,30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8-22T23:54:11.9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11387 11297,'30'0,"0"0,0 0,0 0,0 0,0 0,0 0,60 0,-30 0,-30 0,89 0,-89-30,30 0,0 30,-30 0,0 0,60 0,0 0,-60 0,120 0,-120 0,60 0,-60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09T00:39:02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14863 1289,'60'0,"-60"30,30-30,60 0,0 0,-30 0,30 0,0 0,-30 0,-31 0</inkml:trace>
  <inkml:trace contextRef="#ctx0" brushRef="#br0" timeOffset="1161.0109">18879 1319,'30'0,"0"0,30 0,-30 0,29 0,-29 0,30 0,30 0,0 0,0 0,0 0,-60 0,30 0,-30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519FB-4995-46C9-860C-B45F00C79BB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685800"/>
            <a:ext cx="5067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BC897-20FD-4B2B-95E3-BB9342A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308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6542" algn="l" defTabSz="117308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3084" algn="l" defTabSz="117308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9626" algn="l" defTabSz="117308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6168" algn="l" defTabSz="117308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2709" algn="l" defTabSz="117308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9251" algn="l" defTabSz="117308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5793" algn="l" defTabSz="117308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92335" algn="l" defTabSz="117308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BC897-20FD-4B2B-95E3-BB9342AED9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7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audio" Target="../media/audio2.wav"/><Relationship Id="rId13" Type="http://schemas.openxmlformats.org/officeDocument/2006/relationships/audio" Target="../media/audio6.wav"/><Relationship Id="rId3" Type="http://schemas.openxmlformats.org/officeDocument/2006/relationships/hyperlink" Target="file:///C:\Program%20Files\ClocX\ClocX.exe" TargetMode="External"/><Relationship Id="rId7" Type="http://schemas.openxmlformats.org/officeDocument/2006/relationships/slide" Target="../slides/slide3.xml"/><Relationship Id="rId12" Type="http://schemas.openxmlformats.org/officeDocument/2006/relationships/audio" Target="../media/audio5.wav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audio" Target="../media/audio1.wav"/><Relationship Id="rId11" Type="http://schemas.openxmlformats.org/officeDocument/2006/relationships/slide" Target="../slides/slide6.xml"/><Relationship Id="rId5" Type="http://schemas.openxmlformats.org/officeDocument/2006/relationships/slide" Target="../slides/slide1.xml"/><Relationship Id="rId10" Type="http://schemas.openxmlformats.org/officeDocument/2006/relationships/audio" Target="../media/audio4.wav"/><Relationship Id="rId4" Type="http://schemas.openxmlformats.org/officeDocument/2006/relationships/image" Target="../media/image2.gif"/><Relationship Id="rId9" Type="http://schemas.openxmlformats.org/officeDocument/2006/relationships/audio" Target="../media/audio3.wav"/><Relationship Id="rId14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329" y="2573771"/>
            <a:ext cx="10407730" cy="17759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658" y="4694926"/>
            <a:ext cx="8571072" cy="21173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6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2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9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92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181" y="331791"/>
            <a:ext cx="2754987" cy="70692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219" y="331791"/>
            <a:ext cx="8060889" cy="70692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222" y="5323985"/>
            <a:ext cx="10407730" cy="164552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222" y="3511606"/>
            <a:ext cx="10407730" cy="1812379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5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30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96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6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27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92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57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92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219" y="1933205"/>
            <a:ext cx="5407938" cy="54678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4231" y="1933205"/>
            <a:ext cx="5407938" cy="54678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220" y="1854573"/>
            <a:ext cx="5410064" cy="77289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542" indent="0">
              <a:buNone/>
              <a:defRPr sz="2600" b="1"/>
            </a:lvl2pPr>
            <a:lvl3pPr marL="1173084" indent="0">
              <a:buNone/>
              <a:defRPr sz="2300" b="1"/>
            </a:lvl3pPr>
            <a:lvl4pPr marL="1759626" indent="0">
              <a:buNone/>
              <a:defRPr sz="2100" b="1"/>
            </a:lvl4pPr>
            <a:lvl5pPr marL="2346168" indent="0">
              <a:buNone/>
              <a:defRPr sz="2100" b="1"/>
            </a:lvl5pPr>
            <a:lvl6pPr marL="2932709" indent="0">
              <a:buNone/>
              <a:defRPr sz="2100" b="1"/>
            </a:lvl6pPr>
            <a:lvl7pPr marL="3519251" indent="0">
              <a:buNone/>
              <a:defRPr sz="2100" b="1"/>
            </a:lvl7pPr>
            <a:lvl8pPr marL="4105793" indent="0">
              <a:buNone/>
              <a:defRPr sz="2100" b="1"/>
            </a:lvl8pPr>
            <a:lvl9pPr marL="469233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220" y="2627470"/>
            <a:ext cx="5410064" cy="477355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9979" y="1854573"/>
            <a:ext cx="5412190" cy="77289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542" indent="0">
              <a:buNone/>
              <a:defRPr sz="2600" b="1"/>
            </a:lvl2pPr>
            <a:lvl3pPr marL="1173084" indent="0">
              <a:buNone/>
              <a:defRPr sz="2300" b="1"/>
            </a:lvl3pPr>
            <a:lvl4pPr marL="1759626" indent="0">
              <a:buNone/>
              <a:defRPr sz="2100" b="1"/>
            </a:lvl4pPr>
            <a:lvl5pPr marL="2346168" indent="0">
              <a:buNone/>
              <a:defRPr sz="2100" b="1"/>
            </a:lvl5pPr>
            <a:lvl6pPr marL="2932709" indent="0">
              <a:buNone/>
              <a:defRPr sz="2100" b="1"/>
            </a:lvl6pPr>
            <a:lvl7pPr marL="3519251" indent="0">
              <a:buNone/>
              <a:defRPr sz="2100" b="1"/>
            </a:lvl7pPr>
            <a:lvl8pPr marL="4105793" indent="0">
              <a:buNone/>
              <a:defRPr sz="2100" b="1"/>
            </a:lvl8pPr>
            <a:lvl9pPr marL="469233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9979" y="2627470"/>
            <a:ext cx="5412190" cy="477355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4" y="1247504"/>
            <a:ext cx="2520000" cy="324000"/>
          </a:xfrm>
        </p:spPr>
        <p:txBody>
          <a:bodyPr>
            <a:normAutofit/>
          </a:bodyPr>
          <a:lstStyle>
            <a:lvl1pPr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194" y="7783615"/>
            <a:ext cx="1005840" cy="441108"/>
          </a:xfrm>
        </p:spPr>
        <p:txBody>
          <a:bodyPr/>
          <a:lstStyle>
            <a:lvl1pPr>
              <a:defRPr sz="1200"/>
            </a:lvl1pPr>
          </a:lstStyle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84636" y="7892423"/>
            <a:ext cx="1440000" cy="324000"/>
          </a:xfrm>
        </p:spPr>
        <p:txBody>
          <a:bodyPr/>
          <a:lstStyle>
            <a:lvl1pPr>
              <a:defRPr sz="1400" b="1">
                <a:latin typeface="Monotype Corsiva" pitchFamily="66" charset="0"/>
              </a:defRPr>
            </a:lvl1pPr>
          </a:lstStyle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90036" y="7847783"/>
            <a:ext cx="468000" cy="36000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3A828A8-8B3E-418D-940D-A772C0060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39943"/>
            <a:ext cx="12244388" cy="57763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50437" tIns="75218" rIns="150437" bIns="75218" spcCol="0" rtlCol="0" anchor="ctr"/>
          <a:lstStyle/>
          <a:p>
            <a:pPr algn="ctr"/>
            <a:r>
              <a:rPr lang="id-ID" sz="3300" b="1" dirty="0" smtClean="0">
                <a:solidFill>
                  <a:schemeClr val="tx1"/>
                </a:solidFill>
              </a:rPr>
              <a:t>LISTRIK STATIS</a:t>
            </a:r>
            <a:endParaRPr lang="en-US" sz="33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D:\My picture\moving picture\alat ukur\grn_bluclock.gif">
            <a:hlinkClick r:id="rId3" action="ppaction://hlinkfile"/>
          </p:cNvPr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" y="-715"/>
            <a:ext cx="645345" cy="5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hlinkClick r:id="rId5" action="ppaction://hlinksldjump">
              <a:snd r:embed="rId6" name="SOUND3.WAV"/>
            </a:hlinkClick>
            <a:hlinkHover r:id="" action="ppaction://noaction" highlightClick="1"/>
          </p:cNvPr>
          <p:cNvSpPr/>
          <p:nvPr userDrawn="1"/>
        </p:nvSpPr>
        <p:spPr>
          <a:xfrm>
            <a:off x="0" y="568590"/>
            <a:ext cx="2448878" cy="552344"/>
          </a:xfrm>
          <a:prstGeom prst="rect">
            <a:avLst/>
          </a:prstGeom>
          <a:solidFill>
            <a:srgbClr val="FFCCFF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PENDAHULUAN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>
            <a:hlinkClick r:id="rId7" action="ppaction://hlinksldjump">
              <a:snd r:embed="rId8" name="SOUND39.WAV"/>
            </a:hlinkClick>
            <a:hlinkHover r:id="" action="ppaction://noaction" highlightClick="1"/>
          </p:cNvPr>
          <p:cNvSpPr/>
          <p:nvPr userDrawn="1"/>
        </p:nvSpPr>
        <p:spPr>
          <a:xfrm>
            <a:off x="7346633" y="568590"/>
            <a:ext cx="2448878" cy="552344"/>
          </a:xfrm>
          <a:prstGeom prst="rect">
            <a:avLst/>
          </a:prstGeom>
          <a:solidFill>
            <a:srgbClr val="33CCFF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KAPASITOR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>
            <a:hlinkClick r:id="rId7" action="ppaction://hlinksldjump">
              <a:snd r:embed="rId9" name="093.wav"/>
            </a:hlinkClick>
            <a:hlinkHover r:id="" action="ppaction://noaction" highlightClick="1"/>
          </p:cNvPr>
          <p:cNvSpPr/>
          <p:nvPr userDrawn="1"/>
        </p:nvSpPr>
        <p:spPr>
          <a:xfrm>
            <a:off x="4897755" y="570181"/>
            <a:ext cx="2448878" cy="552344"/>
          </a:xfrm>
          <a:prstGeom prst="rect">
            <a:avLst/>
          </a:prstGeom>
          <a:solidFill>
            <a:srgbClr val="66FF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EP n POTENSIAL 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>
            <a:hlinkClick r:id="rId7" action="ppaction://hlinksldjump">
              <a:snd r:embed="rId10" name="SOUND38.WAV"/>
            </a:hlinkClick>
            <a:hlinkHover r:id="" action="ppaction://noaction" highlightClick="1"/>
          </p:cNvPr>
          <p:cNvSpPr/>
          <p:nvPr userDrawn="1"/>
        </p:nvSpPr>
        <p:spPr>
          <a:xfrm>
            <a:off x="2448877" y="570181"/>
            <a:ext cx="2448878" cy="552344"/>
          </a:xfrm>
          <a:prstGeom prst="rect">
            <a:avLst/>
          </a:prstGeom>
          <a:solidFill>
            <a:srgbClr val="FFCC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MEDAN  n GAYA</a:t>
            </a:r>
            <a:r>
              <a:rPr lang="en-US" sz="1800" b="1" baseline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>
            <a:hlinkClick r:id="rId11" action="ppaction://hlinksldjump">
              <a:snd r:embed="rId12" name="SOUND35.WAV"/>
            </a:hlinkClick>
            <a:hlinkHover r:id="" action="ppaction://noaction" highlightClick="1"/>
          </p:cNvPr>
          <p:cNvSpPr/>
          <p:nvPr userDrawn="1"/>
        </p:nvSpPr>
        <p:spPr>
          <a:xfrm>
            <a:off x="9795510" y="570181"/>
            <a:ext cx="2448878" cy="552344"/>
          </a:xfrm>
          <a:prstGeom prst="rect">
            <a:avLst/>
          </a:prstGeom>
          <a:solidFill>
            <a:srgbClr val="FF33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MATERI 4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4" descr="D:\My picture\moving picture\open\gate_swing_md_wht.gif">
            <a:hlinkClick r:id="" action="ppaction://hlinkshowjump?jump=endshow"/>
            <a:hlinkHover r:id="" action="ppaction://noaction">
              <a:snd r:embed="rId13" name="SOUND22.WAV"/>
            </a:hlinkHover>
          </p:cNvPr>
          <p:cNvPicPr>
            <a:picLocks noChangeAspect="1" noChangeArrowheads="1" noCrop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015" y="7791853"/>
            <a:ext cx="691980" cy="4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2219" y="7679119"/>
            <a:ext cx="1242775" cy="441108"/>
          </a:xfrm>
        </p:spPr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03594" y="7740073"/>
            <a:ext cx="1743790" cy="441108"/>
          </a:xfrm>
        </p:spPr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7170" y="7740073"/>
            <a:ext cx="494824" cy="441108"/>
          </a:xfrm>
        </p:spPr>
        <p:txBody>
          <a:bodyPr/>
          <a:lstStyle/>
          <a:p>
            <a:fld id="{63A828A8-8B3E-418D-940D-A772C00603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3194" y="7855665"/>
            <a:ext cx="2857023" cy="305591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220" y="329872"/>
            <a:ext cx="4028319" cy="14038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216" y="329873"/>
            <a:ext cx="6844953" cy="7071157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220" y="1733748"/>
            <a:ext cx="4028319" cy="5667282"/>
          </a:xfrm>
        </p:spPr>
        <p:txBody>
          <a:bodyPr/>
          <a:lstStyle>
            <a:lvl1pPr marL="0" indent="0">
              <a:buNone/>
              <a:defRPr sz="1800"/>
            </a:lvl1pPr>
            <a:lvl2pPr marL="586542" indent="0">
              <a:buNone/>
              <a:defRPr sz="1500"/>
            </a:lvl2pPr>
            <a:lvl3pPr marL="1173084" indent="0">
              <a:buNone/>
              <a:defRPr sz="1300"/>
            </a:lvl3pPr>
            <a:lvl4pPr marL="1759626" indent="0">
              <a:buNone/>
              <a:defRPr sz="1200"/>
            </a:lvl4pPr>
            <a:lvl5pPr marL="2346168" indent="0">
              <a:buNone/>
              <a:defRPr sz="1200"/>
            </a:lvl5pPr>
            <a:lvl6pPr marL="2932709" indent="0">
              <a:buNone/>
              <a:defRPr sz="1200"/>
            </a:lvl6pPr>
            <a:lvl7pPr marL="3519251" indent="0">
              <a:buNone/>
              <a:defRPr sz="1200"/>
            </a:lvl7pPr>
            <a:lvl8pPr marL="4105793" indent="0">
              <a:buNone/>
              <a:defRPr sz="1200"/>
            </a:lvl8pPr>
            <a:lvl9pPr marL="469233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986" y="5799614"/>
            <a:ext cx="7346633" cy="68467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986" y="740295"/>
            <a:ext cx="7346633" cy="4971098"/>
          </a:xfrm>
        </p:spPr>
        <p:txBody>
          <a:bodyPr/>
          <a:lstStyle>
            <a:lvl1pPr marL="0" indent="0">
              <a:buNone/>
              <a:defRPr sz="4100"/>
            </a:lvl1pPr>
            <a:lvl2pPr marL="586542" indent="0">
              <a:buNone/>
              <a:defRPr sz="3600"/>
            </a:lvl2pPr>
            <a:lvl3pPr marL="1173084" indent="0">
              <a:buNone/>
              <a:defRPr sz="3100"/>
            </a:lvl3pPr>
            <a:lvl4pPr marL="1759626" indent="0">
              <a:buNone/>
              <a:defRPr sz="2600"/>
            </a:lvl4pPr>
            <a:lvl5pPr marL="2346168" indent="0">
              <a:buNone/>
              <a:defRPr sz="2600"/>
            </a:lvl5pPr>
            <a:lvl6pPr marL="2932709" indent="0">
              <a:buNone/>
              <a:defRPr sz="2600"/>
            </a:lvl6pPr>
            <a:lvl7pPr marL="3519251" indent="0">
              <a:buNone/>
              <a:defRPr sz="2600"/>
            </a:lvl7pPr>
            <a:lvl8pPr marL="4105793" indent="0">
              <a:buNone/>
              <a:defRPr sz="2600"/>
            </a:lvl8pPr>
            <a:lvl9pPr marL="4692335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986" y="6484292"/>
            <a:ext cx="7346633" cy="972355"/>
          </a:xfrm>
        </p:spPr>
        <p:txBody>
          <a:bodyPr/>
          <a:lstStyle>
            <a:lvl1pPr marL="0" indent="0">
              <a:buNone/>
              <a:defRPr sz="1800"/>
            </a:lvl1pPr>
            <a:lvl2pPr marL="586542" indent="0">
              <a:buNone/>
              <a:defRPr sz="1500"/>
            </a:lvl2pPr>
            <a:lvl3pPr marL="1173084" indent="0">
              <a:buNone/>
              <a:defRPr sz="1300"/>
            </a:lvl3pPr>
            <a:lvl4pPr marL="1759626" indent="0">
              <a:buNone/>
              <a:defRPr sz="1200"/>
            </a:lvl4pPr>
            <a:lvl5pPr marL="2346168" indent="0">
              <a:buNone/>
              <a:defRPr sz="1200"/>
            </a:lvl5pPr>
            <a:lvl6pPr marL="2932709" indent="0">
              <a:buNone/>
              <a:defRPr sz="1200"/>
            </a:lvl6pPr>
            <a:lvl7pPr marL="3519251" indent="0">
              <a:buNone/>
              <a:defRPr sz="1200"/>
            </a:lvl7pPr>
            <a:lvl8pPr marL="4105793" indent="0">
              <a:buNone/>
              <a:defRPr sz="1200"/>
            </a:lvl8pPr>
            <a:lvl9pPr marL="469233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220" y="331790"/>
            <a:ext cx="11019949" cy="1380861"/>
          </a:xfrm>
          <a:prstGeom prst="rect">
            <a:avLst/>
          </a:prstGeom>
        </p:spPr>
        <p:txBody>
          <a:bodyPr vert="horz" lIns="117308" tIns="58654" rIns="117308" bIns="586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220" y="1933205"/>
            <a:ext cx="11019949" cy="5467825"/>
          </a:xfrm>
          <a:prstGeom prst="rect">
            <a:avLst/>
          </a:prstGeom>
        </p:spPr>
        <p:txBody>
          <a:bodyPr vert="horz" lIns="117308" tIns="58654" rIns="117308" bIns="586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219" y="7679119"/>
            <a:ext cx="2857024" cy="441108"/>
          </a:xfrm>
          <a:prstGeom prst="rect">
            <a:avLst/>
          </a:prstGeom>
        </p:spPr>
        <p:txBody>
          <a:bodyPr vert="horz" lIns="117308" tIns="58654" rIns="117308" bIns="5865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3499" y="7679119"/>
            <a:ext cx="3877390" cy="441108"/>
          </a:xfrm>
          <a:prstGeom prst="rect">
            <a:avLst/>
          </a:prstGeom>
        </p:spPr>
        <p:txBody>
          <a:bodyPr vert="horz" lIns="117308" tIns="58654" rIns="117308" bIns="5865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5145" y="7679119"/>
            <a:ext cx="2857024" cy="441108"/>
          </a:xfrm>
          <a:prstGeom prst="rect">
            <a:avLst/>
          </a:prstGeom>
        </p:spPr>
        <p:txBody>
          <a:bodyPr vert="horz" lIns="117308" tIns="58654" rIns="117308" bIns="5865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828A8-8B3E-418D-940D-A772C006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1173084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906" indent="-439906" algn="l" defTabSz="117308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3131" indent="-366589" algn="l" defTabSz="117308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6355" indent="-293271" algn="l" defTabSz="117308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2897" indent="-293271" algn="l" defTabSz="117308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9438" indent="-293271" algn="l" defTabSz="117308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5980" indent="-293271" algn="l" defTabSz="11730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12522" indent="-293271" algn="l" defTabSz="11730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9064" indent="-293271" algn="l" defTabSz="11730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5606" indent="-293271" algn="l" defTabSz="117308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308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542" algn="l" defTabSz="117308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3084" algn="l" defTabSz="117308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626" algn="l" defTabSz="117308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168" algn="l" defTabSz="117308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2709" algn="l" defTabSz="117308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9251" algn="l" defTabSz="117308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5793" algn="l" defTabSz="117308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92335" algn="l" defTabSz="117308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7.wav"/><Relationship Id="rId13" Type="http://schemas.openxmlformats.org/officeDocument/2006/relationships/audio" Target="../media/audio4.wav"/><Relationship Id="rId3" Type="http://schemas.openxmlformats.org/officeDocument/2006/relationships/control" Target="../activeX/activeX34.xml"/><Relationship Id="rId7" Type="http://schemas.openxmlformats.org/officeDocument/2006/relationships/audio" Target="../media/audio9.wav"/><Relationship Id="rId12" Type="http://schemas.openxmlformats.org/officeDocument/2006/relationships/slide" Target="slide3.xml"/><Relationship Id="rId17" Type="http://schemas.openxmlformats.org/officeDocument/2006/relationships/image" Target="../media/image17.wmf"/><Relationship Id="rId2" Type="http://schemas.openxmlformats.org/officeDocument/2006/relationships/control" Target="../activeX/activeX33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2.gif"/><Relationship Id="rId5" Type="http://schemas.openxmlformats.org/officeDocument/2006/relationships/control" Target="../activeX/activeX36.xml"/><Relationship Id="rId15" Type="http://schemas.openxmlformats.org/officeDocument/2006/relationships/image" Target="../media/image22.wmf"/><Relationship Id="rId10" Type="http://schemas.openxmlformats.org/officeDocument/2006/relationships/audio" Target="../media/audio8.wav"/><Relationship Id="rId4" Type="http://schemas.openxmlformats.org/officeDocument/2006/relationships/control" Target="../activeX/activeX35.xml"/><Relationship Id="rId9" Type="http://schemas.openxmlformats.org/officeDocument/2006/relationships/image" Target="../media/image4.gif"/><Relationship Id="rId1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image" Target="../media/image25.wmf"/><Relationship Id="rId18" Type="http://schemas.openxmlformats.org/officeDocument/2006/relationships/image" Target="../media/image5.wmf"/><Relationship Id="rId3" Type="http://schemas.openxmlformats.org/officeDocument/2006/relationships/control" Target="../activeX/activeX38.xml"/><Relationship Id="rId21" Type="http://schemas.openxmlformats.org/officeDocument/2006/relationships/image" Target="../media/image8.wmf"/><Relationship Id="rId7" Type="http://schemas.openxmlformats.org/officeDocument/2006/relationships/audio" Target="../media/audio7.wav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31.emf"/><Relationship Id="rId2" Type="http://schemas.openxmlformats.org/officeDocument/2006/relationships/control" Target="../activeX/activeX37.xml"/><Relationship Id="rId16" Type="http://schemas.openxmlformats.org/officeDocument/2006/relationships/customXml" Target="../ink/ink1.xml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4.wmf"/><Relationship Id="rId5" Type="http://schemas.openxmlformats.org/officeDocument/2006/relationships/control" Target="../activeX/activeX40.xml"/><Relationship Id="rId15" Type="http://schemas.openxmlformats.org/officeDocument/2006/relationships/audio" Target="../media/audio4.wav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6.wmf"/><Relationship Id="rId4" Type="http://schemas.openxmlformats.org/officeDocument/2006/relationships/control" Target="../activeX/activeX39.xml"/><Relationship Id="rId9" Type="http://schemas.openxmlformats.org/officeDocument/2006/relationships/image" Target="../media/image12.gif"/><Relationship Id="rId1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audio" Target="../media/audio3.wav"/><Relationship Id="rId3" Type="http://schemas.openxmlformats.org/officeDocument/2006/relationships/control" Target="../activeX/activeX42.xml"/><Relationship Id="rId7" Type="http://schemas.openxmlformats.org/officeDocument/2006/relationships/audio" Target="../media/audio7.wav"/><Relationship Id="rId12" Type="http://schemas.openxmlformats.org/officeDocument/2006/relationships/slide" Target="slide3.xml"/><Relationship Id="rId17" Type="http://schemas.openxmlformats.org/officeDocument/2006/relationships/image" Target="../media/image8.wmf"/><Relationship Id="rId2" Type="http://schemas.openxmlformats.org/officeDocument/2006/relationships/control" Target="../activeX/activeX4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2.gif"/><Relationship Id="rId5" Type="http://schemas.openxmlformats.org/officeDocument/2006/relationships/control" Target="../activeX/activeX44.xml"/><Relationship Id="rId15" Type="http://schemas.openxmlformats.org/officeDocument/2006/relationships/image" Target="../media/image6.wmf"/><Relationship Id="rId10" Type="http://schemas.openxmlformats.org/officeDocument/2006/relationships/image" Target="../media/image11.gif"/><Relationship Id="rId4" Type="http://schemas.openxmlformats.org/officeDocument/2006/relationships/control" Target="../activeX/activeX43.xml"/><Relationship Id="rId9" Type="http://schemas.openxmlformats.org/officeDocument/2006/relationships/audio" Target="../media/audio8.wav"/><Relationship Id="rId1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image" Target="../media/image26.wmf"/><Relationship Id="rId18" Type="http://schemas.openxmlformats.org/officeDocument/2006/relationships/slide" Target="slide3.xml"/><Relationship Id="rId3" Type="http://schemas.openxmlformats.org/officeDocument/2006/relationships/control" Target="../activeX/activeX46.xml"/><Relationship Id="rId21" Type="http://schemas.openxmlformats.org/officeDocument/2006/relationships/image" Target="../media/image39.emf"/><Relationship Id="rId7" Type="http://schemas.openxmlformats.org/officeDocument/2006/relationships/audio" Target="../media/audio7.wav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28.wmf"/><Relationship Id="rId25" Type="http://schemas.openxmlformats.org/officeDocument/2006/relationships/image" Target="../media/image30.wmf"/><Relationship Id="rId2" Type="http://schemas.openxmlformats.org/officeDocument/2006/relationships/control" Target="../activeX/activeX45.xml"/><Relationship Id="rId16" Type="http://schemas.openxmlformats.org/officeDocument/2006/relationships/oleObject" Target="../embeddings/oleObject5.bin"/><Relationship Id="rId20" Type="http://schemas.openxmlformats.org/officeDocument/2006/relationships/customXml" Target="../ink/ink2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2.gif"/><Relationship Id="rId24" Type="http://schemas.openxmlformats.org/officeDocument/2006/relationships/image" Target="../media/image15.wmf"/><Relationship Id="rId5" Type="http://schemas.openxmlformats.org/officeDocument/2006/relationships/control" Target="../activeX/activeX48.xml"/><Relationship Id="rId15" Type="http://schemas.openxmlformats.org/officeDocument/2006/relationships/image" Target="../media/image27.wmf"/><Relationship Id="rId23" Type="http://schemas.openxmlformats.org/officeDocument/2006/relationships/image" Target="../media/image6.wmf"/><Relationship Id="rId10" Type="http://schemas.openxmlformats.org/officeDocument/2006/relationships/image" Target="../media/image11.gif"/><Relationship Id="rId19" Type="http://schemas.openxmlformats.org/officeDocument/2006/relationships/audio" Target="../media/audio3.wav"/><Relationship Id="rId4" Type="http://schemas.openxmlformats.org/officeDocument/2006/relationships/control" Target="../activeX/activeX47.xml"/><Relationship Id="rId9" Type="http://schemas.openxmlformats.org/officeDocument/2006/relationships/audio" Target="../media/audio8.wav"/><Relationship Id="rId14" Type="http://schemas.openxmlformats.org/officeDocument/2006/relationships/oleObject" Target="../embeddings/oleObject4.bin"/><Relationship Id="rId22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audio" Target="../media/audio3.wav"/><Relationship Id="rId3" Type="http://schemas.openxmlformats.org/officeDocument/2006/relationships/control" Target="../activeX/activeX50.xml"/><Relationship Id="rId7" Type="http://schemas.openxmlformats.org/officeDocument/2006/relationships/audio" Target="../media/audio7.wav"/><Relationship Id="rId12" Type="http://schemas.openxmlformats.org/officeDocument/2006/relationships/slide" Target="slide3.xml"/><Relationship Id="rId17" Type="http://schemas.openxmlformats.org/officeDocument/2006/relationships/image" Target="../media/image8.wmf"/><Relationship Id="rId2" Type="http://schemas.openxmlformats.org/officeDocument/2006/relationships/control" Target="../activeX/activeX49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1.wmf"/><Relationship Id="rId5" Type="http://schemas.openxmlformats.org/officeDocument/2006/relationships/control" Target="../activeX/activeX52.xml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6.bin"/><Relationship Id="rId4" Type="http://schemas.openxmlformats.org/officeDocument/2006/relationships/control" Target="../activeX/activeX51.xml"/><Relationship Id="rId9" Type="http://schemas.openxmlformats.org/officeDocument/2006/relationships/image" Target="../media/image12.gif"/><Relationship Id="rId1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audio" Target="../media/audio3.wav"/><Relationship Id="rId3" Type="http://schemas.openxmlformats.org/officeDocument/2006/relationships/control" Target="../activeX/activeX54.xml"/><Relationship Id="rId7" Type="http://schemas.openxmlformats.org/officeDocument/2006/relationships/audio" Target="../media/audio7.wav"/><Relationship Id="rId12" Type="http://schemas.openxmlformats.org/officeDocument/2006/relationships/slide" Target="slide3.xml"/><Relationship Id="rId17" Type="http://schemas.openxmlformats.org/officeDocument/2006/relationships/image" Target="../media/image17.wmf"/><Relationship Id="rId2" Type="http://schemas.openxmlformats.org/officeDocument/2006/relationships/control" Target="../activeX/activeX53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4.wmf"/><Relationship Id="rId5" Type="http://schemas.openxmlformats.org/officeDocument/2006/relationships/control" Target="../activeX/activeX56.xml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control" Target="../activeX/activeX55.xml"/><Relationship Id="rId9" Type="http://schemas.openxmlformats.org/officeDocument/2006/relationships/image" Target="../media/image12.gif"/><Relationship Id="rId1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image" Target="../media/image36.wmf"/><Relationship Id="rId18" Type="http://schemas.openxmlformats.org/officeDocument/2006/relationships/image" Target="../media/image10.wmf"/><Relationship Id="rId3" Type="http://schemas.openxmlformats.org/officeDocument/2006/relationships/control" Target="../activeX/activeX58.xml"/><Relationship Id="rId7" Type="http://schemas.openxmlformats.org/officeDocument/2006/relationships/audio" Target="../media/audio7.wav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6.wmf"/><Relationship Id="rId2" Type="http://schemas.openxmlformats.org/officeDocument/2006/relationships/control" Target="../activeX/activeX5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2.gif"/><Relationship Id="rId5" Type="http://schemas.openxmlformats.org/officeDocument/2006/relationships/control" Target="../activeX/activeX60.xml"/><Relationship Id="rId15" Type="http://schemas.openxmlformats.org/officeDocument/2006/relationships/audio" Target="../media/audio3.wav"/><Relationship Id="rId10" Type="http://schemas.openxmlformats.org/officeDocument/2006/relationships/image" Target="../media/image11.gif"/><Relationship Id="rId19" Type="http://schemas.openxmlformats.org/officeDocument/2006/relationships/image" Target="../media/image38.wmf"/><Relationship Id="rId4" Type="http://schemas.openxmlformats.org/officeDocument/2006/relationships/control" Target="../activeX/activeX59.xml"/><Relationship Id="rId9" Type="http://schemas.openxmlformats.org/officeDocument/2006/relationships/audio" Target="../media/audio8.wav"/><Relationship Id="rId1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7.wmf"/><Relationship Id="rId26" Type="http://schemas.openxmlformats.org/officeDocument/2006/relationships/image" Target="../media/image36.wmf"/><Relationship Id="rId3" Type="http://schemas.openxmlformats.org/officeDocument/2006/relationships/control" Target="../activeX/activeX62.xml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9.wmf"/><Relationship Id="rId7" Type="http://schemas.openxmlformats.org/officeDocument/2006/relationships/slide" Target="slide3.xml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image" Target="../media/image5.wmf"/><Relationship Id="rId2" Type="http://schemas.openxmlformats.org/officeDocument/2006/relationships/control" Target="../activeX/activeX61.xml"/><Relationship Id="rId16" Type="http://schemas.openxmlformats.org/officeDocument/2006/relationships/image" Target="../media/image39.wmf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34.wmf"/><Relationship Id="rId32" Type="http://schemas.openxmlformats.org/officeDocument/2006/relationships/image" Target="../media/image55.emf"/><Relationship Id="rId5" Type="http://schemas.openxmlformats.org/officeDocument/2006/relationships/control" Target="../activeX/activeX64.xml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40.wmf"/><Relationship Id="rId36" Type="http://schemas.openxmlformats.org/officeDocument/2006/relationships/image" Target="../media/image8.wmf"/><Relationship Id="rId10" Type="http://schemas.openxmlformats.org/officeDocument/2006/relationships/image" Target="../media/image4.gif"/><Relationship Id="rId19" Type="http://schemas.openxmlformats.org/officeDocument/2006/relationships/oleObject" Target="../embeddings/oleObject13.bin"/><Relationship Id="rId31" Type="http://schemas.openxmlformats.org/officeDocument/2006/relationships/customXml" Target="../ink/ink3.xml"/><Relationship Id="rId4" Type="http://schemas.openxmlformats.org/officeDocument/2006/relationships/control" Target="../activeX/activeX63.xml"/><Relationship Id="rId9" Type="http://schemas.openxmlformats.org/officeDocument/2006/relationships/audio" Target="../media/audio7.wav"/><Relationship Id="rId14" Type="http://schemas.openxmlformats.org/officeDocument/2006/relationships/image" Target="../media/image25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41.wmf"/><Relationship Id="rId35" Type="http://schemas.openxmlformats.org/officeDocument/2006/relationships/image" Target="../media/image15.wmf"/><Relationship Id="rId8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image" Target="../media/image17.wmf"/><Relationship Id="rId3" Type="http://schemas.openxmlformats.org/officeDocument/2006/relationships/control" Target="../activeX/activeX66.xml"/><Relationship Id="rId7" Type="http://schemas.openxmlformats.org/officeDocument/2006/relationships/audio" Target="../media/audio7.wav"/><Relationship Id="rId12" Type="http://schemas.openxmlformats.org/officeDocument/2006/relationships/image" Target="../media/image10.wmf"/><Relationship Id="rId2" Type="http://schemas.openxmlformats.org/officeDocument/2006/relationships/control" Target="../activeX/activeX65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2.wmf"/><Relationship Id="rId5" Type="http://schemas.openxmlformats.org/officeDocument/2006/relationships/control" Target="../activeX/activeX68.xml"/><Relationship Id="rId10" Type="http://schemas.openxmlformats.org/officeDocument/2006/relationships/image" Target="../media/image5.wmf"/><Relationship Id="rId4" Type="http://schemas.openxmlformats.org/officeDocument/2006/relationships/control" Target="../activeX/activeX67.xml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7.wav"/><Relationship Id="rId13" Type="http://schemas.openxmlformats.org/officeDocument/2006/relationships/image" Target="../media/image8.wmf"/><Relationship Id="rId3" Type="http://schemas.openxmlformats.org/officeDocument/2006/relationships/control" Target="../activeX/activeX70.xml"/><Relationship Id="rId7" Type="http://schemas.openxmlformats.org/officeDocument/2006/relationships/image" Target="../media/image46.png"/><Relationship Id="rId12" Type="http://schemas.openxmlformats.org/officeDocument/2006/relationships/image" Target="../media/image45.wmf"/><Relationship Id="rId2" Type="http://schemas.openxmlformats.org/officeDocument/2006/relationships/control" Target="../activeX/activeX69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4.wmf"/><Relationship Id="rId5" Type="http://schemas.openxmlformats.org/officeDocument/2006/relationships/control" Target="../activeX/activeX72.xml"/><Relationship Id="rId10" Type="http://schemas.openxmlformats.org/officeDocument/2006/relationships/image" Target="../media/image5.wmf"/><Relationship Id="rId4" Type="http://schemas.openxmlformats.org/officeDocument/2006/relationships/control" Target="../activeX/activeX71.xml"/><Relationship Id="rId9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13" Type="http://schemas.openxmlformats.org/officeDocument/2006/relationships/image" Target="../media/image7.wmf"/><Relationship Id="rId3" Type="http://schemas.openxmlformats.org/officeDocument/2006/relationships/control" Target="../activeX/activeX2.xml"/><Relationship Id="rId7" Type="http://schemas.openxmlformats.org/officeDocument/2006/relationships/slide" Target="slide1.xml"/><Relationship Id="rId12" Type="http://schemas.openxmlformats.org/officeDocument/2006/relationships/image" Target="../media/image6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5.wmf"/><Relationship Id="rId5" Type="http://schemas.openxmlformats.org/officeDocument/2006/relationships/control" Target="../activeX/activeX4.xml"/><Relationship Id="rId10" Type="http://schemas.openxmlformats.org/officeDocument/2006/relationships/image" Target="../media/image4.gif"/><Relationship Id="rId4" Type="http://schemas.openxmlformats.org/officeDocument/2006/relationships/control" Target="../activeX/activeX3.xml"/><Relationship Id="rId9" Type="http://schemas.openxmlformats.org/officeDocument/2006/relationships/audio" Target="../media/audio7.wav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7.wav"/><Relationship Id="rId13" Type="http://schemas.openxmlformats.org/officeDocument/2006/relationships/image" Target="../media/image50.wmf"/><Relationship Id="rId3" Type="http://schemas.openxmlformats.org/officeDocument/2006/relationships/control" Target="../activeX/activeX74.xml"/><Relationship Id="rId7" Type="http://schemas.openxmlformats.org/officeDocument/2006/relationships/image" Target="../media/image51.png"/><Relationship Id="rId12" Type="http://schemas.openxmlformats.org/officeDocument/2006/relationships/image" Target="../media/image49.wmf"/><Relationship Id="rId2" Type="http://schemas.openxmlformats.org/officeDocument/2006/relationships/control" Target="../activeX/activeX73.xml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8.wmf"/><Relationship Id="rId5" Type="http://schemas.openxmlformats.org/officeDocument/2006/relationships/control" Target="../activeX/activeX76.xml"/><Relationship Id="rId10" Type="http://schemas.openxmlformats.org/officeDocument/2006/relationships/image" Target="../media/image47.wmf"/><Relationship Id="rId4" Type="http://schemas.openxmlformats.org/officeDocument/2006/relationships/control" Target="../activeX/activeX75.xml"/><Relationship Id="rId9" Type="http://schemas.openxmlformats.org/officeDocument/2006/relationships/image" Target="../media/image4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control" Target="../activeX/activeX78.xml"/><Relationship Id="rId7" Type="http://schemas.openxmlformats.org/officeDocument/2006/relationships/image" Target="../media/image52.wmf"/><Relationship Id="rId2" Type="http://schemas.openxmlformats.org/officeDocument/2006/relationships/control" Target="../activeX/activeX7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7.xml"/><Relationship Id="rId5" Type="http://schemas.openxmlformats.org/officeDocument/2006/relationships/control" Target="../activeX/activeX80.xml"/><Relationship Id="rId10" Type="http://schemas.openxmlformats.org/officeDocument/2006/relationships/image" Target="../media/image55.wmf"/><Relationship Id="rId4" Type="http://schemas.openxmlformats.org/officeDocument/2006/relationships/control" Target="../activeX/activeX79.xml"/><Relationship Id="rId9" Type="http://schemas.openxmlformats.org/officeDocument/2006/relationships/image" Target="../media/image5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13" Type="http://schemas.openxmlformats.org/officeDocument/2006/relationships/image" Target="../media/image59.png"/><Relationship Id="rId18" Type="http://schemas.openxmlformats.org/officeDocument/2006/relationships/image" Target="../media/image46.png"/><Relationship Id="rId26" Type="http://schemas.openxmlformats.org/officeDocument/2006/relationships/image" Target="../media/image64.emf"/><Relationship Id="rId3" Type="http://schemas.openxmlformats.org/officeDocument/2006/relationships/control" Target="../activeX/activeX82.xml"/><Relationship Id="rId21" Type="http://schemas.openxmlformats.org/officeDocument/2006/relationships/customXml" Target="../ink/ink5.xml"/><Relationship Id="rId7" Type="http://schemas.openxmlformats.org/officeDocument/2006/relationships/slide" Target="slide6.xml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customXml" Target="../ink/ink7.xml"/><Relationship Id="rId2" Type="http://schemas.openxmlformats.org/officeDocument/2006/relationships/control" Target="../activeX/activeX81.xml"/><Relationship Id="rId16" Type="http://schemas.openxmlformats.org/officeDocument/2006/relationships/image" Target="../media/image62.png"/><Relationship Id="rId20" Type="http://schemas.openxmlformats.org/officeDocument/2006/relationships/image" Target="../media/image61.emf"/><Relationship Id="rId29" Type="http://schemas.openxmlformats.org/officeDocument/2006/relationships/image" Target="../media/image56.wmf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570.png"/><Relationship Id="rId24" Type="http://schemas.openxmlformats.org/officeDocument/2006/relationships/image" Target="../media/image63.emf"/><Relationship Id="rId32" Type="http://schemas.openxmlformats.org/officeDocument/2006/relationships/image" Target="../media/image58.wmf"/><Relationship Id="rId5" Type="http://schemas.openxmlformats.org/officeDocument/2006/relationships/control" Target="../activeX/activeX84.xml"/><Relationship Id="rId15" Type="http://schemas.openxmlformats.org/officeDocument/2006/relationships/image" Target="../media/image61.png"/><Relationship Id="rId23" Type="http://schemas.openxmlformats.org/officeDocument/2006/relationships/customXml" Target="../ink/ink6.xml"/><Relationship Id="rId28" Type="http://schemas.openxmlformats.org/officeDocument/2006/relationships/image" Target="../media/image65.emf"/><Relationship Id="rId10" Type="http://schemas.openxmlformats.org/officeDocument/2006/relationships/image" Target="../media/image4.gif"/><Relationship Id="rId19" Type="http://schemas.openxmlformats.org/officeDocument/2006/relationships/customXml" Target="../ink/ink4.xml"/><Relationship Id="rId31" Type="http://schemas.openxmlformats.org/officeDocument/2006/relationships/image" Target="../media/image13.wmf"/><Relationship Id="rId4" Type="http://schemas.openxmlformats.org/officeDocument/2006/relationships/control" Target="../activeX/activeX83.xml"/><Relationship Id="rId9" Type="http://schemas.openxmlformats.org/officeDocument/2006/relationships/audio" Target="../media/audio7.wav"/><Relationship Id="rId14" Type="http://schemas.openxmlformats.org/officeDocument/2006/relationships/image" Target="../media/image60.png"/><Relationship Id="rId22" Type="http://schemas.openxmlformats.org/officeDocument/2006/relationships/image" Target="../media/image62.emf"/><Relationship Id="rId27" Type="http://schemas.openxmlformats.org/officeDocument/2006/relationships/customXml" Target="../ink/ink8.xml"/><Relationship Id="rId30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emf"/><Relationship Id="rId13" Type="http://schemas.openxmlformats.org/officeDocument/2006/relationships/image" Target="../media/image60.wmf"/><Relationship Id="rId3" Type="http://schemas.openxmlformats.org/officeDocument/2006/relationships/control" Target="../activeX/activeX86.xml"/><Relationship Id="rId7" Type="http://schemas.openxmlformats.org/officeDocument/2006/relationships/customXml" Target="../ink/ink9.xml"/><Relationship Id="rId12" Type="http://schemas.openxmlformats.org/officeDocument/2006/relationships/image" Target="../media/image59.wmf"/><Relationship Id="rId2" Type="http://schemas.openxmlformats.org/officeDocument/2006/relationships/control" Target="../activeX/activeX85.xml"/><Relationship Id="rId1" Type="http://schemas.openxmlformats.org/officeDocument/2006/relationships/vmlDrawing" Target="../drawings/vmlDrawing22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wmf"/><Relationship Id="rId5" Type="http://schemas.openxmlformats.org/officeDocument/2006/relationships/control" Target="../activeX/activeX88.xml"/><Relationship Id="rId10" Type="http://schemas.openxmlformats.org/officeDocument/2006/relationships/image" Target="../media/image620.emf"/><Relationship Id="rId4" Type="http://schemas.openxmlformats.org/officeDocument/2006/relationships/control" Target="../activeX/activeX87.xml"/><Relationship Id="rId9" Type="http://schemas.openxmlformats.org/officeDocument/2006/relationships/customXml" Target="../ink/ink10.xml"/><Relationship Id="rId14" Type="http://schemas.openxmlformats.org/officeDocument/2006/relationships/image" Target="../media/image5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control" Target="../activeX/activeX90.xml"/><Relationship Id="rId7" Type="http://schemas.openxmlformats.org/officeDocument/2006/relationships/image" Target="../media/image64.png"/><Relationship Id="rId2" Type="http://schemas.openxmlformats.org/officeDocument/2006/relationships/control" Target="../activeX/activeX89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.wmf"/><Relationship Id="rId5" Type="http://schemas.openxmlformats.org/officeDocument/2006/relationships/control" Target="../activeX/activeX92.xml"/><Relationship Id="rId10" Type="http://schemas.openxmlformats.org/officeDocument/2006/relationships/image" Target="../media/image63.wmf"/><Relationship Id="rId4" Type="http://schemas.openxmlformats.org/officeDocument/2006/relationships/control" Target="../activeX/activeX91.xml"/><Relationship Id="rId9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audio7.wav"/><Relationship Id="rId13" Type="http://schemas.openxmlformats.org/officeDocument/2006/relationships/image" Target="../media/image8.wmf"/><Relationship Id="rId3" Type="http://schemas.openxmlformats.org/officeDocument/2006/relationships/control" Target="../activeX/activeX94.xml"/><Relationship Id="rId7" Type="http://schemas.openxmlformats.org/officeDocument/2006/relationships/image" Target="../media/image46.png"/><Relationship Id="rId12" Type="http://schemas.openxmlformats.org/officeDocument/2006/relationships/image" Target="../media/image35.wmf"/><Relationship Id="rId2" Type="http://schemas.openxmlformats.org/officeDocument/2006/relationships/control" Target="../activeX/activeX93.xml"/><Relationship Id="rId1" Type="http://schemas.openxmlformats.org/officeDocument/2006/relationships/vmlDrawing" Target="../drawings/vmlDrawing24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2.wmf"/><Relationship Id="rId5" Type="http://schemas.openxmlformats.org/officeDocument/2006/relationships/control" Target="../activeX/activeX96.xml"/><Relationship Id="rId10" Type="http://schemas.openxmlformats.org/officeDocument/2006/relationships/image" Target="../media/image65.wmf"/><Relationship Id="rId4" Type="http://schemas.openxmlformats.org/officeDocument/2006/relationships/control" Target="../activeX/activeX95.xml"/><Relationship Id="rId9" Type="http://schemas.openxmlformats.org/officeDocument/2006/relationships/image" Target="../media/image4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audio" Target="../media/audio7.wav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67.wmf"/><Relationship Id="rId3" Type="http://schemas.openxmlformats.org/officeDocument/2006/relationships/control" Target="../activeX/activeX98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12.gif"/><Relationship Id="rId17" Type="http://schemas.openxmlformats.org/officeDocument/2006/relationships/image" Target="../media/image66.wmf"/><Relationship Id="rId2" Type="http://schemas.openxmlformats.org/officeDocument/2006/relationships/control" Target="../activeX/activeX97.xml"/><Relationship Id="rId16" Type="http://schemas.openxmlformats.org/officeDocument/2006/relationships/audio" Target="../media/audio3.wav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1.gif"/><Relationship Id="rId5" Type="http://schemas.openxmlformats.org/officeDocument/2006/relationships/control" Target="../activeX/activeX100.xml"/><Relationship Id="rId15" Type="http://schemas.openxmlformats.org/officeDocument/2006/relationships/slide" Target="slide3.xml"/><Relationship Id="rId10" Type="http://schemas.openxmlformats.org/officeDocument/2006/relationships/audio" Target="../media/audio8.wav"/><Relationship Id="rId19" Type="http://schemas.openxmlformats.org/officeDocument/2006/relationships/image" Target="../media/image19.wmf"/><Relationship Id="rId4" Type="http://schemas.openxmlformats.org/officeDocument/2006/relationships/control" Target="../activeX/activeX99.xml"/><Relationship Id="rId9" Type="http://schemas.openxmlformats.org/officeDocument/2006/relationships/image" Target="../media/image4.gif"/><Relationship Id="rId14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control" Target="../activeX/activeX102.xml"/><Relationship Id="rId7" Type="http://schemas.openxmlformats.org/officeDocument/2006/relationships/customXml" Target="../ink/ink11.xml"/><Relationship Id="rId12" Type="http://schemas.openxmlformats.org/officeDocument/2006/relationships/image" Target="../media/image72.wmf"/><Relationship Id="rId2" Type="http://schemas.openxmlformats.org/officeDocument/2006/relationships/control" Target="../activeX/activeX101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71.wmf"/><Relationship Id="rId5" Type="http://schemas.openxmlformats.org/officeDocument/2006/relationships/control" Target="../activeX/activeX104.xml"/><Relationship Id="rId10" Type="http://schemas.openxmlformats.org/officeDocument/2006/relationships/image" Target="../media/image70.wmf"/><Relationship Id="rId4" Type="http://schemas.openxmlformats.org/officeDocument/2006/relationships/control" Target="../activeX/activeX103.xml"/><Relationship Id="rId9" Type="http://schemas.openxmlformats.org/officeDocument/2006/relationships/image" Target="../media/image6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20.bin"/><Relationship Id="rId7" Type="http://schemas.openxmlformats.org/officeDocument/2006/relationships/customXml" Target="../ink/ink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8.emf"/><Relationship Id="rId5" Type="http://schemas.openxmlformats.org/officeDocument/2006/relationships/customXml" Target="../ink/ink12.xml"/><Relationship Id="rId4" Type="http://schemas.openxmlformats.org/officeDocument/2006/relationships/image" Target="../media/image7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audio" Target="../media/audio4.wav"/><Relationship Id="rId3" Type="http://schemas.openxmlformats.org/officeDocument/2006/relationships/control" Target="../activeX/activeX6.xml"/><Relationship Id="rId7" Type="http://schemas.openxmlformats.org/officeDocument/2006/relationships/audio" Target="../media/audio7.wav"/><Relationship Id="rId12" Type="http://schemas.openxmlformats.org/officeDocument/2006/relationships/slide" Target="slide3.xml"/><Relationship Id="rId17" Type="http://schemas.openxmlformats.org/officeDocument/2006/relationships/image" Target="../media/image8.wmf"/><Relationship Id="rId2" Type="http://schemas.openxmlformats.org/officeDocument/2006/relationships/control" Target="../activeX/activeX5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2.gif"/><Relationship Id="rId5" Type="http://schemas.openxmlformats.org/officeDocument/2006/relationships/control" Target="../activeX/activeX8.xml"/><Relationship Id="rId15" Type="http://schemas.openxmlformats.org/officeDocument/2006/relationships/image" Target="../media/image9.wmf"/><Relationship Id="rId10" Type="http://schemas.openxmlformats.org/officeDocument/2006/relationships/image" Target="../media/image11.gif"/><Relationship Id="rId4" Type="http://schemas.openxmlformats.org/officeDocument/2006/relationships/control" Target="../activeX/activeX7.xml"/><Relationship Id="rId9" Type="http://schemas.openxmlformats.org/officeDocument/2006/relationships/audio" Target="../media/audio8.wav"/><Relationship Id="rId1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control" Target="../activeX/activeX106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77.wmf"/><Relationship Id="rId2" Type="http://schemas.openxmlformats.org/officeDocument/2006/relationships/control" Target="../activeX/activeX105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0.wmf"/><Relationship Id="rId5" Type="http://schemas.openxmlformats.org/officeDocument/2006/relationships/control" Target="../activeX/activeX108.xml"/><Relationship Id="rId10" Type="http://schemas.openxmlformats.org/officeDocument/2006/relationships/image" Target="../media/image76.wmf"/><Relationship Id="rId4" Type="http://schemas.openxmlformats.org/officeDocument/2006/relationships/control" Target="../activeX/activeX107.xml"/><Relationship Id="rId9" Type="http://schemas.openxmlformats.org/officeDocument/2006/relationships/image" Target="../media/image5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customXml" Target="../ink/ink14.xml"/><Relationship Id="rId18" Type="http://schemas.openxmlformats.org/officeDocument/2006/relationships/image" Target="../media/image72.wmf"/><Relationship Id="rId3" Type="http://schemas.openxmlformats.org/officeDocument/2006/relationships/control" Target="../activeX/activeX110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80.wmf"/><Relationship Id="rId17" Type="http://schemas.openxmlformats.org/officeDocument/2006/relationships/image" Target="../media/image10.wmf"/><Relationship Id="rId2" Type="http://schemas.openxmlformats.org/officeDocument/2006/relationships/control" Target="../activeX/activeX109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24.bin"/><Relationship Id="rId5" Type="http://schemas.openxmlformats.org/officeDocument/2006/relationships/control" Target="../activeX/activeX112.xml"/><Relationship Id="rId15" Type="http://schemas.openxmlformats.org/officeDocument/2006/relationships/image" Target="../media/image52.wmf"/><Relationship Id="rId10" Type="http://schemas.openxmlformats.org/officeDocument/2006/relationships/image" Target="../media/image79.wmf"/><Relationship Id="rId4" Type="http://schemas.openxmlformats.org/officeDocument/2006/relationships/control" Target="../activeX/activeX111.xml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9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audio" Target="../media/audio4.wav"/><Relationship Id="rId3" Type="http://schemas.openxmlformats.org/officeDocument/2006/relationships/control" Target="../activeX/activeX10.xml"/><Relationship Id="rId7" Type="http://schemas.openxmlformats.org/officeDocument/2006/relationships/audio" Target="../media/audio7.wav"/><Relationship Id="rId12" Type="http://schemas.openxmlformats.org/officeDocument/2006/relationships/slide" Target="slide3.xml"/><Relationship Id="rId17" Type="http://schemas.openxmlformats.org/officeDocument/2006/relationships/image" Target="../media/image8.wmf"/><Relationship Id="rId2" Type="http://schemas.openxmlformats.org/officeDocument/2006/relationships/control" Target="../activeX/activeX9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2.gif"/><Relationship Id="rId5" Type="http://schemas.openxmlformats.org/officeDocument/2006/relationships/control" Target="../activeX/activeX12.xml"/><Relationship Id="rId15" Type="http://schemas.openxmlformats.org/officeDocument/2006/relationships/image" Target="../media/image6.wmf"/><Relationship Id="rId10" Type="http://schemas.openxmlformats.org/officeDocument/2006/relationships/image" Target="../media/image11.gif"/><Relationship Id="rId4" Type="http://schemas.openxmlformats.org/officeDocument/2006/relationships/control" Target="../activeX/activeX11.xml"/><Relationship Id="rId9" Type="http://schemas.openxmlformats.org/officeDocument/2006/relationships/audio" Target="../media/audio8.wav"/><Relationship Id="rId1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audio" Target="../media/audio4.wav"/><Relationship Id="rId3" Type="http://schemas.openxmlformats.org/officeDocument/2006/relationships/control" Target="../activeX/activeX14.xml"/><Relationship Id="rId7" Type="http://schemas.openxmlformats.org/officeDocument/2006/relationships/audio" Target="../media/audio7.wav"/><Relationship Id="rId12" Type="http://schemas.openxmlformats.org/officeDocument/2006/relationships/slide" Target="slide3.xml"/><Relationship Id="rId17" Type="http://schemas.openxmlformats.org/officeDocument/2006/relationships/image" Target="../media/image14.wmf"/><Relationship Id="rId2" Type="http://schemas.openxmlformats.org/officeDocument/2006/relationships/control" Target="../activeX/activeX13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2.gif"/><Relationship Id="rId5" Type="http://schemas.openxmlformats.org/officeDocument/2006/relationships/control" Target="../activeX/activeX16.xml"/><Relationship Id="rId15" Type="http://schemas.openxmlformats.org/officeDocument/2006/relationships/image" Target="../media/image6.wmf"/><Relationship Id="rId10" Type="http://schemas.openxmlformats.org/officeDocument/2006/relationships/image" Target="../media/image11.gif"/><Relationship Id="rId4" Type="http://schemas.openxmlformats.org/officeDocument/2006/relationships/control" Target="../activeX/activeX15.xml"/><Relationship Id="rId9" Type="http://schemas.openxmlformats.org/officeDocument/2006/relationships/audio" Target="../media/audio8.wav"/><Relationship Id="rId1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audio" Target="../media/audio4.wav"/><Relationship Id="rId3" Type="http://schemas.openxmlformats.org/officeDocument/2006/relationships/control" Target="../activeX/activeX18.xml"/><Relationship Id="rId7" Type="http://schemas.openxmlformats.org/officeDocument/2006/relationships/audio" Target="../media/audio7.wav"/><Relationship Id="rId12" Type="http://schemas.openxmlformats.org/officeDocument/2006/relationships/slide" Target="slide3.xml"/><Relationship Id="rId17" Type="http://schemas.openxmlformats.org/officeDocument/2006/relationships/image" Target="../media/image14.wmf"/><Relationship Id="rId2" Type="http://schemas.openxmlformats.org/officeDocument/2006/relationships/control" Target="../activeX/activeX1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2.gif"/><Relationship Id="rId5" Type="http://schemas.openxmlformats.org/officeDocument/2006/relationships/control" Target="../activeX/activeX20.xml"/><Relationship Id="rId15" Type="http://schemas.openxmlformats.org/officeDocument/2006/relationships/image" Target="../media/image6.wmf"/><Relationship Id="rId10" Type="http://schemas.openxmlformats.org/officeDocument/2006/relationships/image" Target="../media/image11.gif"/><Relationship Id="rId4" Type="http://schemas.openxmlformats.org/officeDocument/2006/relationships/control" Target="../activeX/activeX19.xml"/><Relationship Id="rId9" Type="http://schemas.openxmlformats.org/officeDocument/2006/relationships/audio" Target="../media/audio8.wav"/><Relationship Id="rId1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image" Target="../media/image6.wmf"/><Relationship Id="rId3" Type="http://schemas.openxmlformats.org/officeDocument/2006/relationships/control" Target="../activeX/activeX22.xml"/><Relationship Id="rId7" Type="http://schemas.openxmlformats.org/officeDocument/2006/relationships/audio" Target="../media/audio7.wav"/><Relationship Id="rId12" Type="http://schemas.openxmlformats.org/officeDocument/2006/relationships/image" Target="../media/image16.wmf"/><Relationship Id="rId2" Type="http://schemas.openxmlformats.org/officeDocument/2006/relationships/control" Target="../activeX/activeX21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4.wav"/><Relationship Id="rId5" Type="http://schemas.openxmlformats.org/officeDocument/2006/relationships/control" Target="../activeX/activeX24.xml"/><Relationship Id="rId15" Type="http://schemas.openxmlformats.org/officeDocument/2006/relationships/image" Target="../media/image17.wmf"/><Relationship Id="rId10" Type="http://schemas.openxmlformats.org/officeDocument/2006/relationships/slide" Target="slide3.xml"/><Relationship Id="rId4" Type="http://schemas.openxmlformats.org/officeDocument/2006/relationships/control" Target="../activeX/activeX23.xml"/><Relationship Id="rId9" Type="http://schemas.openxmlformats.org/officeDocument/2006/relationships/image" Target="../media/image12.gif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image" Target="../media/image18.wmf"/><Relationship Id="rId3" Type="http://schemas.openxmlformats.org/officeDocument/2006/relationships/control" Target="../activeX/activeX26.xml"/><Relationship Id="rId7" Type="http://schemas.openxmlformats.org/officeDocument/2006/relationships/audio" Target="../media/audio7.wav"/><Relationship Id="rId12" Type="http://schemas.openxmlformats.org/officeDocument/2006/relationships/image" Target="../media/image16.wmf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4.wav"/><Relationship Id="rId5" Type="http://schemas.openxmlformats.org/officeDocument/2006/relationships/control" Target="../activeX/activeX28.xml"/><Relationship Id="rId15" Type="http://schemas.openxmlformats.org/officeDocument/2006/relationships/image" Target="../media/image8.wmf"/><Relationship Id="rId10" Type="http://schemas.openxmlformats.org/officeDocument/2006/relationships/slide" Target="slide3.xml"/><Relationship Id="rId4" Type="http://schemas.openxmlformats.org/officeDocument/2006/relationships/control" Target="../activeX/activeX27.xml"/><Relationship Id="rId9" Type="http://schemas.openxmlformats.org/officeDocument/2006/relationships/image" Target="../media/image12.gif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7.wav"/><Relationship Id="rId13" Type="http://schemas.openxmlformats.org/officeDocument/2006/relationships/audio" Target="../media/audio4.wav"/><Relationship Id="rId3" Type="http://schemas.openxmlformats.org/officeDocument/2006/relationships/control" Target="../activeX/activeX30.xml"/><Relationship Id="rId7" Type="http://schemas.openxmlformats.org/officeDocument/2006/relationships/audio" Target="../media/audio9.wav"/><Relationship Id="rId12" Type="http://schemas.openxmlformats.org/officeDocument/2006/relationships/slide" Target="slide3.xml"/><Relationship Id="rId17" Type="http://schemas.openxmlformats.org/officeDocument/2006/relationships/image" Target="../media/image20.wmf"/><Relationship Id="rId2" Type="http://schemas.openxmlformats.org/officeDocument/2006/relationships/control" Target="../activeX/activeX29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2.gif"/><Relationship Id="rId5" Type="http://schemas.openxmlformats.org/officeDocument/2006/relationships/control" Target="../activeX/activeX32.xml"/><Relationship Id="rId15" Type="http://schemas.openxmlformats.org/officeDocument/2006/relationships/image" Target="../media/image6.wmf"/><Relationship Id="rId10" Type="http://schemas.openxmlformats.org/officeDocument/2006/relationships/audio" Target="../media/audio8.wav"/><Relationship Id="rId4" Type="http://schemas.openxmlformats.org/officeDocument/2006/relationships/control" Target="../activeX/activeX31.xml"/><Relationship Id="rId9" Type="http://schemas.openxmlformats.org/officeDocument/2006/relationships/image" Target="../media/image4.gif"/><Relationship Id="rId1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Rectangle 9">
            <a:hlinkClick r:id="" action="ppaction://noaction">
              <a:snd r:embed="rId2" name="SOUND3.WAV"/>
            </a:hlinkClick>
          </p:cNvPr>
          <p:cNvSpPr/>
          <p:nvPr/>
        </p:nvSpPr>
        <p:spPr>
          <a:xfrm>
            <a:off x="15716" y="564650"/>
            <a:ext cx="2448878" cy="552344"/>
          </a:xfrm>
          <a:prstGeom prst="rect">
            <a:avLst/>
          </a:prstGeom>
          <a:solidFill>
            <a:srgbClr val="FFCCFF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PENDAHULUAN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3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3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226594" y="2923381"/>
            <a:ext cx="43434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Listrik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Statis (Elektrostatika)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·     Muatan Listrik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·     Gaya Listrik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·     Kuat Medan Listrik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·     Potensial Listrik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·     Energi Potensial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·    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Kapasitor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9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309394" y="2106184"/>
            <a:ext cx="85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0740" y="1246981"/>
            <a:ext cx="1188000" cy="288000"/>
          </a:xfrm>
        </p:spPr>
        <p:txBody>
          <a:bodyPr>
            <a:noAutofit/>
          </a:bodyPr>
          <a:lstStyle/>
          <a:p>
            <a:r>
              <a:rPr lang="id-ID" u="sng" dirty="0" smtClean="0"/>
              <a:t>Medan listrik </a:t>
            </a:r>
            <a:endParaRPr lang="en-US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>
            <a:hlinkHover r:id="" action="ppaction://noaction" highlightClick="1">
              <a:snd r:embed="rId10" name="1.wav"/>
            </a:hlinkHover>
          </p:cNvPr>
          <p:cNvSpPr/>
          <p:nvPr/>
        </p:nvSpPr>
        <p:spPr>
          <a:xfrm>
            <a:off x="4255381" y="1949581"/>
            <a:ext cx="324000" cy="324000"/>
          </a:xfrm>
          <a:prstGeom prst="flowChartConnector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9" name="Flowchart: Connector 18">
            <a:hlinkHover r:id="" action="ppaction://noaction" highlightClick="1"/>
          </p:cNvPr>
          <p:cNvSpPr/>
          <p:nvPr/>
        </p:nvSpPr>
        <p:spPr>
          <a:xfrm>
            <a:off x="7162523" y="1957310"/>
            <a:ext cx="324000" cy="324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4" name="Flowchart: Connector 23">
            <a:hlinkHover r:id="" action="ppaction://noaction" highlightClick="1"/>
          </p:cNvPr>
          <p:cNvSpPr/>
          <p:nvPr/>
        </p:nvSpPr>
        <p:spPr>
          <a:xfrm>
            <a:off x="10595766" y="1949581"/>
            <a:ext cx="324000" cy="324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23" y="746623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4648594" y="2237581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9994" y="1419806"/>
            <a:ext cx="4619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3455" y="2313781"/>
            <a:ext cx="4619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25594" y="13231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1560" y="13231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01268" y="13231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48594" y="1973123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006594" y="1813981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10456065" y="1813981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106402" y="1918716"/>
            <a:ext cx="2494594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Nilai : </a:t>
            </a: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= E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+ E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302794" y="3706384"/>
            <a:ext cx="85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hlinkHover r:id="" action="ppaction://noaction" highlightClick="1"/>
          </p:cNvPr>
          <p:cNvSpPr/>
          <p:nvPr/>
        </p:nvSpPr>
        <p:spPr>
          <a:xfrm>
            <a:off x="4255381" y="3549781"/>
            <a:ext cx="324000" cy="324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29" name="Flowchart: Connector 28">
            <a:hlinkHover r:id="" action="ppaction://noaction" highlightClick="1">
              <a:snd r:embed="rId10" name="1.wav"/>
            </a:hlinkHover>
          </p:cNvPr>
          <p:cNvSpPr/>
          <p:nvPr/>
        </p:nvSpPr>
        <p:spPr>
          <a:xfrm>
            <a:off x="7162523" y="3557510"/>
            <a:ext cx="324000" cy="324000"/>
          </a:xfrm>
          <a:prstGeom prst="flowChartConnector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30" name="Flowchart: Connector 29">
            <a:hlinkHover r:id="" action="ppaction://noaction" highlightClick="1"/>
          </p:cNvPr>
          <p:cNvSpPr/>
          <p:nvPr/>
        </p:nvSpPr>
        <p:spPr>
          <a:xfrm>
            <a:off x="10595766" y="3549781"/>
            <a:ext cx="324000" cy="324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535794" y="3837781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67855" y="3020006"/>
            <a:ext cx="4619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98608" y="3892133"/>
            <a:ext cx="4619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25594" y="29233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1560" y="29233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501268" y="29233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172594" y="3573323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106794" y="3414181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44"/>
          <p:cNvSpPr/>
          <p:nvPr/>
        </p:nvSpPr>
        <p:spPr>
          <a:xfrm>
            <a:off x="10456065" y="3414181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TextBox 45"/>
          <p:cNvSpPr txBox="1"/>
          <p:nvPr/>
        </p:nvSpPr>
        <p:spPr>
          <a:xfrm>
            <a:off x="127429" y="3479083"/>
            <a:ext cx="2494594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Nilai : </a:t>
            </a: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= E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+ E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302794" y="5535184"/>
            <a:ext cx="85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hlinkHover r:id="" action="ppaction://noaction" highlightClick="1"/>
          </p:cNvPr>
          <p:cNvSpPr/>
          <p:nvPr/>
        </p:nvSpPr>
        <p:spPr>
          <a:xfrm>
            <a:off x="4271652" y="5378581"/>
            <a:ext cx="324000" cy="324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49" name="Flowchart: Connector 48">
            <a:hlinkHover r:id="" action="ppaction://noaction" highlightClick="1"/>
          </p:cNvPr>
          <p:cNvSpPr/>
          <p:nvPr/>
        </p:nvSpPr>
        <p:spPr>
          <a:xfrm>
            <a:off x="7178794" y="5386310"/>
            <a:ext cx="324000" cy="324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50" name="Flowchart: Connector 49">
            <a:hlinkHover r:id="" action="ppaction://noaction" highlightClick="1">
              <a:snd r:embed="rId10" name="1.wav"/>
            </a:hlinkHover>
          </p:cNvPr>
          <p:cNvSpPr/>
          <p:nvPr/>
        </p:nvSpPr>
        <p:spPr>
          <a:xfrm>
            <a:off x="10612037" y="5378581"/>
            <a:ext cx="324000" cy="324000"/>
          </a:xfrm>
          <a:prstGeom prst="flowChartConnector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0947465" y="5666581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641726" y="4848806"/>
            <a:ext cx="4619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41926" y="5742781"/>
            <a:ext cx="4619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41865" y="47521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07831" y="47521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517539" y="47521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804465" y="5402123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123065" y="5242981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Oval 58"/>
          <p:cNvSpPr/>
          <p:nvPr/>
        </p:nvSpPr>
        <p:spPr>
          <a:xfrm>
            <a:off x="7025407" y="5242981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150740" y="4965392"/>
            <a:ext cx="2424062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Nilai : </a:t>
            </a: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= E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- E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14" y="6428582"/>
            <a:ext cx="29803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d-ID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Times New Roman"/>
                <a:cs typeface="Times New Roman"/>
              </a:rPr>
              <a:t>→ dg muatan sumber q</a:t>
            </a:r>
            <a:r>
              <a:rPr lang="id-ID" sz="2000" baseline="-25000" dirty="0" smtClean="0">
                <a:latin typeface="Times New Roman"/>
                <a:cs typeface="Times New Roman"/>
              </a:rPr>
              <a:t>1</a:t>
            </a:r>
          </a:p>
          <a:p>
            <a:r>
              <a:rPr lang="id-ID" sz="2000" dirty="0" smtClean="0">
                <a:latin typeface="Times New Roman"/>
                <a:cs typeface="Times New Roman"/>
              </a:rPr>
              <a:t>E</a:t>
            </a:r>
            <a:r>
              <a:rPr lang="id-ID" sz="2000" baseline="-25000" dirty="0" smtClean="0">
                <a:latin typeface="Times New Roman"/>
                <a:cs typeface="Times New Roman"/>
              </a:rPr>
              <a:t>2</a:t>
            </a:r>
            <a:r>
              <a:rPr lang="id-ID" sz="2000" dirty="0" smtClean="0">
                <a:latin typeface="Times New Roman"/>
                <a:cs typeface="Times New Roman"/>
              </a:rPr>
              <a:t> </a:t>
            </a:r>
            <a:r>
              <a:rPr lang="id-ID" sz="2000" dirty="0">
                <a:latin typeface="Times New Roman"/>
                <a:cs typeface="Times New Roman"/>
              </a:rPr>
              <a:t>→ dg muatan sumber </a:t>
            </a:r>
            <a:r>
              <a:rPr lang="id-ID" sz="2000" dirty="0" smtClean="0">
                <a:latin typeface="Times New Roman"/>
                <a:cs typeface="Times New Roman"/>
              </a:rPr>
              <a:t>q</a:t>
            </a:r>
            <a:r>
              <a:rPr lang="id-ID" sz="2000" baseline="-25000" dirty="0" smtClean="0">
                <a:latin typeface="Times New Roman"/>
                <a:cs typeface="Times New Roman"/>
              </a:rPr>
              <a:t>2</a:t>
            </a:r>
            <a:endParaRPr lang="id-ID" sz="2000" baseline="-25000" dirty="0">
              <a:latin typeface="Times New Roman"/>
              <a:cs typeface="Times New Roman"/>
            </a:endParaRPr>
          </a:p>
          <a:p>
            <a:r>
              <a:rPr lang="id-ID" sz="2000" dirty="0" smtClean="0">
                <a:latin typeface="Times New Roman"/>
                <a:cs typeface="Times New Roman"/>
              </a:rPr>
              <a:t>E</a:t>
            </a:r>
            <a:r>
              <a:rPr lang="id-ID" sz="2000" baseline="-25000" dirty="0" smtClean="0">
                <a:latin typeface="Times New Roman"/>
                <a:cs typeface="Times New Roman"/>
              </a:rPr>
              <a:t>3</a:t>
            </a:r>
            <a:r>
              <a:rPr lang="id-ID" sz="2000" dirty="0" smtClean="0">
                <a:latin typeface="Times New Roman"/>
                <a:cs typeface="Times New Roman"/>
              </a:rPr>
              <a:t> </a:t>
            </a:r>
            <a:r>
              <a:rPr lang="id-ID" sz="2000" dirty="0">
                <a:latin typeface="Times New Roman"/>
                <a:cs typeface="Times New Roman"/>
              </a:rPr>
              <a:t>→ dg muatan sumber </a:t>
            </a:r>
            <a:r>
              <a:rPr lang="id-ID" sz="2000" dirty="0" smtClean="0">
                <a:latin typeface="Times New Roman"/>
                <a:cs typeface="Times New Roman"/>
              </a:rPr>
              <a:t>q</a:t>
            </a:r>
            <a:r>
              <a:rPr lang="id-ID" sz="2000" baseline="-25000" dirty="0" smtClean="0">
                <a:latin typeface="Times New Roman"/>
                <a:cs typeface="Times New Roman"/>
              </a:rPr>
              <a:t>3</a:t>
            </a:r>
            <a:endParaRPr lang="id-ID" sz="2000" baseline="-25000" dirty="0">
              <a:latin typeface="Times New Roman"/>
              <a:cs typeface="Times New Roman"/>
            </a:endParaRPr>
          </a:p>
        </p:txBody>
      </p:sp>
      <p:sp>
        <p:nvSpPr>
          <p:cNvPr id="61" name="Flowchart: Connector 60">
            <a:hlinkHover r:id="" action="ppaction://noaction" highlightClick="1">
              <a:snd r:embed="rId10" name="1.wav"/>
            </a:hlinkHover>
          </p:cNvPr>
          <p:cNvSpPr/>
          <p:nvPr/>
        </p:nvSpPr>
        <p:spPr>
          <a:xfrm>
            <a:off x="4524197" y="6403663"/>
            <a:ext cx="288000" cy="288000"/>
          </a:xfrm>
          <a:prstGeom prst="flowChartConnector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05197" y="6332043"/>
            <a:ext cx="33505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= berfungsi sbg muatan uji</a:t>
            </a:r>
          </a:p>
        </p:txBody>
      </p:sp>
      <p:sp>
        <p:nvSpPr>
          <p:cNvPr id="63" name="Flowchart: Connector 62"/>
          <p:cNvSpPr/>
          <p:nvPr/>
        </p:nvSpPr>
        <p:spPr>
          <a:xfrm>
            <a:off x="3984781" y="6750181"/>
            <a:ext cx="288000" cy="288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836194" y="6614581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TextBox 64"/>
          <p:cNvSpPr txBox="1"/>
          <p:nvPr/>
        </p:nvSpPr>
        <p:spPr>
          <a:xfrm>
            <a:off x="4430067" y="6701705"/>
            <a:ext cx="392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= berfungsi sbg muatan Sumber</a:t>
            </a:r>
          </a:p>
        </p:txBody>
      </p:sp>
      <p:sp>
        <p:nvSpPr>
          <p:cNvPr id="74" name="Rectangle 73">
            <a:hlinkClick r:id="rId12" action="ppaction://hlinksldjump">
              <a:snd r:embed="rId13" name="SOUND38.WAV"/>
            </a:hlinkClick>
            <a:hlinkHover r:id="" action="ppaction://noaction" highlightClick="1"/>
          </p:cNvPr>
          <p:cNvSpPr/>
          <p:nvPr/>
        </p:nvSpPr>
        <p:spPr>
          <a:xfrm>
            <a:off x="2448877" y="570181"/>
            <a:ext cx="2448878" cy="552344"/>
          </a:xfrm>
          <a:prstGeom prst="rect">
            <a:avLst/>
          </a:prstGeom>
          <a:solidFill>
            <a:srgbClr val="FFCC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MEDAN  n GAYA</a:t>
            </a:r>
            <a:r>
              <a:rPr lang="en-US" sz="1800" b="1" baseline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82" name="CheckBox4" r:id="rId2" imgW="504720" imgH="285840"/>
        </mc:Choice>
        <mc:Fallback>
          <p:control name="CheckBox4" r:id="rId2" imgW="504720" imgH="285840">
            <p:pic>
              <p:nvPicPr>
                <p:cNvPr id="70" name="CheckBox4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83" name="CheckBox5" r:id="rId3" imgW="504720" imgH="285840"/>
        </mc:Choice>
        <mc:Fallback>
          <p:control name="CheckBox5" r:id="rId3" imgW="504720" imgH="285840">
            <p:pic>
              <p:nvPicPr>
                <p:cNvPr id="71" name="Check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84" name="CheckBox6" r:id="rId4" imgW="504720" imgH="285840"/>
        </mc:Choice>
        <mc:Fallback>
          <p:control name="CheckBox6" r:id="rId4" imgW="504720" imgH="285840">
            <p:pic>
              <p:nvPicPr>
                <p:cNvPr id="72" name="CheckBox6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85" name="CheckBox7" r:id="rId5" imgW="504720" imgH="285840"/>
        </mc:Choice>
        <mc:Fallback>
          <p:control name="CheckBox7" r:id="rId5" imgW="504720" imgH="285840">
            <p:pic>
              <p:nvPicPr>
                <p:cNvPr id="73" name="CheckBox7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4138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2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8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8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28" grpId="0"/>
      <p:bldP spid="36" grpId="0" animBg="1"/>
      <p:bldP spid="36" grpId="1" animBg="1"/>
      <p:bldP spid="37" grpId="0" animBg="1"/>
      <p:bldP spid="37" grpId="1" animBg="1"/>
      <p:bldP spid="5" grpId="0" animBg="1"/>
      <p:bldP spid="29" grpId="0" animBg="1"/>
      <p:bldP spid="38" grpId="0"/>
      <p:bldP spid="39" grpId="0"/>
      <p:bldP spid="44" grpId="0" animBg="1"/>
      <p:bldP spid="44" grpId="1" animBg="1"/>
      <p:bldP spid="45" grpId="0" animBg="1"/>
      <p:bldP spid="45" grpId="1" animBg="1"/>
      <p:bldP spid="46" grpId="0" animBg="1"/>
      <p:bldP spid="50" grpId="0" animBg="1"/>
      <p:bldP spid="52" grpId="0"/>
      <p:bldP spid="53" grpId="0"/>
      <p:bldP spid="58" grpId="0" animBg="1"/>
      <p:bldP spid="58" grpId="1" animBg="1"/>
      <p:bldP spid="59" grpId="0" animBg="1"/>
      <p:bldP spid="59" grpId="1" animBg="1"/>
      <p:bldP spid="60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/>
          <p:cNvSpPr/>
          <p:nvPr/>
        </p:nvSpPr>
        <p:spPr>
          <a:xfrm>
            <a:off x="483394" y="1585839"/>
            <a:ext cx="6120000" cy="6120000"/>
          </a:xfrm>
          <a:prstGeom prst="flowChartConnector">
            <a:avLst/>
          </a:prstGeom>
          <a:solidFill>
            <a:srgbClr val="FFFF99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79594" y="1246981"/>
            <a:ext cx="3240000" cy="338858"/>
          </a:xfrm>
        </p:spPr>
        <p:txBody>
          <a:bodyPr>
            <a:normAutofit fontScale="90000"/>
          </a:bodyPr>
          <a:lstStyle/>
          <a:p>
            <a:r>
              <a:rPr lang="id-ID" sz="1400" u="sng" dirty="0" smtClean="0"/>
              <a:t>Medan Listrik dan Gaya Listrik (VEKTOR)</a:t>
            </a:r>
            <a:endParaRPr lang="en-US" sz="14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/>
          <p:cNvSpPr/>
          <p:nvPr/>
        </p:nvSpPr>
        <p:spPr>
          <a:xfrm>
            <a:off x="459394" y="1569710"/>
            <a:ext cx="6120000" cy="612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6372705" y="269995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4919794" y="447371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4919794" y="2887912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40994" y="4153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2394" y="3391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-2760000">
            <a:off x="4103076" y="3592088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44127" y="2732762"/>
            <a:ext cx="8258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 = 0</a:t>
            </a: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 = 0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8534513" y="6705226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66164" y="6591905"/>
            <a:ext cx="25138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= muatan uji ( C )</a:t>
            </a: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rot="8040000">
            <a:off x="2981780" y="3379993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3531395" y="4640123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302794" y="4399310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r>
              <a:rPr lang="id-ID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26876" y="4640123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760000">
            <a:off x="4323670" y="3550074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4394" y="3543905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45422" y="4675981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283994" y="4599781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hlinkHover r:id="" action="ppaction://noaction" highlightClick="1"/>
          </p:cNvPr>
          <p:cNvSpPr txBox="1"/>
          <p:nvPr/>
        </p:nvSpPr>
        <p:spPr>
          <a:xfrm>
            <a:off x="559594" y="1382841"/>
            <a:ext cx="348172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4" name="TextBox 43">
            <a:hlinkHover r:id="" action="ppaction://noaction" highlightClick="1"/>
          </p:cNvPr>
          <p:cNvSpPr txBox="1"/>
          <p:nvPr/>
        </p:nvSpPr>
        <p:spPr>
          <a:xfrm>
            <a:off x="559594" y="2085181"/>
            <a:ext cx="364202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57328" y="4027435"/>
            <a:ext cx="397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72705" y="2201922"/>
            <a:ext cx="3321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12794" y="3845728"/>
            <a:ext cx="49904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Berdasarkan rumus : 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merupakan interaksi antara 2 muatan, sedangkan E hanya tergantung pada muatan sumber.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04699"/>
              </p:ext>
            </p:extLst>
          </p:nvPr>
        </p:nvGraphicFramePr>
        <p:xfrm>
          <a:off x="8900596" y="1804505"/>
          <a:ext cx="17097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" name="Equation" r:id="rId10" imgW="571320" imgH="355320" progId="Equation.3">
                  <p:embed/>
                </p:oleObj>
              </mc:Choice>
              <mc:Fallback>
                <p:oleObj name="Equation" r:id="rId10" imgW="571320" imgH="355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0596" y="1804505"/>
                        <a:ext cx="1709737" cy="82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276598"/>
              </p:ext>
            </p:extLst>
          </p:nvPr>
        </p:nvGraphicFramePr>
        <p:xfrm>
          <a:off x="8968858" y="2837967"/>
          <a:ext cx="15192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" name="Equation" r:id="rId12" imgW="507960" imgH="355320" progId="Equation.3">
                  <p:embed/>
                </p:oleObj>
              </mc:Choice>
              <mc:Fallback>
                <p:oleObj name="Equation" r:id="rId12" imgW="507960" imgH="355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8858" y="2837967"/>
                        <a:ext cx="1519238" cy="82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157060" y="5350619"/>
            <a:ext cx="45222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Dalam perhitungan, karena besaran vektor maka tanda minus (-) nya </a:t>
            </a:r>
            <a:r>
              <a:rPr lang="id-ID" b="1" u="sng" dirty="0" smtClean="0">
                <a:latin typeface="Times New Roman" pitchFamily="18" charset="0"/>
                <a:cs typeface="Times New Roman" pitchFamily="18" charset="0"/>
              </a:rPr>
              <a:t>jangan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ditulis.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23252" y="2389981"/>
            <a:ext cx="3321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97723" y="3990181"/>
            <a:ext cx="3321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60" name="Rectangle 59">
            <a:hlinkClick r:id="rId14" action="ppaction://hlinksldjump">
              <a:snd r:embed="rId15" name="SOUND38.WAV"/>
            </a:hlinkClick>
            <a:hlinkHover r:id="" action="ppaction://noaction" highlightClick="1"/>
          </p:cNvPr>
          <p:cNvSpPr/>
          <p:nvPr/>
        </p:nvSpPr>
        <p:spPr>
          <a:xfrm>
            <a:off x="2448877" y="570181"/>
            <a:ext cx="2448878" cy="552344"/>
          </a:xfrm>
          <a:prstGeom prst="rect">
            <a:avLst/>
          </a:prstGeom>
          <a:solidFill>
            <a:srgbClr val="FFCC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MEDAN  n GAYA</a:t>
            </a:r>
            <a:r>
              <a:rPr lang="en-US" sz="1800" b="1" baseline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/>
              <p14:cNvContentPartPr/>
              <p14:nvPr/>
            </p14:nvContentPartPr>
            <p14:xfrm>
              <a:off x="3365640" y="1877040"/>
              <a:ext cx="8566200" cy="4240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6280" y="1867680"/>
                <a:ext cx="8584920" cy="4258800"/>
              </a:xfrm>
              <a:prstGeom prst="rect">
                <a:avLst/>
              </a:prstGeom>
            </p:spPr>
          </p:pic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spid="14857" name="CheckBox4" r:id="rId2" imgW="504720" imgH="285840"/>
        </mc:Choice>
        <mc:Fallback>
          <p:control name="CheckBox4" r:id="rId2" imgW="504720" imgH="285840">
            <p:pic>
              <p:nvPicPr>
                <p:cNvPr id="53" name="CheckBox4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858" name="CheckBox5" r:id="rId3" imgW="504720" imgH="285840"/>
        </mc:Choice>
        <mc:Fallback>
          <p:control name="CheckBox5" r:id="rId3" imgW="504720" imgH="285840">
            <p:pic>
              <p:nvPicPr>
                <p:cNvPr id="54" name="CheckBox5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859" name="CheckBox6" r:id="rId4" imgW="504720" imgH="285840"/>
        </mc:Choice>
        <mc:Fallback>
          <p:control name="CheckBox6" r:id="rId4" imgW="504720" imgH="285840">
            <p:pic>
              <p:nvPicPr>
                <p:cNvPr id="55" name="CheckBox6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860" name="CheckBox7" r:id="rId5" imgW="504720" imgH="285840"/>
        </mc:Choice>
        <mc:Fallback>
          <p:control name="CheckBox7" r:id="rId5" imgW="504720" imgH="285840">
            <p:pic>
              <p:nvPicPr>
                <p:cNvPr id="56" name="CheckBox7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6407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19" grpId="1"/>
      <p:bldP spid="29" grpId="0"/>
      <p:bldP spid="29" grpId="1"/>
      <p:bldP spid="3" grpId="0"/>
      <p:bldP spid="3" grpId="1"/>
      <p:bldP spid="3" grpId="2"/>
      <p:bldP spid="40" grpId="0"/>
      <p:bldP spid="40" grpId="1"/>
      <p:bldP spid="40" grpId="2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/>
          <p:cNvSpPr/>
          <p:nvPr/>
        </p:nvSpPr>
        <p:spPr>
          <a:xfrm>
            <a:off x="483394" y="1567910"/>
            <a:ext cx="6120000" cy="6120000"/>
          </a:xfrm>
          <a:prstGeom prst="flowChartConnector">
            <a:avLst/>
          </a:prstGeom>
          <a:solidFill>
            <a:srgbClr val="00FF0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05594" y="1246981"/>
            <a:ext cx="4320000" cy="338858"/>
          </a:xfrm>
        </p:spPr>
        <p:txBody>
          <a:bodyPr>
            <a:normAutofit fontScale="90000"/>
          </a:bodyPr>
          <a:lstStyle/>
          <a:p>
            <a:r>
              <a:rPr lang="id-ID" sz="1400" u="sng" dirty="0" smtClean="0"/>
              <a:t>Energi Potensial Listrik  dan Potensial Listrik (SKALAR)</a:t>
            </a:r>
            <a:endParaRPr lang="en-US" sz="14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/>
          <p:cNvSpPr/>
          <p:nvPr/>
        </p:nvSpPr>
        <p:spPr>
          <a:xfrm>
            <a:off x="459394" y="1569710"/>
            <a:ext cx="6120000" cy="612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2" descr="D:\my picture\moving picture\click here\click_here_button.gif">
            <a:hlinkClick r:id="" action="ppaction://noaction">
              <a:snd r:embed="rId9" name="1.wav"/>
            </a:hlinkClick>
            <a:hlinkHover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94" y="152842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/>
          <p:cNvSpPr/>
          <p:nvPr/>
        </p:nvSpPr>
        <p:spPr>
          <a:xfrm>
            <a:off x="2464594" y="33043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-511690" y="2195533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1000" y="2444475"/>
            <a:ext cx="6142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88994" y="1849976"/>
            <a:ext cx="4860000" cy="186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Energi Potensial listrik di suatu titik pada medan listrik adalah besarnya usaha yg diperlukan untuk memindahkan muatan uji dari jarak tak hingga ke titik tersebut. </a:t>
            </a: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2693194" y="3609181"/>
            <a:ext cx="684000" cy="86400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302794" y="4399310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id-ID" sz="36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64552" y="4804898"/>
            <a:ext cx="397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6" name="Flowchart: Connector 45"/>
          <p:cNvSpPr/>
          <p:nvPr/>
        </p:nvSpPr>
        <p:spPr>
          <a:xfrm>
            <a:off x="-507206" y="2347933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Flowchart: Connector 46"/>
          <p:cNvSpPr/>
          <p:nvPr/>
        </p:nvSpPr>
        <p:spPr>
          <a:xfrm>
            <a:off x="711994" y="44473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4301" y="4836167"/>
            <a:ext cx="625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016794" y="4650181"/>
            <a:ext cx="2286000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2812" y="3609181"/>
            <a:ext cx="36901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55762" y="4142581"/>
            <a:ext cx="3802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88994" y="3831176"/>
            <a:ext cx="4860000" cy="186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Potensial listrik di suatu titik pada medan listrik adalah besarnya usaha yg diperlukan untuk memindahkan </a:t>
            </a:r>
            <a:r>
              <a:rPr lang="id-ID" b="1" u="sng" dirty="0" smtClean="0">
                <a:latin typeface="Times New Roman" pitchFamily="18" charset="0"/>
                <a:cs typeface="Times New Roman" pitchFamily="18" charset="0"/>
              </a:rPr>
              <a:t>satu satuan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muatan uji dari jarak tak hingga ke titik tersebut.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12794" y="5780762"/>
            <a:ext cx="49477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Misal : q = 10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id-ID" dirty="0" smtClean="0">
                <a:latin typeface="Times New Roman"/>
                <a:cs typeface="Times New Roman"/>
              </a:rPr>
              <a:t>→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EP = 15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joule, 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                              V = 15/10 = 1,5 volt</a:t>
            </a:r>
          </a:p>
        </p:txBody>
      </p:sp>
      <p:sp>
        <p:nvSpPr>
          <p:cNvPr id="53" name="Rectangle 52">
            <a:hlinkClick r:id="rId12" action="ppaction://hlinksldjump">
              <a:snd r:embed="rId13" name="093.wav"/>
            </a:hlinkClick>
            <a:hlinkHover r:id="" action="ppaction://noaction" highlightClick="1"/>
          </p:cNvPr>
          <p:cNvSpPr/>
          <p:nvPr/>
        </p:nvSpPr>
        <p:spPr>
          <a:xfrm>
            <a:off x="4897755" y="570181"/>
            <a:ext cx="2448878" cy="552344"/>
          </a:xfrm>
          <a:prstGeom prst="rect">
            <a:avLst/>
          </a:prstGeom>
          <a:solidFill>
            <a:srgbClr val="66FF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EP n POTENSIAL 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206" name="CheckBox4" r:id="rId2" imgW="504720" imgH="285840"/>
        </mc:Choice>
        <mc:Fallback>
          <p:control name="CheckBox4" r:id="rId2" imgW="504720" imgH="285840">
            <p:pic>
              <p:nvPicPr>
                <p:cNvPr id="36" name="CheckBox4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207" name="CheckBox5" r:id="rId3" imgW="504720" imgH="285840"/>
        </mc:Choice>
        <mc:Fallback>
          <p:control name="CheckBox5" r:id="rId3" imgW="504720" imgH="285840">
            <p:pic>
              <p:nvPicPr>
                <p:cNvPr id="37" name="Check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208" name="CheckBox6" r:id="rId4" imgW="504720" imgH="285840"/>
        </mc:Choice>
        <mc:Fallback>
          <p:control name="CheckBox6" r:id="rId4" imgW="504720" imgH="285840">
            <p:pic>
              <p:nvPicPr>
                <p:cNvPr id="38" name="CheckBox6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209" name="CheckBox7" r:id="rId5" imgW="504720" imgH="285840"/>
        </mc:Choice>
        <mc:Fallback>
          <p:control name="CheckBox7" r:id="rId5" imgW="504720" imgH="285840">
            <p:pic>
              <p:nvPicPr>
                <p:cNvPr id="39" name="CheckBox7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282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9707E-7 -1.79762E-6 L 0.24332 0.1328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60" y="66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4975E-6 8.04906E-8 L 0.10021 0.254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4" y="127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3" grpId="0" animBg="1"/>
      <p:bldP spid="29" grpId="0"/>
      <p:bldP spid="46" grpId="0" animBg="1"/>
      <p:bldP spid="47" grpId="0" animBg="1"/>
      <p:bldP spid="48" grpId="0"/>
      <p:bldP spid="22" grpId="0"/>
      <p:bldP spid="50" grpId="0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/>
          <p:cNvSpPr/>
          <p:nvPr/>
        </p:nvSpPr>
        <p:spPr>
          <a:xfrm>
            <a:off x="483394" y="1567910"/>
            <a:ext cx="6120000" cy="6120000"/>
          </a:xfrm>
          <a:prstGeom prst="flowChartConnector">
            <a:avLst/>
          </a:prstGeom>
          <a:solidFill>
            <a:srgbClr val="00FF0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65194" y="1246981"/>
            <a:ext cx="4824000" cy="338858"/>
          </a:xfrm>
        </p:spPr>
        <p:txBody>
          <a:bodyPr>
            <a:normAutofit fontScale="90000"/>
          </a:bodyPr>
          <a:lstStyle/>
          <a:p>
            <a:r>
              <a:rPr lang="id-ID" sz="1400" u="sng" dirty="0" smtClean="0"/>
              <a:t>Rumus Energi Potensial Listrik dan Potensial Listrik  (SKALAR)</a:t>
            </a:r>
            <a:endParaRPr lang="en-US" sz="14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/>
          <p:cNvSpPr/>
          <p:nvPr/>
        </p:nvSpPr>
        <p:spPr>
          <a:xfrm>
            <a:off x="459394" y="1569710"/>
            <a:ext cx="6120000" cy="612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2" descr="D:\my picture\moving picture\click here\click_here_button.gif">
            <a:hlinkClick r:id="" action="ppaction://noaction">
              <a:snd r:embed="rId9" name="1.wav"/>
            </a:hlinkClick>
            <a:hlinkHover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94" y="152842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/>
          <p:cNvSpPr/>
          <p:nvPr/>
        </p:nvSpPr>
        <p:spPr>
          <a:xfrm>
            <a:off x="2464594" y="33043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-511690" y="2195533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3723" y="2427962"/>
            <a:ext cx="6142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2693194" y="3609181"/>
            <a:ext cx="684000" cy="86400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302794" y="4399310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id-ID" sz="36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64552" y="4804898"/>
            <a:ext cx="397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6" name="Flowchart: Connector 45"/>
          <p:cNvSpPr/>
          <p:nvPr/>
        </p:nvSpPr>
        <p:spPr>
          <a:xfrm>
            <a:off x="-507206" y="2347933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Flowchart: Connector 46"/>
          <p:cNvSpPr/>
          <p:nvPr/>
        </p:nvSpPr>
        <p:spPr>
          <a:xfrm>
            <a:off x="711994" y="44473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8194" y="4752181"/>
            <a:ext cx="625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224140"/>
              </p:ext>
            </p:extLst>
          </p:nvPr>
        </p:nvGraphicFramePr>
        <p:xfrm>
          <a:off x="7481888" y="2747963"/>
          <a:ext cx="23574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0" name="Equation" r:id="rId12" imgW="787320" imgH="380880" progId="Equation.3">
                  <p:embed/>
                </p:oleObj>
              </mc:Choice>
              <mc:Fallback>
                <p:oleObj name="Equation" r:id="rId12" imgW="78732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81888" y="2747963"/>
                        <a:ext cx="2357437" cy="8890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1016794" y="4650181"/>
            <a:ext cx="2286000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2812" y="3609181"/>
            <a:ext cx="36901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55762" y="4142581"/>
            <a:ext cx="3802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01554" y="6173087"/>
            <a:ext cx="45222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Dalam perhitungan, karena besaran skalar maka tanda minus (-) nya ditulis.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2452" y="3456781"/>
            <a:ext cx="3321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7052" y="4001105"/>
            <a:ext cx="3321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378181"/>
              </p:ext>
            </p:extLst>
          </p:nvPr>
        </p:nvGraphicFramePr>
        <p:xfrm>
          <a:off x="7869548" y="1789371"/>
          <a:ext cx="1900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1" name="Equation" r:id="rId14" imgW="634680" imgH="342720" progId="Equation.3">
                  <p:embed/>
                </p:oleObj>
              </mc:Choice>
              <mc:Fallback>
                <p:oleObj name="Equation" r:id="rId14" imgW="63468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548" y="1789371"/>
                        <a:ext cx="1900238" cy="800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112794" y="4227817"/>
            <a:ext cx="49904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Berdasarkan rumus : </a:t>
            </a: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EP merupakan interaksi antara 2 muatan, sedangkan V hanya tergantung pada muatan sumber.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369183"/>
              </p:ext>
            </p:extLst>
          </p:nvPr>
        </p:nvGraphicFramePr>
        <p:xfrm>
          <a:off x="10127456" y="2999581"/>
          <a:ext cx="15573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2" name="Equation" r:id="rId16" imgW="520560" imgH="177480" progId="Equation.3">
                  <p:embed/>
                </p:oleObj>
              </mc:Choice>
              <mc:Fallback>
                <p:oleObj name="Equation" r:id="rId16" imgW="52056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7456" y="2999581"/>
                        <a:ext cx="1557338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>
            <a:hlinkClick r:id="rId18" action="ppaction://hlinksldjump">
              <a:snd r:embed="rId19" name="093.wav"/>
            </a:hlinkClick>
            <a:hlinkHover r:id="" action="ppaction://noaction" highlightClick="1"/>
          </p:cNvPr>
          <p:cNvSpPr/>
          <p:nvPr/>
        </p:nvSpPr>
        <p:spPr>
          <a:xfrm>
            <a:off x="4897755" y="570181"/>
            <a:ext cx="2448878" cy="552344"/>
          </a:xfrm>
          <a:prstGeom prst="rect">
            <a:avLst/>
          </a:prstGeom>
          <a:solidFill>
            <a:srgbClr val="66FF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EP n POTENSIAL 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/>
              <p14:cNvContentPartPr/>
              <p14:nvPr/>
            </p14:nvContentPartPr>
            <p14:xfrm>
              <a:off x="9245160" y="1607400"/>
              <a:ext cx="2524680" cy="5394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35800" y="1598040"/>
                <a:ext cx="2543400" cy="5412960"/>
              </a:xfrm>
              <a:prstGeom prst="rect">
                <a:avLst/>
              </a:prstGeom>
            </p:spPr>
          </p:pic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spid="13953" name="CheckBox4" r:id="rId2" imgW="504720" imgH="285840"/>
        </mc:Choice>
        <mc:Fallback>
          <p:control name="CheckBox4" r:id="rId2" imgW="504720" imgH="285840">
            <p:pic>
              <p:nvPicPr>
                <p:cNvPr id="40" name="CheckBox4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54" name="CheckBox5" r:id="rId3" imgW="504720" imgH="285840"/>
        </mc:Choice>
        <mc:Fallback>
          <p:control name="CheckBox5" r:id="rId3" imgW="504720" imgH="285840">
            <p:pic>
              <p:nvPicPr>
                <p:cNvPr id="41" name="CheckBox5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55" name="CheckBox6" r:id="rId4" imgW="504720" imgH="285840"/>
        </mc:Choice>
        <mc:Fallback>
          <p:control name="CheckBox6" r:id="rId4" imgW="504720" imgH="285840">
            <p:pic>
              <p:nvPicPr>
                <p:cNvPr id="42" name="CheckBox6"/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956" name="CheckBox7" r:id="rId5" imgW="504720" imgH="285840"/>
        </mc:Choice>
        <mc:Fallback>
          <p:control name="CheckBox7" r:id="rId5" imgW="504720" imgH="285840">
            <p:pic>
              <p:nvPicPr>
                <p:cNvPr id="43" name="CheckBox7"/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07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9707E-7 -1.79762E-6 L 0.24332 0.1328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60" y="66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4975E-6 8.04906E-8 L 0.10021 0.254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4" y="127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3" grpId="0" animBg="1"/>
      <p:bldP spid="29" grpId="0"/>
      <p:bldP spid="46" grpId="0" animBg="1"/>
      <p:bldP spid="47" grpId="0" animBg="1"/>
      <p:bldP spid="48" grpId="0"/>
      <p:bldP spid="22" grpId="0"/>
      <p:bldP spid="50" grpId="0"/>
      <p:bldP spid="4" grpId="0"/>
      <p:bldP spid="32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84194" y="1289123"/>
            <a:ext cx="4320000" cy="720000"/>
          </a:xfrm>
        </p:spPr>
        <p:txBody>
          <a:bodyPr>
            <a:noAutofit/>
          </a:bodyPr>
          <a:lstStyle/>
          <a:p>
            <a:r>
              <a:rPr lang="id-ID" sz="2000" u="sng" dirty="0" smtClean="0"/>
              <a:t>Energi Potensial Listrik Total (EP total) (SKALAR)</a:t>
            </a:r>
            <a:endParaRPr lang="en-US" sz="20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18" name="Flowchart: Connector 17"/>
          <p:cNvSpPr/>
          <p:nvPr/>
        </p:nvSpPr>
        <p:spPr>
          <a:xfrm>
            <a:off x="2464594" y="33043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6890" y="2781905"/>
            <a:ext cx="4187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2694994" y="3583381"/>
            <a:ext cx="648000" cy="82800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302794" y="4399310"/>
            <a:ext cx="288000" cy="288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47" name="Flowchart: Connector 46"/>
          <p:cNvSpPr/>
          <p:nvPr/>
        </p:nvSpPr>
        <p:spPr>
          <a:xfrm>
            <a:off x="711994" y="44473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1994" y="46759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698371"/>
              </p:ext>
            </p:extLst>
          </p:nvPr>
        </p:nvGraphicFramePr>
        <p:xfrm>
          <a:off x="6275388" y="2152650"/>
          <a:ext cx="554672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" name="Equation" r:id="rId10" imgW="1854000" imgH="1028520" progId="Equation.3">
                  <p:embed/>
                </p:oleObj>
              </mc:Choice>
              <mc:Fallback>
                <p:oleObj name="Equation" r:id="rId10" imgW="1854000" imgH="1028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75388" y="2152650"/>
                        <a:ext cx="5546725" cy="24003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1016794" y="4650181"/>
            <a:ext cx="2286000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2812" y="3609181"/>
            <a:ext cx="4555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ac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55762" y="4142581"/>
            <a:ext cx="4667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bc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79533" y="4794356"/>
            <a:ext cx="45222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Dalam perhitungan, karena besaran skalar maka tanda minus (-) nya ditulis.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980936" y="3520665"/>
            <a:ext cx="1476000" cy="97200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97794" y="3532981"/>
            <a:ext cx="4667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ab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07594" y="4425442"/>
            <a:ext cx="4187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6" name="Rectangle 35">
            <a:hlinkClick r:id="rId12" action="ppaction://hlinksldjump">
              <a:snd r:embed="rId13" name="093.wav"/>
            </a:hlinkClick>
            <a:hlinkHover r:id="" action="ppaction://noaction" highlightClick="1"/>
          </p:cNvPr>
          <p:cNvSpPr/>
          <p:nvPr/>
        </p:nvSpPr>
        <p:spPr>
          <a:xfrm>
            <a:off x="4897755" y="570181"/>
            <a:ext cx="2448878" cy="552344"/>
          </a:xfrm>
          <a:prstGeom prst="rect">
            <a:avLst/>
          </a:prstGeom>
          <a:solidFill>
            <a:srgbClr val="66FF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EP n POTENSIAL 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679" name="CheckBox4" r:id="rId2" imgW="504720" imgH="285840"/>
        </mc:Choice>
        <mc:Fallback>
          <p:control name="CheckBox4" r:id="rId2" imgW="504720" imgH="285840">
            <p:pic>
              <p:nvPicPr>
                <p:cNvPr id="30" name="CheckBox4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80" name="CheckBox5" r:id="rId3" imgW="504720" imgH="285840"/>
        </mc:Choice>
        <mc:Fallback>
          <p:control name="CheckBox5" r:id="rId3" imgW="504720" imgH="2858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81" name="CheckBox6" r:id="rId4" imgW="504720" imgH="285840"/>
        </mc:Choice>
        <mc:Fallback>
          <p:control name="CheckBox6" r:id="rId4" imgW="504720" imgH="2858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82" name="CheckBox7" r:id="rId5" imgW="504720" imgH="285840"/>
        </mc:Choice>
        <mc:Fallback>
          <p:control name="CheckBox7" r:id="rId5" imgW="504720" imgH="285840">
            <p:pic>
              <p:nvPicPr>
                <p:cNvPr id="33" name="CheckBox7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311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0" grpId="0"/>
      <p:bldP spid="53" grpId="0"/>
      <p:bldP spid="54" grpId="0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03194" y="1289123"/>
            <a:ext cx="4968000" cy="720000"/>
          </a:xfrm>
        </p:spPr>
        <p:txBody>
          <a:bodyPr>
            <a:noAutofit/>
          </a:bodyPr>
          <a:lstStyle/>
          <a:p>
            <a:r>
              <a:rPr lang="id-ID" sz="2000" u="sng" dirty="0" smtClean="0"/>
              <a:t>Potensial Listrik Total (V total) di suatu titik (SKALAR)</a:t>
            </a:r>
            <a:endParaRPr lang="en-US" sz="20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18" name="Flowchart: Connector 17"/>
          <p:cNvSpPr/>
          <p:nvPr/>
        </p:nvSpPr>
        <p:spPr>
          <a:xfrm>
            <a:off x="2464594" y="3286452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6890" y="2781905"/>
            <a:ext cx="4187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2304627" y="3583381"/>
            <a:ext cx="294438" cy="223013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302794" y="4399310"/>
            <a:ext cx="288000" cy="288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47" name="Flowchart: Connector 46"/>
          <p:cNvSpPr/>
          <p:nvPr/>
        </p:nvSpPr>
        <p:spPr>
          <a:xfrm>
            <a:off x="694065" y="44473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94" y="39139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623743"/>
              </p:ext>
            </p:extLst>
          </p:nvPr>
        </p:nvGraphicFramePr>
        <p:xfrm>
          <a:off x="7261225" y="2108200"/>
          <a:ext cx="3571875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7" name="Equation" r:id="rId10" imgW="1193760" imgH="1066680" progId="Equation.3">
                  <p:embed/>
                </p:oleObj>
              </mc:Choice>
              <mc:Fallback>
                <p:oleObj name="Equation" r:id="rId10" imgW="1193760" imgH="1066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61225" y="2108200"/>
                        <a:ext cx="3571875" cy="248761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>
          <a:xfrm flipV="1">
            <a:off x="2322556" y="4650181"/>
            <a:ext cx="980238" cy="116333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33782" y="5008712"/>
            <a:ext cx="36901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22362" y="5144105"/>
            <a:ext cx="3802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79533" y="4794356"/>
            <a:ext cx="45222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Dalam perhitungan, karena besaran skalar maka tanda minus (-) nya ditulis.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940594" y="4681443"/>
            <a:ext cx="1341865" cy="113753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119452" y="4142581"/>
            <a:ext cx="36901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07594" y="4425442"/>
            <a:ext cx="4187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9794" y="5590381"/>
            <a:ext cx="2872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/>
                <a:cs typeface="Times New Roman"/>
              </a:rPr>
              <a:t>•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8822" y="5895181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8" name="Rectangle 37">
            <a:hlinkClick r:id="rId12" action="ppaction://hlinksldjump">
              <a:snd r:embed="rId13" name="093.wav"/>
            </a:hlinkClick>
            <a:hlinkHover r:id="" action="ppaction://noaction" highlightClick="1"/>
          </p:cNvPr>
          <p:cNvSpPr/>
          <p:nvPr/>
        </p:nvSpPr>
        <p:spPr>
          <a:xfrm>
            <a:off x="4897755" y="570181"/>
            <a:ext cx="2448878" cy="552344"/>
          </a:xfrm>
          <a:prstGeom prst="rect">
            <a:avLst/>
          </a:prstGeom>
          <a:solidFill>
            <a:srgbClr val="66FF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EP n POTENSIAL 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788" name="CheckBox4" r:id="rId2" imgW="504720" imgH="285840"/>
        </mc:Choice>
        <mc:Fallback>
          <p:control name="CheckBox4" r:id="rId2" imgW="504720" imgH="285840">
            <p:pic>
              <p:nvPicPr>
                <p:cNvPr id="32" name="CheckBox4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789" name="CheckBox5" r:id="rId3" imgW="504720" imgH="285840"/>
        </mc:Choice>
        <mc:Fallback>
          <p:control name="CheckBox5" r:id="rId3" imgW="504720" imgH="285840">
            <p:pic>
              <p:nvPicPr>
                <p:cNvPr id="33" name="Check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790" name="CheckBox6" r:id="rId4" imgW="504720" imgH="285840"/>
        </mc:Choice>
        <mc:Fallback>
          <p:control name="CheckBox6" r:id="rId4" imgW="504720" imgH="285840">
            <p:pic>
              <p:nvPicPr>
                <p:cNvPr id="36" name="CheckBox6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791" name="CheckBox7" r:id="rId5" imgW="504720" imgH="285840"/>
        </mc:Choice>
        <mc:Fallback>
          <p:control name="CheckBox7" r:id="rId5" imgW="504720" imgH="285840">
            <p:pic>
              <p:nvPicPr>
                <p:cNvPr id="37" name="CheckBox7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15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0" grpId="0"/>
      <p:bldP spid="53" grpId="0"/>
      <p:bldP spid="54" grpId="0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/>
          <p:cNvSpPr/>
          <p:nvPr/>
        </p:nvSpPr>
        <p:spPr>
          <a:xfrm>
            <a:off x="278794" y="1438863"/>
            <a:ext cx="6120000" cy="6120000"/>
          </a:xfrm>
          <a:prstGeom prst="flowChartConnector">
            <a:avLst/>
          </a:prstGeom>
          <a:solidFill>
            <a:srgbClr val="00FF0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23944" y="1212457"/>
            <a:ext cx="1152000" cy="324000"/>
          </a:xfrm>
        </p:spPr>
        <p:txBody>
          <a:bodyPr>
            <a:noAutofit/>
          </a:bodyPr>
          <a:lstStyle/>
          <a:p>
            <a:r>
              <a:rPr lang="id-ID" sz="1800" u="sng" dirty="0" smtClean="0"/>
              <a:t>USAHA</a:t>
            </a:r>
            <a:endParaRPr lang="en-US" sz="18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/>
          <p:cNvSpPr/>
          <p:nvPr/>
        </p:nvSpPr>
        <p:spPr>
          <a:xfrm>
            <a:off x="254794" y="1440663"/>
            <a:ext cx="6120000" cy="612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2" descr="D:\my picture\moving picture\click here\click_here_button.gif">
            <a:hlinkClick r:id="" action="ppaction://noaction">
              <a:snd r:embed="rId9" name="1.wav"/>
            </a:hlinkClick>
            <a:hlinkHover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94" y="139938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Connector 22"/>
          <p:cNvSpPr/>
          <p:nvPr/>
        </p:nvSpPr>
        <p:spPr>
          <a:xfrm>
            <a:off x="2200594" y="3115934"/>
            <a:ext cx="288000" cy="288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18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8123" y="2413334"/>
            <a:ext cx="6142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2412394" y="3403934"/>
            <a:ext cx="756000" cy="93600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098194" y="4270263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algn="ctr"/>
            <a:r>
              <a:rPr lang="id-ID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3594" y="4623134"/>
            <a:ext cx="625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812194" y="4467347"/>
            <a:ext cx="2268000" cy="7200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8212" y="3480134"/>
            <a:ext cx="36901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51162" y="4013534"/>
            <a:ext cx="3802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01554" y="5590381"/>
            <a:ext cx="45222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Dalam perhitungan, karena besaran skalar maka tanda minus (-) nya ditulis.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239758"/>
              </p:ext>
            </p:extLst>
          </p:nvPr>
        </p:nvGraphicFramePr>
        <p:xfrm>
          <a:off x="6656388" y="2938463"/>
          <a:ext cx="54356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" name="Equation" r:id="rId12" imgW="1815840" imgH="939600" progId="Equation.3">
                  <p:embed/>
                </p:oleObj>
              </mc:Choice>
              <mc:Fallback>
                <p:oleObj name="Equation" r:id="rId12" imgW="18158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2938463"/>
                        <a:ext cx="5435600" cy="2193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426994" y="1627981"/>
            <a:ext cx="5562600" cy="1154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Usaha yang diperlukan untuk memindahkan muatan uji q dari titik a ke titik b dalam medan listrik dari muatan sumber Q : </a:t>
            </a:r>
          </a:p>
        </p:txBody>
      </p:sp>
      <p:sp>
        <p:nvSpPr>
          <p:cNvPr id="30" name="Rectangle 29">
            <a:hlinkClick r:id="rId14" action="ppaction://hlinksldjump">
              <a:snd r:embed="rId15" name="093.wav"/>
            </a:hlinkClick>
            <a:hlinkHover r:id="" action="ppaction://noaction" highlightClick="1"/>
          </p:cNvPr>
          <p:cNvSpPr/>
          <p:nvPr/>
        </p:nvSpPr>
        <p:spPr>
          <a:xfrm>
            <a:off x="4897755" y="570181"/>
            <a:ext cx="2448878" cy="552344"/>
          </a:xfrm>
          <a:prstGeom prst="rect">
            <a:avLst/>
          </a:prstGeom>
          <a:solidFill>
            <a:srgbClr val="66FF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EP n POTENSIAL 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821" name="CheckBox4" r:id="rId2" imgW="504720" imgH="285840"/>
        </mc:Choice>
        <mc:Fallback>
          <p:control name="CheckBox4" r:id="rId2" imgW="504720" imgH="2858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822" name="CheckBox5" r:id="rId3" imgW="504720" imgH="285840"/>
        </mc:Choice>
        <mc:Fallback>
          <p:control name="CheckBox5" r:id="rId3" imgW="504720" imgH="285840">
            <p:pic>
              <p:nvPicPr>
                <p:cNvPr id="25" name="CheckBox5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823" name="CheckBox6" r:id="rId4" imgW="504720" imgH="285840"/>
        </mc:Choice>
        <mc:Fallback>
          <p:control name="CheckBox6" r:id="rId4" imgW="504720" imgH="285840">
            <p:pic>
              <p:nvPicPr>
                <p:cNvPr id="27" name="CheckBox6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824" name="CheckBox7" r:id="rId5" imgW="504720" imgH="285840"/>
        </mc:Choice>
        <mc:Fallback>
          <p:control name="CheckBox7" r:id="rId5" imgW="504720" imgH="285840">
            <p:pic>
              <p:nvPicPr>
                <p:cNvPr id="28" name="CheckBox7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3070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4465E-8 4.23534E-6 C -5.44465E-8 0.00019 -0.00117 0.08221 -0.02307 0.087 C -0.04498 0.09179 -0.07726 0.08413 -0.09632 0.09352 C -0.11537 0.10291 -0.13599 0.11939 -0.13728 0.14335 " pathEditMode="relative" rAng="0" ptsTypes="fssf">
                                      <p:cBhvr>
                                        <p:cTn id="25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1" y="7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48" grpId="0"/>
      <p:bldP spid="22" grpId="0"/>
      <p:bldP spid="50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2638" y="1246981"/>
            <a:ext cx="1143000" cy="304277"/>
          </a:xfrm>
        </p:spPr>
        <p:txBody>
          <a:bodyPr/>
          <a:lstStyle/>
          <a:p>
            <a:r>
              <a:rPr lang="en-US" dirty="0" err="1" smtClean="0"/>
              <a:t>rangkuman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Rectangle 15">
            <a:hlinkClick r:id="rId7" action="ppaction://hlinksldjump">
              <a:snd r:embed="rId8" name="SOUND39.WAV"/>
            </a:hlinkClick>
            <a:hlinkHover r:id="" action="ppaction://noaction" highlightClick="1"/>
          </p:cNvPr>
          <p:cNvSpPr/>
          <p:nvPr/>
        </p:nvSpPr>
        <p:spPr>
          <a:xfrm>
            <a:off x="7346633" y="568590"/>
            <a:ext cx="2448878" cy="552344"/>
          </a:xfrm>
          <a:prstGeom prst="rect">
            <a:avLst/>
          </a:prstGeom>
          <a:solidFill>
            <a:srgbClr val="33CCFF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KAPASITOR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9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9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9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3084"/>
              </p:ext>
            </p:extLst>
          </p:nvPr>
        </p:nvGraphicFramePr>
        <p:xfrm>
          <a:off x="127150" y="1246981"/>
          <a:ext cx="17097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6" name="Equation" r:id="rId11" imgW="571320" imgH="355320" progId="Equation.3">
                  <p:embed/>
                </p:oleObj>
              </mc:Choice>
              <mc:Fallback>
                <p:oleObj name="Equation" r:id="rId11" imgW="5713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0" y="1246981"/>
                        <a:ext cx="1709737" cy="82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200325"/>
              </p:ext>
            </p:extLst>
          </p:nvPr>
        </p:nvGraphicFramePr>
        <p:xfrm>
          <a:off x="127150" y="2161381"/>
          <a:ext cx="15192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7" name="Equation" r:id="rId13" imgW="507960" imgH="355320" progId="Equation.3">
                  <p:embed/>
                </p:oleObj>
              </mc:Choice>
              <mc:Fallback>
                <p:oleObj name="Equation" r:id="rId13" imgW="507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0" y="2161381"/>
                        <a:ext cx="1519238" cy="82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45442"/>
              </p:ext>
            </p:extLst>
          </p:nvPr>
        </p:nvGraphicFramePr>
        <p:xfrm>
          <a:off x="127150" y="4216353"/>
          <a:ext cx="14065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8" name="Equation" r:id="rId15" imgW="469800" imgH="342720" progId="Equation.3">
                  <p:embed/>
                </p:oleObj>
              </mc:Choice>
              <mc:Fallback>
                <p:oleObj name="Equation" r:id="rId15" imgW="4698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150" y="4216353"/>
                        <a:ext cx="1406525" cy="8001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68084"/>
              </p:ext>
            </p:extLst>
          </p:nvPr>
        </p:nvGraphicFramePr>
        <p:xfrm>
          <a:off x="127150" y="3325571"/>
          <a:ext cx="1900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9" name="Equation" r:id="rId17" imgW="634680" imgH="342720" progId="Equation.3">
                  <p:embed/>
                </p:oleObj>
              </mc:Choice>
              <mc:Fallback>
                <p:oleObj name="Equation" r:id="rId17" imgW="634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0" y="3325571"/>
                        <a:ext cx="1900238" cy="800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1041"/>
              </p:ext>
            </p:extLst>
          </p:nvPr>
        </p:nvGraphicFramePr>
        <p:xfrm>
          <a:off x="2575300" y="4009184"/>
          <a:ext cx="15573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0" name="Equation" r:id="rId19" imgW="520560" imgH="177480" progId="Equation.3">
                  <p:embed/>
                </p:oleObj>
              </mc:Choice>
              <mc:Fallback>
                <p:oleObj name="Equation" r:id="rId19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300" y="4009184"/>
                        <a:ext cx="1557338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86873"/>
              </p:ext>
            </p:extLst>
          </p:nvPr>
        </p:nvGraphicFramePr>
        <p:xfrm>
          <a:off x="6350794" y="1262820"/>
          <a:ext cx="5318979" cy="230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1" name="Equation" r:id="rId21" imgW="1854000" imgH="1028520" progId="Equation.3">
                  <p:embed/>
                </p:oleObj>
              </mc:Choice>
              <mc:Fallback>
                <p:oleObj name="Equation" r:id="rId21" imgW="1854000" imgH="1028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50794" y="1262820"/>
                        <a:ext cx="5318979" cy="230174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32652"/>
              </p:ext>
            </p:extLst>
          </p:nvPr>
        </p:nvGraphicFramePr>
        <p:xfrm>
          <a:off x="6350794" y="3685381"/>
          <a:ext cx="3269446" cy="227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2" name="Equation" r:id="rId23" imgW="1193760" imgH="1066680" progId="Equation.3">
                  <p:embed/>
                </p:oleObj>
              </mc:Choice>
              <mc:Fallback>
                <p:oleObj name="Equation" r:id="rId23" imgW="1193760" imgH="1066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350794" y="3685381"/>
                        <a:ext cx="3269446" cy="227698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48984"/>
              </p:ext>
            </p:extLst>
          </p:nvPr>
        </p:nvGraphicFramePr>
        <p:xfrm>
          <a:off x="178594" y="5276263"/>
          <a:ext cx="5003156" cy="2019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3" name="Equation" r:id="rId25" imgW="1815840" imgH="939600" progId="Equation.3">
                  <p:embed/>
                </p:oleObj>
              </mc:Choice>
              <mc:Fallback>
                <p:oleObj name="Equation" r:id="rId25" imgW="18158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4" y="5276263"/>
                        <a:ext cx="5003156" cy="201938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98085"/>
              </p:ext>
            </p:extLst>
          </p:nvPr>
        </p:nvGraphicFramePr>
        <p:xfrm>
          <a:off x="6350794" y="6084512"/>
          <a:ext cx="463708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4" name="Equation" r:id="rId27" imgW="1549080" imgH="622080" progId="Equation.3">
                  <p:embed/>
                </p:oleObj>
              </mc:Choice>
              <mc:Fallback>
                <p:oleObj name="Equation" r:id="rId27" imgW="1549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794" y="6084512"/>
                        <a:ext cx="4637088" cy="1452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948298"/>
              </p:ext>
            </p:extLst>
          </p:nvPr>
        </p:nvGraphicFramePr>
        <p:xfrm>
          <a:off x="2393157" y="2051844"/>
          <a:ext cx="13668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5" name="Equation" r:id="rId29" imgW="457200" imgH="177480" progId="Equation.3">
                  <p:embed/>
                </p:oleObj>
              </mc:Choice>
              <mc:Fallback>
                <p:oleObj name="Equation" r:id="rId29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157" y="2051844"/>
                        <a:ext cx="1366837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Brace 9"/>
          <p:cNvSpPr/>
          <p:nvPr/>
        </p:nvSpPr>
        <p:spPr>
          <a:xfrm>
            <a:off x="1949482" y="1786214"/>
            <a:ext cx="32851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2119812" y="3762233"/>
            <a:ext cx="32851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" name="Ink 10"/>
              <p14:cNvContentPartPr/>
              <p14:nvPr/>
            </p14:nvContentPartPr>
            <p14:xfrm>
              <a:off x="2362320" y="1337760"/>
              <a:ext cx="1564920" cy="2330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52960" y="1328400"/>
                <a:ext cx="1583640" cy="2349360"/>
              </a:xfrm>
              <a:prstGeom prst="rect">
                <a:avLst/>
              </a:prstGeom>
            </p:spPr>
          </p:pic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spid="40906" name="CheckBox4" r:id="rId2" imgW="504720" imgH="285840"/>
        </mc:Choice>
        <mc:Fallback>
          <p:control name="CheckBox4" r:id="rId2" imgW="504720" imgH="285840">
            <p:pic>
              <p:nvPicPr>
                <p:cNvPr id="6" name="CheckBox4"/>
                <p:cNvPicPr>
                  <a:picLocks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907" name="CheckBox5" r:id="rId3" imgW="504720" imgH="285840"/>
        </mc:Choice>
        <mc:Fallback>
          <p:control name="CheckBox5" r:id="rId3" imgW="504720" imgH="285840">
            <p:pic>
              <p:nvPicPr>
                <p:cNvPr id="7" name="CheckBox5"/>
                <p:cNvPicPr>
                  <a:picLocks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908" name="CheckBox6" r:id="rId4" imgW="504720" imgH="285840"/>
        </mc:Choice>
        <mc:Fallback>
          <p:control name="CheckBox6" r:id="rId4" imgW="504720" imgH="285840">
            <p:pic>
              <p:nvPicPr>
                <p:cNvPr id="8" name="CheckBox6"/>
                <p:cNvPicPr>
                  <a:picLocks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909" name="CheckBox7" r:id="rId5" imgW="504720" imgH="285840"/>
        </mc:Choice>
        <mc:Fallback>
          <p:control name="CheckBox7" r:id="rId5" imgW="504720" imgH="285840">
            <p:pic>
              <p:nvPicPr>
                <p:cNvPr id="9" name="CheckBox7"/>
                <p:cNvPicPr>
                  <a:picLocks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506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11360" y="7888560"/>
            <a:ext cx="937974" cy="22939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11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2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408542" y="103981"/>
            <a:ext cx="1158105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muatan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ini.Jarak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muatan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30 cm. </a:t>
            </a:r>
            <a:r>
              <a:rPr lang="en-US" dirty="0" err="1"/>
              <a:t>Jika</a:t>
            </a:r>
            <a:r>
              <a:rPr lang="en-US" dirty="0"/>
              <a:t> Q₁ = −10 </a:t>
            </a:r>
            <a:r>
              <a:rPr lang="el-GR" dirty="0"/>
              <a:t>μ</a:t>
            </a:r>
            <a:r>
              <a:rPr lang="en-US" dirty="0"/>
              <a:t>C, Q₂ = Q₃ = 4 </a:t>
            </a:r>
            <a:r>
              <a:rPr lang="el-GR" dirty="0"/>
              <a:t>μ</a:t>
            </a:r>
            <a:r>
              <a:rPr lang="en-US" dirty="0"/>
              <a:t>C, </a:t>
            </a:r>
            <a:r>
              <a:rPr lang="en-US" dirty="0" err="1"/>
              <a:t>dan</a:t>
            </a:r>
            <a:r>
              <a:rPr lang="en-US" dirty="0"/>
              <a:t> k = 9.10⁹ N.m².C⁻²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resultan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Coulomb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muatan</a:t>
            </a:r>
            <a:r>
              <a:rPr lang="en-US" dirty="0"/>
              <a:t> Q₁ </a:t>
            </a:r>
            <a:r>
              <a:rPr lang="en-US" dirty="0" err="1"/>
              <a:t>adalah</a:t>
            </a:r>
            <a:r>
              <a:rPr lang="en-US" dirty="0"/>
              <a:t> ... (1 </a:t>
            </a:r>
            <a:r>
              <a:rPr lang="el-GR" dirty="0"/>
              <a:t>μ</a:t>
            </a:r>
            <a:r>
              <a:rPr lang="en-US" dirty="0"/>
              <a:t>C = 10⁻⁶ C)."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182" y="2313781"/>
            <a:ext cx="3042121" cy="2731436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1277" name="CheckBox4" r:id="rId2" imgW="504720" imgH="285840"/>
        </mc:Choice>
        <mc:Fallback>
          <p:control name="CheckBox4" r:id="rId2" imgW="504720" imgH="285840">
            <p:pic>
              <p:nvPicPr>
                <p:cNvPr id="7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78" name="CheckBox5" r:id="rId3" imgW="504720" imgH="285840"/>
        </mc:Choice>
        <mc:Fallback>
          <p:control name="CheckBox5" r:id="rId3" imgW="504720" imgH="285840">
            <p:pic>
              <p:nvPicPr>
                <p:cNvPr id="8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79" name="CheckBox6" r:id="rId4" imgW="504720" imgH="285840"/>
        </mc:Choice>
        <mc:Fallback>
          <p:control name="CheckBox6" r:id="rId4" imgW="504720" imgH="285840">
            <p:pic>
              <p:nvPicPr>
                <p:cNvPr id="9" name="Check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80" name="CheckBox7" r:id="rId5" imgW="504720" imgH="285840"/>
        </mc:Choice>
        <mc:Fallback>
          <p:control name="CheckBox7" r:id="rId5" imgW="504720" imgH="285840">
            <p:pic>
              <p:nvPicPr>
                <p:cNvPr id="10" name="CheckBox7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70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02626" y="7899673"/>
            <a:ext cx="1019969" cy="2438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794" y="103981"/>
            <a:ext cx="11734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muatan-muatan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!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 cm,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medannya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…. </a:t>
            </a:r>
            <a:r>
              <a:rPr lang="en-US" dirty="0"/>
              <a:t>(k = 9 × 10</a:t>
            </a:r>
            <a:r>
              <a:rPr lang="en-US" baseline="30000" dirty="0"/>
              <a:t>9</a:t>
            </a:r>
            <a:r>
              <a:rPr lang="en-US" dirty="0"/>
              <a:t> N.m</a:t>
            </a:r>
            <a:r>
              <a:rPr lang="en-US" baseline="30000" dirty="0"/>
              <a:t>2</a:t>
            </a:r>
            <a:r>
              <a:rPr lang="en-US" dirty="0"/>
              <a:t>.C</a:t>
            </a:r>
            <a:r>
              <a:rPr lang="en-US" baseline="30000" dirty="0"/>
              <a:t>−2</a:t>
            </a:r>
            <a:r>
              <a:rPr lang="en-US" dirty="0"/>
              <a:t> , 1 </a:t>
            </a:r>
            <a:r>
              <a:rPr lang="el-GR" dirty="0"/>
              <a:t>μ</a:t>
            </a:r>
            <a:r>
              <a:rPr lang="en-US" dirty="0"/>
              <a:t>C = 10</a:t>
            </a:r>
            <a:r>
              <a:rPr lang="en-US" baseline="30000" dirty="0"/>
              <a:t>−6</a:t>
            </a:r>
            <a:r>
              <a:rPr lang="en-US" dirty="0"/>
              <a:t> C)"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898" y="3075781"/>
            <a:ext cx="6207209" cy="810154"/>
          </a:xfrm>
          <a:prstGeom prst="rect">
            <a:avLst/>
          </a:prstGeom>
        </p:spPr>
      </p:pic>
      <p:pic>
        <p:nvPicPr>
          <p:cNvPr id="8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9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</p:spTree>
    <p:controls>
      <mc:AlternateContent xmlns:mc="http://schemas.openxmlformats.org/markup-compatibility/2006">
        <mc:Choice xmlns:v="urn:schemas-microsoft-com:vml" Requires="v">
          <p:control spid="43266" name="CheckBox4" r:id="rId2" imgW="504720" imgH="285840"/>
        </mc:Choice>
        <mc:Fallback>
          <p:control name="CheckBox4" r:id="rId2" imgW="504720" imgH="285840">
            <p:pic>
              <p:nvPicPr>
                <p:cNvPr id="1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267" name="CheckBox5" r:id="rId3" imgW="504720" imgH="285840"/>
        </mc:Choice>
        <mc:Fallback>
          <p:control name="CheckBox5" r:id="rId3" imgW="504720" imgH="285840">
            <p:pic>
              <p:nvPicPr>
                <p:cNvPr id="1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268" name="CheckBox6" r:id="rId4" imgW="504720" imgH="285840"/>
        </mc:Choice>
        <mc:Fallback>
          <p:control name="CheckBox6" r:id="rId4" imgW="504720" imgH="285840">
            <p:pic>
              <p:nvPicPr>
                <p:cNvPr id="12" name="Check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269" name="CheckBox7" r:id="rId5" imgW="504720" imgH="285840"/>
        </mc:Choice>
        <mc:Fallback>
          <p:control name="CheckBox7" r:id="rId5" imgW="504720" imgH="285840">
            <p:pic>
              <p:nvPicPr>
                <p:cNvPr id="13" name="CheckBox7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026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3849" y="1289089"/>
            <a:ext cx="1436370" cy="296750"/>
          </a:xfrm>
        </p:spPr>
        <p:txBody>
          <a:bodyPr>
            <a:normAutofit fontScale="90000"/>
          </a:bodyPr>
          <a:lstStyle/>
          <a:p>
            <a:r>
              <a:rPr lang="en-US" sz="1200" dirty="0" err="1" smtClean="0"/>
              <a:t>Muatan</a:t>
            </a:r>
            <a:r>
              <a:rPr lang="en-US" sz="1200" dirty="0" smtClean="0"/>
              <a:t> </a:t>
            </a:r>
            <a:r>
              <a:rPr lang="en-US" sz="1200" dirty="0" err="1" smtClean="0"/>
              <a:t>listrik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2</a:t>
            </a:fld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31194" y="1585839"/>
            <a:ext cx="5400000" cy="540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07194" y="1569710"/>
            <a:ext cx="5400000" cy="540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2938660" y="4057256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r>
              <a:rPr lang="id-ID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3194" y="3685381"/>
            <a:ext cx="397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6208594" y="1491710"/>
            <a:ext cx="5400000" cy="540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6184594" y="1475581"/>
            <a:ext cx="5400000" cy="540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8729860" y="3981056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r>
              <a:rPr lang="id-ID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84394" y="3609181"/>
            <a:ext cx="397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2" name="Rectangle 21">
            <a:hlinkClick r:id="rId7" action="ppaction://hlinksldjump">
              <a:snd r:embed="rId8" name="SOUND3.WAV"/>
            </a:hlinkClick>
            <a:hlinkHover r:id="" action="ppaction://noaction" highlightClick="1"/>
          </p:cNvPr>
          <p:cNvSpPr/>
          <p:nvPr/>
        </p:nvSpPr>
        <p:spPr>
          <a:xfrm>
            <a:off x="0" y="568590"/>
            <a:ext cx="2448878" cy="552344"/>
          </a:xfrm>
          <a:prstGeom prst="rect">
            <a:avLst/>
          </a:prstGeom>
          <a:solidFill>
            <a:srgbClr val="FF99FF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PENDAHULUAN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9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28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9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</p:spTree>
    <p:controls>
      <mc:AlternateContent xmlns:mc="http://schemas.openxmlformats.org/markup-compatibility/2006">
        <mc:Choice xmlns:v="urn:schemas-microsoft-com:vml" Requires="v">
          <p:control spid="29994" name="CheckBox4" r:id="rId2" imgW="504720" imgH="285840"/>
        </mc:Choice>
        <mc:Fallback>
          <p:control name="CheckBox4" r:id="rId2" imgW="504720" imgH="285840">
            <p:pic>
              <p:nvPicPr>
                <p:cNvPr id="15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995" name="CheckBox5" r:id="rId3" imgW="504720" imgH="285840"/>
        </mc:Choice>
        <mc:Fallback>
          <p:control name="CheckBox5" r:id="rId3" imgW="504720" imgH="285840">
            <p:pic>
              <p:nvPicPr>
                <p:cNvPr id="16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996" name="CheckBox6" r:id="rId4" imgW="504720" imgH="285840"/>
        </mc:Choice>
        <mc:Fallback>
          <p:control name="CheckBox6" r:id="rId4" imgW="504720" imgH="285840">
            <p:pic>
              <p:nvPicPr>
                <p:cNvPr id="17" name="Check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997" name="CheckBox7" r:id="rId5" imgW="504720" imgH="285840"/>
        </mc:Choice>
        <mc:Fallback>
          <p:control name="CheckBox7" r:id="rId5" imgW="504720" imgH="285840">
            <p:pic>
              <p:nvPicPr>
                <p:cNvPr id="18" name="CheckBox7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112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9318" y="7877113"/>
            <a:ext cx="912666" cy="304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8542" y="419100"/>
            <a:ext cx="1150485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Muatan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Q1 </a:t>
            </a:r>
            <a:r>
              <a:rPr lang="en-US" dirty="0" err="1"/>
              <a:t>segaris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Q2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! (k = 9 x 109 N.m²/C²)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medan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 A </a:t>
            </a:r>
            <a:r>
              <a:rPr lang="en-US" dirty="0" err="1"/>
              <a:t>adalah</a:t>
            </a:r>
            <a:r>
              <a:rPr lang="en-US" dirty="0"/>
              <a:t> 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79" y="2161381"/>
            <a:ext cx="6598162" cy="1460019"/>
          </a:xfrm>
          <a:prstGeom prst="rect">
            <a:avLst/>
          </a:prstGeom>
        </p:spPr>
      </p:pic>
      <p:pic>
        <p:nvPicPr>
          <p:cNvPr id="13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4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</p:spTree>
    <p:controls>
      <mc:AlternateContent xmlns:mc="http://schemas.openxmlformats.org/markup-compatibility/2006">
        <mc:Choice xmlns:v="urn:schemas-microsoft-com:vml" Requires="v">
          <p:control spid="28969" name="CheckBox4" r:id="rId2" imgW="504720" imgH="285840"/>
        </mc:Choice>
        <mc:Fallback>
          <p:control name="CheckBox4" r:id="rId2" imgW="504720" imgH="285840">
            <p:pic>
              <p:nvPicPr>
                <p:cNvPr id="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970" name="CheckBox5" r:id="rId3" imgW="504720" imgH="285840"/>
        </mc:Choice>
        <mc:Fallback>
          <p:control name="CheckBox5" r:id="rId3" imgW="504720" imgH="285840">
            <p:pic>
              <p:nvPicPr>
                <p:cNvPr id="1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971" name="CheckBox6" r:id="rId4" imgW="504720" imgH="285840"/>
        </mc:Choice>
        <mc:Fallback>
          <p:control name="CheckBox6" r:id="rId4" imgW="504720" imgH="285840">
            <p:pic>
              <p:nvPicPr>
                <p:cNvPr id="11" name="Check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972" name="CheckBox7" r:id="rId5" imgW="504720" imgH="285840"/>
        </mc:Choice>
        <mc:Fallback>
          <p:control name="CheckBox7" r:id="rId5" imgW="504720" imgH="285840">
            <p:pic>
              <p:nvPicPr>
                <p:cNvPr id="12" name="CheckBox7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3241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278" name="CheckBox4" r:id="rId2" imgW="504720" imgH="285840"/>
        </mc:Choice>
        <mc:Fallback>
          <p:control name="CheckBox4" r:id="rId2" imgW="504720" imgH="285840">
            <p:pic>
              <p:nvPicPr>
                <p:cNvPr id="6" name="Check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79" name="CheckBox5" r:id="rId3" imgW="504720" imgH="285840"/>
        </mc:Choice>
        <mc:Fallback>
          <p:control name="CheckBox5" r:id="rId3" imgW="504720" imgH="285840">
            <p:pic>
              <p:nvPicPr>
                <p:cNvPr id="7" name="CheckBox5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80" name="CheckBox6" r:id="rId4" imgW="504720" imgH="285840"/>
        </mc:Choice>
        <mc:Fallback>
          <p:control name="CheckBox6" r:id="rId4" imgW="504720" imgH="285840">
            <p:pic>
              <p:nvPicPr>
                <p:cNvPr id="8" name="CheckBox6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81" name="CheckBox7" r:id="rId5" imgW="504720" imgH="285840"/>
        </mc:Choice>
        <mc:Fallback>
          <p:control name="CheckBox7" r:id="rId5" imgW="504720" imgH="285840">
            <p:pic>
              <p:nvPicPr>
                <p:cNvPr id="9" name="Check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56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676" y="7842169"/>
            <a:ext cx="2520000" cy="324000"/>
          </a:xfrm>
        </p:spPr>
        <p:txBody>
          <a:bodyPr/>
          <a:lstStyle/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Rectangle 9">
            <a:hlinkClick r:id="rId7" action="ppaction://hlinksldjump">
              <a:snd r:embed="rId8" name="SOUND35.WAV"/>
            </a:hlinkClick>
            <a:hlinkHover r:id="" action="ppaction://noaction" highlightClick="1"/>
          </p:cNvPr>
          <p:cNvSpPr/>
          <p:nvPr/>
        </p:nvSpPr>
        <p:spPr>
          <a:xfrm>
            <a:off x="9795510" y="570181"/>
            <a:ext cx="2448878" cy="552344"/>
          </a:xfrm>
          <a:prstGeom prst="rect">
            <a:avLst/>
          </a:prstGeom>
          <a:solidFill>
            <a:srgbClr val="FF33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MATERI 4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9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2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9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69194" y="1251641"/>
                <a:ext cx="1286634" cy="800219"/>
              </a:xfrm>
              <a:prstGeom prst="rect">
                <a:avLst/>
              </a:prstGeom>
              <a:noFill/>
              <a:ln>
                <a:solidFill>
                  <a:srgbClr val="FF33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94" y="1251641"/>
                <a:ext cx="1286634" cy="8002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FF33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83725" y="1205475"/>
            <a:ext cx="8483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gar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35" y="2035231"/>
            <a:ext cx="9797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600" y="2481507"/>
            <a:ext cx="24320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 smtClean="0">
                <a:latin typeface="Times New Roman" pitchFamily="18" charset="0"/>
                <a:cs typeface="Times New Roman" pitchFamily="18" charset="0"/>
              </a:rPr>
              <a:t>sejenis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600" y="4229705"/>
            <a:ext cx="283282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 smtClean="0">
                <a:latin typeface="Times New Roman" pitchFamily="18" charset="0"/>
                <a:cs typeface="Times New Roman" pitchFamily="18" charset="0"/>
              </a:rPr>
              <a:t>beda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93194" y="2505277"/>
                <a:ext cx="483016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letak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x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diantara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kedua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muatan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x 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194" y="2505277"/>
                <a:ext cx="4830168" cy="446276"/>
              </a:xfrm>
              <a:prstGeom prst="rect">
                <a:avLst/>
              </a:prstGeom>
              <a:blipFill rotWithShape="0">
                <a:blip r:embed="rId12"/>
                <a:stretch>
                  <a:fillRect l="-1894" t="-12329" r="-884" b="-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14427" y="4229705"/>
                <a:ext cx="736714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letak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x di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luar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antara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kedua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muatan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r …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melewati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427" y="4229705"/>
                <a:ext cx="7367145" cy="446276"/>
              </a:xfrm>
              <a:prstGeom prst="rect">
                <a:avLst/>
              </a:prstGeom>
              <a:blipFill rotWithShape="0">
                <a:blip r:embed="rId13"/>
                <a:stretch>
                  <a:fillRect l="-1242" t="-12329" b="-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14427" y="3059152"/>
                <a:ext cx="1944000" cy="972000"/>
              </a:xfrm>
              <a:prstGeom prst="rect">
                <a:avLst/>
              </a:prstGeom>
              <a:noFill/>
              <a:ln cap="flat">
                <a:solidFill>
                  <a:srgbClr val="FF3300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427" y="3059152"/>
                <a:ext cx="1944000" cy="9720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cap="flat">
                <a:solidFill>
                  <a:srgbClr val="FF33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06278" y="4765969"/>
                <a:ext cx="1944000" cy="972000"/>
              </a:xfrm>
              <a:prstGeom prst="rect">
                <a:avLst/>
              </a:prstGeom>
              <a:noFill/>
              <a:ln cap="flat">
                <a:solidFill>
                  <a:srgbClr val="FF3300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78" y="4765969"/>
                <a:ext cx="1944000" cy="9720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cap="flat">
                <a:solidFill>
                  <a:srgbClr val="FF33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27058" y="3150106"/>
                <a:ext cx="286110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x …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dari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sebagai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acuannya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58" y="3150106"/>
                <a:ext cx="2861104" cy="800219"/>
              </a:xfrm>
              <a:prstGeom prst="rect">
                <a:avLst/>
              </a:prstGeom>
              <a:blipFill rotWithShape="0">
                <a:blip r:embed="rId16"/>
                <a:stretch>
                  <a:fillRect l="-2979" t="-6870" b="-9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86869" y="4768306"/>
                <a:ext cx="286110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x …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dari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sebagai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acuannya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69" y="4768306"/>
                <a:ext cx="2861104" cy="800219"/>
              </a:xfrm>
              <a:prstGeom prst="rect">
                <a:avLst/>
              </a:prstGeom>
              <a:blipFill rotWithShape="0">
                <a:blip r:embed="rId17"/>
                <a:stretch>
                  <a:fillRect l="-2979" t="-6107" b="-9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47287" y="5596306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123646" y="1664025"/>
            <a:ext cx="3491879" cy="202176"/>
            <a:chOff x="7123646" y="1664025"/>
            <a:chExt cx="3491879" cy="20217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18"/>
            <a:srcRect b="71893"/>
            <a:stretch/>
          </p:blipFill>
          <p:spPr>
            <a:xfrm>
              <a:off x="7123646" y="1738101"/>
              <a:ext cx="3491879" cy="128100"/>
            </a:xfrm>
            <a:prstGeom prst="rect">
              <a:avLst/>
            </a:prstGeom>
          </p:spPr>
        </p:pic>
        <p:sp>
          <p:nvSpPr>
            <p:cNvPr id="28" name="Flowchart: Connector 27"/>
            <p:cNvSpPr/>
            <p:nvPr/>
          </p:nvSpPr>
          <p:spPr>
            <a:xfrm>
              <a:off x="7313794" y="1672097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10241478" y="1664025"/>
              <a:ext cx="180000" cy="1800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/>
              <p14:cNvContentPartPr/>
              <p14:nvPr/>
            </p14:nvContentPartPr>
            <p14:xfrm>
              <a:off x="4066920" y="1316160"/>
              <a:ext cx="7379280" cy="44125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57560" y="1306800"/>
                <a:ext cx="7398000" cy="44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/>
              <p14:cNvContentPartPr/>
              <p14:nvPr/>
            </p14:nvContentPartPr>
            <p14:xfrm>
              <a:off x="11143800" y="1618200"/>
              <a:ext cx="108360" cy="975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27960" y="1554840"/>
                <a:ext cx="1400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/>
              <p14:cNvContentPartPr/>
              <p14:nvPr/>
            </p14:nvContentPartPr>
            <p14:xfrm>
              <a:off x="8479080" y="1629000"/>
              <a:ext cx="54360" cy="43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63240" y="1565640"/>
                <a:ext cx="860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/>
              <p14:cNvContentPartPr/>
              <p14:nvPr/>
            </p14:nvContentPartPr>
            <p14:xfrm>
              <a:off x="4077720" y="5717520"/>
              <a:ext cx="64764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1880" y="5654160"/>
                <a:ext cx="679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/>
              <p14:cNvContentPartPr/>
              <p14:nvPr/>
            </p14:nvContentPartPr>
            <p14:xfrm>
              <a:off x="4099320" y="4045320"/>
              <a:ext cx="453600" cy="219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83480" y="3981960"/>
                <a:ext cx="485280" cy="1490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/>
          <p:cNvSpPr txBox="1"/>
          <p:nvPr/>
        </p:nvSpPr>
        <p:spPr>
          <a:xfrm>
            <a:off x="1699582" y="6304351"/>
            <a:ext cx="9185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x = 0,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singkat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panjang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muatan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sejenis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x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½ r,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singkat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panjang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7835" y="3559983"/>
            <a:ext cx="11980201" cy="3495277"/>
          </a:xfrm>
          <a:prstGeom prst="rect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Salah, </a:t>
            </a:r>
            <a:r>
              <a:rPr lang="en-US" sz="4000" b="1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mesti</a:t>
            </a:r>
            <a:r>
              <a:rPr lang="en-US" sz="40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4000" b="1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revisi</a:t>
            </a:r>
            <a:endParaRPr lang="en-US" sz="40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298" name="CheckBox4" r:id="rId2" imgW="504720" imgH="285840"/>
        </mc:Choice>
        <mc:Fallback>
          <p:control name="CheckBox4" r:id="rId2" imgW="504720" imgH="285840">
            <p:pic>
              <p:nvPicPr>
                <p:cNvPr id="6" name="CheckBox4"/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299" name="CheckBox5" r:id="rId3" imgW="504720" imgH="285840"/>
        </mc:Choice>
        <mc:Fallback>
          <p:control name="CheckBox5" r:id="rId3" imgW="504720" imgH="285840">
            <p:pic>
              <p:nvPicPr>
                <p:cNvPr id="7" name="CheckBox5"/>
                <p:cNvPicPr>
                  <a:picLocks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300" name="CheckBox6" r:id="rId4" imgW="504720" imgH="285840"/>
        </mc:Choice>
        <mc:Fallback>
          <p:control name="CheckBox6" r:id="rId4" imgW="504720" imgH="285840">
            <p:pic>
              <p:nvPicPr>
                <p:cNvPr id="8" name="CheckBox6"/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301" name="CheckBox7" r:id="rId5" imgW="504720" imgH="285840"/>
        </mc:Choice>
        <mc:Fallback>
          <p:control name="CheckBox7" r:id="rId5" imgW="504720" imgH="285840">
            <p:pic>
              <p:nvPicPr>
                <p:cNvPr id="9" name="CheckBox7"/>
                <p:cNvPicPr>
                  <a:picLocks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506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1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794" y="103981"/>
            <a:ext cx="11377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muatan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A </a:t>
            </a:r>
            <a:r>
              <a:rPr lang="en-US" sz="2000" dirty="0" err="1"/>
              <a:t>dan</a:t>
            </a:r>
            <a:r>
              <a:rPr lang="en-US" sz="2000" dirty="0"/>
              <a:t> B </a:t>
            </a:r>
            <a:r>
              <a:rPr lang="en-US" sz="2000" dirty="0" err="1"/>
              <a:t>masing-masing</a:t>
            </a:r>
            <a:r>
              <a:rPr lang="en-US" sz="2000" dirty="0"/>
              <a:t> 3 x 10</a:t>
            </a:r>
            <a:r>
              <a:rPr lang="en-US" sz="2000" baseline="30000" dirty="0"/>
              <a:t>-6</a:t>
            </a:r>
            <a:r>
              <a:rPr lang="en-US" sz="2000" dirty="0"/>
              <a:t> C </a:t>
            </a:r>
            <a:r>
              <a:rPr lang="en-US" sz="2000" dirty="0" err="1"/>
              <a:t>dan</a:t>
            </a:r>
            <a:r>
              <a:rPr lang="en-US" sz="2000" dirty="0"/>
              <a:t> 12 x 10</a:t>
            </a:r>
            <a:r>
              <a:rPr lang="en-US" sz="2000" baseline="30000" dirty="0"/>
              <a:t>-6</a:t>
            </a:r>
            <a:r>
              <a:rPr lang="en-US" sz="2000" dirty="0"/>
              <a:t> C </a:t>
            </a:r>
            <a:r>
              <a:rPr lang="en-US" sz="2000" dirty="0" err="1"/>
              <a:t>terpisah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0,9 m.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C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yang </a:t>
            </a:r>
            <a:r>
              <a:rPr lang="en-US" sz="2000" dirty="0" err="1"/>
              <a:t>terletak</a:t>
            </a:r>
            <a:r>
              <a:rPr lang="en-US" sz="2000" dirty="0"/>
              <a:t> di </a:t>
            </a:r>
            <a:r>
              <a:rPr lang="en-US" sz="2000" dirty="0" err="1"/>
              <a:t>antara</a:t>
            </a:r>
            <a:r>
              <a:rPr lang="en-US" sz="2000" dirty="0"/>
              <a:t> A </a:t>
            </a:r>
            <a:r>
              <a:rPr lang="en-US" sz="2000" dirty="0" err="1"/>
              <a:t>dan</a:t>
            </a:r>
            <a:r>
              <a:rPr lang="en-US" sz="2000" dirty="0"/>
              <a:t> B </a:t>
            </a:r>
            <a:r>
              <a:rPr lang="en-US" sz="2000" dirty="0" err="1"/>
              <a:t>sedemikian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medan</a:t>
            </a:r>
            <a:r>
              <a:rPr lang="en-US" sz="2000" dirty="0"/>
              <a:t> </a:t>
            </a:r>
            <a:r>
              <a:rPr lang="en-US" sz="2000" dirty="0" err="1"/>
              <a:t>listrik</a:t>
            </a:r>
            <a:r>
              <a:rPr lang="en-US" sz="2000" dirty="0"/>
              <a:t> di C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 C </a:t>
            </a:r>
            <a:r>
              <a:rPr lang="en-US" sz="2000" dirty="0" err="1"/>
              <a:t>dari</a:t>
            </a:r>
            <a:r>
              <a:rPr lang="en-US" sz="2000" dirty="0"/>
              <a:t> A </a:t>
            </a:r>
            <a:r>
              <a:rPr lang="en-US" sz="2000" dirty="0" err="1"/>
              <a:t>adalah</a:t>
            </a:r>
            <a:r>
              <a:rPr lang="en-US" sz="2000" dirty="0"/>
              <a:t>....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350680" y="464040"/>
              <a:ext cx="1758960" cy="11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41320" y="454680"/>
                <a:ext cx="17776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312840" y="1380960"/>
              <a:ext cx="259200" cy="259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3480" y="1371600"/>
                <a:ext cx="277920" cy="277920"/>
              </a:xfrm>
              <a:prstGeom prst="rect">
                <a:avLst/>
              </a:prstGeom>
            </p:spPr>
          </p:pic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spid="50298" name="CheckBox4" r:id="rId2" imgW="504720" imgH="285840"/>
        </mc:Choice>
        <mc:Fallback>
          <p:control name="CheckBox4" r:id="rId2" imgW="504720" imgH="285840">
            <p:pic>
              <p:nvPicPr>
                <p:cNvPr id="11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299" name="CheckBox5" r:id="rId3" imgW="504720" imgH="285840"/>
        </mc:Choice>
        <mc:Fallback>
          <p:control name="CheckBox5" r:id="rId3" imgW="504720" imgH="285840">
            <p:pic>
              <p:nvPicPr>
                <p:cNvPr id="12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300" name="CheckBox6" r:id="rId4" imgW="504720" imgH="285840"/>
        </mc:Choice>
        <mc:Fallback>
          <p:control name="CheckBox6" r:id="rId4" imgW="504720" imgH="285840">
            <p:pic>
              <p:nvPicPr>
                <p:cNvPr id="13" name="Check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301" name="CheckBox7" r:id="rId5" imgW="504720" imgH="285840"/>
        </mc:Choice>
        <mc:Fallback>
          <p:control name="CheckBox7" r:id="rId5" imgW="504720" imgH="285840">
            <p:pic>
              <p:nvPicPr>
                <p:cNvPr id="14" name="CheckBox7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774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2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394" y="180181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Dua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buah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muatan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listrik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Q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terpisah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jarak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9 cm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seperti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gambar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berikut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Letak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kuat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medannya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....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k = 9 x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⁻⁹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Nm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C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⁻²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82" y="408781"/>
            <a:ext cx="3810000" cy="1255395"/>
          </a:xfrm>
          <a:prstGeom prst="rect">
            <a:avLst/>
          </a:prstGeom>
          <a:noFill/>
        </p:spPr>
      </p:pic>
    </p:spTree>
    <p:controls>
      <mc:AlternateContent xmlns:mc="http://schemas.openxmlformats.org/markup-compatibility/2006">
        <mc:Choice xmlns:v="urn:schemas-microsoft-com:vml" Requires="v">
          <p:control spid="51318" name="CheckBox4" r:id="rId2" imgW="504720" imgH="285840"/>
        </mc:Choice>
        <mc:Fallback>
          <p:control name="CheckBox4" r:id="rId2" imgW="504720" imgH="285840">
            <p:pic>
              <p:nvPicPr>
                <p:cNvPr id="12" name="CheckBox4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319" name="CheckBox5" r:id="rId3" imgW="504720" imgH="285840"/>
        </mc:Choice>
        <mc:Fallback>
          <p:control name="CheckBox5" r:id="rId3" imgW="504720" imgH="285840">
            <p:pic>
              <p:nvPicPr>
                <p:cNvPr id="13" name="Check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320" name="CheckBox6" r:id="rId4" imgW="504720" imgH="285840"/>
        </mc:Choice>
        <mc:Fallback>
          <p:control name="CheckBox6" r:id="rId4" imgW="504720" imgH="285840">
            <p:pic>
              <p:nvPicPr>
                <p:cNvPr id="14" name="Check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321" name="CheckBox7" r:id="rId5" imgW="504720" imgH="285840"/>
        </mc:Choice>
        <mc:Fallback>
          <p:control name="CheckBox7" r:id="rId5" imgW="504720" imgH="285840">
            <p:pic>
              <p:nvPicPr>
                <p:cNvPr id="15" name="Check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762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8120" y="7899673"/>
            <a:ext cx="2454475" cy="28150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3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794" y="103981"/>
            <a:ext cx="11734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muatan-muatan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!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 cm,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 smtClean="0"/>
              <a:t>gayanya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…. </a:t>
            </a:r>
            <a:r>
              <a:rPr lang="en-US" dirty="0"/>
              <a:t>(k = 9 × 10</a:t>
            </a:r>
            <a:r>
              <a:rPr lang="en-US" baseline="30000" dirty="0"/>
              <a:t>9</a:t>
            </a:r>
            <a:r>
              <a:rPr lang="en-US" dirty="0"/>
              <a:t> N.m</a:t>
            </a:r>
            <a:r>
              <a:rPr lang="en-US" baseline="30000" dirty="0"/>
              <a:t>2</a:t>
            </a:r>
            <a:r>
              <a:rPr lang="en-US" dirty="0"/>
              <a:t>.C</a:t>
            </a:r>
            <a:r>
              <a:rPr lang="en-US" baseline="30000" dirty="0"/>
              <a:t>−2</a:t>
            </a:r>
            <a:r>
              <a:rPr lang="en-US" dirty="0"/>
              <a:t> , 1 </a:t>
            </a:r>
            <a:r>
              <a:rPr lang="el-GR" dirty="0"/>
              <a:t>μ</a:t>
            </a:r>
            <a:r>
              <a:rPr lang="en-US" dirty="0"/>
              <a:t>C = 10</a:t>
            </a:r>
            <a:r>
              <a:rPr lang="en-US" baseline="30000" dirty="0"/>
              <a:t>−6</a:t>
            </a:r>
            <a:r>
              <a:rPr lang="en-US" dirty="0"/>
              <a:t> C)"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898" y="3075781"/>
            <a:ext cx="6207209" cy="810154"/>
          </a:xfrm>
          <a:prstGeom prst="rect">
            <a:avLst/>
          </a:prstGeom>
        </p:spPr>
      </p:pic>
      <p:pic>
        <p:nvPicPr>
          <p:cNvPr id="8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9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</p:spTree>
    <p:controls>
      <mc:AlternateContent xmlns:mc="http://schemas.openxmlformats.org/markup-compatibility/2006">
        <mc:Choice xmlns:v="urn:schemas-microsoft-com:vml" Requires="v">
          <p:control spid="49290" name="CheckBox4" r:id="rId2" imgW="504720" imgH="285840"/>
        </mc:Choice>
        <mc:Fallback>
          <p:control name="CheckBox4" r:id="rId2" imgW="504720" imgH="285840">
            <p:pic>
              <p:nvPicPr>
                <p:cNvPr id="1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291" name="CheckBox5" r:id="rId3" imgW="504720" imgH="285840"/>
        </mc:Choice>
        <mc:Fallback>
          <p:control name="CheckBox5" r:id="rId3" imgW="504720" imgH="285840">
            <p:pic>
              <p:nvPicPr>
                <p:cNvPr id="1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292" name="CheckBox6" r:id="rId4" imgW="504720" imgH="285840"/>
        </mc:Choice>
        <mc:Fallback>
          <p:control name="CheckBox6" r:id="rId4" imgW="504720" imgH="285840">
            <p:pic>
              <p:nvPicPr>
                <p:cNvPr id="12" name="Check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293" name="CheckBox7" r:id="rId5" imgW="504720" imgH="285840"/>
        </mc:Choice>
        <mc:Fallback>
          <p:control name="CheckBox7" r:id="rId5" imgW="504720" imgH="285840">
            <p:pic>
              <p:nvPicPr>
                <p:cNvPr id="13" name="CheckBox7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266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/>
          <p:cNvSpPr/>
          <p:nvPr/>
        </p:nvSpPr>
        <p:spPr>
          <a:xfrm>
            <a:off x="278794" y="1438863"/>
            <a:ext cx="6120000" cy="6120000"/>
          </a:xfrm>
          <a:prstGeom prst="flowChartConnector">
            <a:avLst/>
          </a:prstGeom>
          <a:solidFill>
            <a:srgbClr val="00FF0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50794" y="1246981"/>
            <a:ext cx="5400000" cy="360000"/>
          </a:xfrm>
        </p:spPr>
        <p:txBody>
          <a:bodyPr>
            <a:noAutofit/>
          </a:bodyPr>
          <a:lstStyle/>
          <a:p>
            <a:r>
              <a:rPr lang="id-ID" sz="2000" u="sng" dirty="0" smtClean="0"/>
              <a:t>HUKUM KEKEKALAN ENERGI MEKANIK</a:t>
            </a:r>
            <a:endParaRPr lang="en-US" sz="20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/>
          <p:cNvSpPr/>
          <p:nvPr/>
        </p:nvSpPr>
        <p:spPr>
          <a:xfrm>
            <a:off x="254794" y="1440663"/>
            <a:ext cx="6120000" cy="612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2" descr="D:\my picture\moving picture\click here\click_here_button.gif">
            <a:hlinkClick r:id="" action="ppaction://noaction">
              <a:snd r:embed="rId10" name="1.wav"/>
            </a:hlinkClick>
            <a:hlinkHover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94" y="139938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Connector 22"/>
          <p:cNvSpPr/>
          <p:nvPr/>
        </p:nvSpPr>
        <p:spPr>
          <a:xfrm>
            <a:off x="2200594" y="3115934"/>
            <a:ext cx="288000" cy="288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18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8123" y="2413334"/>
            <a:ext cx="6142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2412394" y="3403934"/>
            <a:ext cx="756000" cy="93600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098194" y="4270263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algn="ctr"/>
            <a:r>
              <a:rPr lang="id-ID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3594" y="4623134"/>
            <a:ext cx="625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id-ID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812194" y="4467347"/>
            <a:ext cx="2268000" cy="7200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8212" y="3480134"/>
            <a:ext cx="36901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51162" y="4013534"/>
            <a:ext cx="3802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01554" y="4218781"/>
            <a:ext cx="45222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Dalam perhitungan, karena besaran skalar maka tanda minus (-) nya ditulis.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08130"/>
              </p:ext>
            </p:extLst>
          </p:nvPr>
        </p:nvGraphicFramePr>
        <p:xfrm>
          <a:off x="6960394" y="1932781"/>
          <a:ext cx="463708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7" name="Equation" r:id="rId13" imgW="1549080" imgH="622080" progId="Equation.3">
                  <p:embed/>
                </p:oleObj>
              </mc:Choice>
              <mc:Fallback>
                <p:oleObj name="Equation" r:id="rId13" imgW="1549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394" y="1932781"/>
                        <a:ext cx="4637088" cy="1452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hlinkClick r:id="rId15" action="ppaction://hlinksldjump">
              <a:snd r:embed="rId16" name="093.wav"/>
            </a:hlinkClick>
            <a:hlinkHover r:id="" action="ppaction://noaction" highlightClick="1"/>
          </p:cNvPr>
          <p:cNvSpPr/>
          <p:nvPr/>
        </p:nvSpPr>
        <p:spPr>
          <a:xfrm>
            <a:off x="4897755" y="570181"/>
            <a:ext cx="2448878" cy="552344"/>
          </a:xfrm>
          <a:prstGeom prst="rect">
            <a:avLst/>
          </a:prstGeom>
          <a:solidFill>
            <a:srgbClr val="66FF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EP n POTENSIAL 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8818" name="CheckBox4" r:id="rId2" imgW="504720" imgH="285840"/>
        </mc:Choice>
        <mc:Fallback>
          <p:control name="CheckBox4" r:id="rId2" imgW="504720" imgH="2858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819" name="CheckBox5" r:id="rId3" imgW="504720" imgH="285840"/>
        </mc:Choice>
        <mc:Fallback>
          <p:control name="CheckBox5" r:id="rId3" imgW="504720" imgH="285840">
            <p:pic>
              <p:nvPicPr>
                <p:cNvPr id="25" name="CheckBox5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820" name="CheckBox6" r:id="rId4" imgW="504720" imgH="285840"/>
        </mc:Choice>
        <mc:Fallback>
          <p:control name="CheckBox6" r:id="rId4" imgW="504720" imgH="285840">
            <p:pic>
              <p:nvPicPr>
                <p:cNvPr id="27" name="CheckBox6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821" name="CheckBox7" r:id="rId5" imgW="504720" imgH="285840"/>
        </mc:Choice>
        <mc:Fallback>
          <p:control name="CheckBox7" r:id="rId5" imgW="504720" imgH="285840">
            <p:pic>
              <p:nvPicPr>
                <p:cNvPr id="28" name="CheckBox7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55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4465E-8 4.23534E-6 C -5.44465E-8 0.00019 -0.00117 0.08221 -0.02307 0.087 C -0.04498 0.09179 -0.07726 0.08413 -0.09632 0.09352 C -0.11537 0.10291 -0.13599 0.11939 -0.13728 0.14335 " pathEditMode="relative" rAng="0" ptsTypes="fssf">
                                      <p:cBhvr>
                                        <p:cTn id="25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1" y="7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48" grpId="0"/>
      <p:bldP spid="22" grpId="0"/>
      <p:bldP spid="50" grpId="0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4" y="1247504"/>
            <a:ext cx="1447800" cy="303655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Kapasitor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30997" y="3403771"/>
            <a:ext cx="603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066249" y="1799643"/>
            <a:ext cx="86185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id-ID" sz="2800" dirty="0" smtClean="0">
                <a:latin typeface="+mj-lt"/>
              </a:rPr>
              <a:t>2.1 PENGERTIAN KAPASITOR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800" dirty="0" err="1" smtClean="0">
                <a:latin typeface="+mj-lt"/>
              </a:rPr>
              <a:t>Kapasitor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adalah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alat</a:t>
            </a:r>
            <a:r>
              <a:rPr lang="id-ID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komponen</a:t>
            </a:r>
            <a:r>
              <a:rPr lang="en-US" sz="2800" dirty="0" smtClean="0">
                <a:latin typeface="+mj-lt"/>
              </a:rPr>
              <a:t>) yang </a:t>
            </a:r>
            <a:r>
              <a:rPr lang="en-US" sz="2800" dirty="0" err="1" smtClean="0">
                <a:latin typeface="+mj-lt"/>
              </a:rPr>
              <a:t>berfungsi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menyimpan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muatan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listrik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untuk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sementara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waktu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32034" y="3556172"/>
            <a:ext cx="84216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en-US" sz="2800" dirty="0" err="1" smtClean="0">
                <a:latin typeface="+mj-lt"/>
              </a:rPr>
              <a:t>Pada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prinsipnya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sebuah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kapasitor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terdiri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atas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dua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konduktor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logam</a:t>
            </a:r>
            <a:r>
              <a:rPr lang="en-US" sz="2800" dirty="0" smtClean="0">
                <a:latin typeface="+mj-lt"/>
              </a:rPr>
              <a:t> y</a:t>
            </a:r>
            <a:r>
              <a:rPr lang="id-ID" sz="2800" dirty="0" smtClean="0">
                <a:latin typeface="+mj-lt"/>
              </a:rPr>
              <a:t>an</a:t>
            </a:r>
            <a:r>
              <a:rPr lang="en-US" sz="2800" dirty="0" smtClean="0">
                <a:latin typeface="+mj-lt"/>
              </a:rPr>
              <a:t>g </a:t>
            </a:r>
            <a:r>
              <a:rPr lang="en-US" sz="2800" dirty="0" err="1" smtClean="0">
                <a:latin typeface="+mj-lt"/>
              </a:rPr>
              <a:t>dipisahkan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oleh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bahan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penyekat</a:t>
            </a:r>
            <a:r>
              <a:rPr lang="en-US" sz="2800" dirty="0" smtClean="0">
                <a:latin typeface="+mj-lt"/>
              </a:rPr>
              <a:t>. Isolator </a:t>
            </a:r>
            <a:r>
              <a:rPr lang="en-US" sz="2800" dirty="0" err="1" smtClean="0">
                <a:latin typeface="+mj-lt"/>
              </a:rPr>
              <a:t>penyekat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ini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sering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disebut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bahan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dielektrik</a:t>
            </a:r>
            <a:endParaRPr lang="en-US" sz="2800" dirty="0" smtClean="0">
              <a:latin typeface="+mj-lt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160797" y="5433390"/>
            <a:ext cx="624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dirty="0" err="1" smtClean="0">
                <a:latin typeface="+mj-lt"/>
              </a:rPr>
              <a:t>Simbol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kapasitor</a:t>
            </a:r>
            <a:r>
              <a:rPr lang="en-US" sz="2800" dirty="0" smtClean="0">
                <a:latin typeface="+mj-lt"/>
              </a:rPr>
              <a:t> </a:t>
            </a: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 rot="5400000">
            <a:off x="4613298" y="5356192"/>
            <a:ext cx="638798" cy="1295400"/>
            <a:chOff x="3120" y="2976"/>
            <a:chExt cx="576" cy="816"/>
          </a:xfrm>
        </p:grpSpPr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408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408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120" y="3312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3120" y="3456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4444560" y="3398040"/>
              <a:ext cx="4024440" cy="2773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5200" y="3388680"/>
                <a:ext cx="4043160" cy="2791800"/>
              </a:xfrm>
              <a:prstGeom prst="rect">
                <a:avLst/>
              </a:prstGeom>
            </p:spPr>
          </p:pic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spid="47298" name="CheckBox4" r:id="rId2" imgW="504720" imgH="285840"/>
        </mc:Choice>
        <mc:Fallback>
          <p:control name="CheckBox4" r:id="rId2" imgW="504720" imgH="285840">
            <p:pic>
              <p:nvPicPr>
                <p:cNvPr id="6" name="Check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299" name="CheckBox5" r:id="rId3" imgW="504720" imgH="285840"/>
        </mc:Choice>
        <mc:Fallback>
          <p:control name="CheckBox5" r:id="rId3" imgW="504720" imgH="285840">
            <p:pic>
              <p:nvPicPr>
                <p:cNvPr id="7" name="Check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300" name="CheckBox6" r:id="rId4" imgW="504720" imgH="285840"/>
        </mc:Choice>
        <mc:Fallback>
          <p:control name="CheckBox6" r:id="rId4" imgW="504720" imgH="285840">
            <p:pic>
              <p:nvPicPr>
                <p:cNvPr id="8" name="Check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301" name="CheckBox7" r:id="rId5" imgW="504720" imgH="285840"/>
        </mc:Choice>
        <mc:Fallback>
          <p:control name="CheckBox7" r:id="rId5" imgW="504720" imgH="285840">
            <p:pic>
              <p:nvPicPr>
                <p:cNvPr id="9" name="Check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689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4" y="1247503"/>
            <a:ext cx="11125200" cy="1142477"/>
          </a:xfrm>
        </p:spPr>
        <p:txBody>
          <a:bodyPr>
            <a:noAutofit/>
          </a:bodyPr>
          <a:lstStyle/>
          <a:p>
            <a:pPr algn="l"/>
            <a:r>
              <a:rPr lang="id-ID" sz="2400" dirty="0"/>
              <a:t>Secara sederhana, kapasitor dibentuk dari dua keping disusun sejajar dengan meletakkan bahan dielektrik di antara </a:t>
            </a:r>
            <a:r>
              <a:rPr lang="id-ID" sz="2400" dirty="0" smtClean="0"/>
              <a:t>keduanya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4" descr="C:\Users\Lenovo\Documents\tkfs\bahan\Pelat Kapasi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94" y="3075781"/>
            <a:ext cx="452755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err="1"/>
              <a:t>Kapasitas</a:t>
            </a:r>
            <a:r>
              <a:rPr lang="en-US" sz="2000" b="1" dirty="0"/>
              <a:t> </a:t>
            </a:r>
            <a:r>
              <a:rPr lang="en-US" sz="2000" b="1" dirty="0" err="1" smtClean="0"/>
              <a:t>Kapasitor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85104" y="1836616"/>
            <a:ext cx="82597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3200" dirty="0" err="1">
                <a:latin typeface="Times New Roman" panose="02020603050405020304" pitchFamily="18" charset="0"/>
              </a:rPr>
              <a:t>Kemampuan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kapasitor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menyimpan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muatan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dinyatakan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oleh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besaran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kapasitas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kapasitansi</a:t>
            </a:r>
            <a:r>
              <a:rPr lang="en-US" sz="3200" dirty="0" smtClean="0">
                <a:latin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</a:rPr>
              <a:t>lambang</a:t>
            </a:r>
            <a:r>
              <a:rPr lang="en-US" sz="3200" dirty="0">
                <a:latin typeface="Times New Roman" panose="02020603050405020304" pitchFamily="18" charset="0"/>
              </a:rPr>
              <a:t> C).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31269" y="5030959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70218" y="4889190"/>
            <a:ext cx="54848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err="1">
                <a:latin typeface="Times New Roman" panose="02020603050405020304" pitchFamily="18" charset="0"/>
              </a:rPr>
              <a:t>dimana</a:t>
            </a:r>
            <a:r>
              <a:rPr lang="en-US" sz="24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id-ID" sz="2400" dirty="0">
                <a:latin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</a:rPr>
              <a:t> =  </a:t>
            </a:r>
            <a:r>
              <a:rPr lang="en-US" sz="2400" dirty="0" err="1">
                <a:latin typeface="Times New Roman" panose="02020603050405020304" pitchFamily="18" charset="0"/>
              </a:rPr>
              <a:t>muatan</a:t>
            </a:r>
            <a:r>
              <a:rPr lang="id-ID" sz="2400" dirty="0">
                <a:latin typeface="Times New Roman" panose="02020603050405020304" pitchFamily="18" charset="0"/>
              </a:rPr>
              <a:t> yang tersimpan</a:t>
            </a:r>
            <a:r>
              <a:rPr lang="en-US" sz="2400" dirty="0">
                <a:latin typeface="Times New Roman" panose="02020603050405020304" pitchFamily="18" charset="0"/>
              </a:rPr>
              <a:t> (</a:t>
            </a:r>
            <a:r>
              <a:rPr lang="id-ID" sz="2400" dirty="0">
                <a:latin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V = </a:t>
            </a:r>
            <a:r>
              <a:rPr lang="en-US" sz="2400" dirty="0" err="1">
                <a:latin typeface="Times New Roman" panose="02020603050405020304" pitchFamily="18" charset="0"/>
              </a:rPr>
              <a:t>beda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potensial</a:t>
            </a:r>
            <a:r>
              <a:rPr lang="id-ID" sz="2400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(volt)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C = </a:t>
            </a:r>
            <a:r>
              <a:rPr lang="en-US" sz="2400" dirty="0" err="1">
                <a:latin typeface="Times New Roman" panose="02020603050405020304" pitchFamily="18" charset="0"/>
              </a:rPr>
              <a:t>kapasitas</a:t>
            </a:r>
            <a:r>
              <a:rPr lang="id-ID" sz="2400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(coulomb/volt </a:t>
            </a:r>
            <a:r>
              <a:rPr lang="en-US" sz="2400" dirty="0" err="1">
                <a:latin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</a:rPr>
              <a:t> farad</a:t>
            </a:r>
            <a:r>
              <a:rPr lang="id-ID" sz="2400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(F))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238011"/>
              </p:ext>
            </p:extLst>
          </p:nvPr>
        </p:nvGraphicFramePr>
        <p:xfrm>
          <a:off x="7188994" y="3766828"/>
          <a:ext cx="18923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Equation" r:id="rId3" imgW="444307" imgH="393529" progId="Equation.3">
                  <p:embed/>
                </p:oleObj>
              </mc:Choice>
              <mc:Fallback>
                <p:oleObj name="Equation" r:id="rId3" imgW="44430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994" y="3766828"/>
                        <a:ext cx="1892300" cy="1122362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585104" y="3802881"/>
            <a:ext cx="48418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matematis</a:t>
            </a:r>
            <a:r>
              <a:rPr lang="en-US" sz="2400" dirty="0"/>
              <a:t> di </a:t>
            </a:r>
            <a:r>
              <a:rPr lang="en-US" sz="2400" dirty="0" err="1"/>
              <a:t>definisikan</a:t>
            </a:r>
            <a:r>
              <a:rPr lang="en-US" sz="2400" dirty="0"/>
              <a:t> 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7432920" y="5232240"/>
              <a:ext cx="1532160" cy="378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3560" y="5222880"/>
                <a:ext cx="15508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5922360" y="7001280"/>
              <a:ext cx="1014480" cy="43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3000" y="6991920"/>
                <a:ext cx="103320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7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/>
          <p:cNvSpPr/>
          <p:nvPr/>
        </p:nvSpPr>
        <p:spPr>
          <a:xfrm>
            <a:off x="483394" y="1585839"/>
            <a:ext cx="6120000" cy="612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394" y="1263936"/>
            <a:ext cx="1353831" cy="319911"/>
          </a:xfrm>
        </p:spPr>
        <p:txBody>
          <a:bodyPr>
            <a:normAutofit fontScale="90000"/>
          </a:bodyPr>
          <a:lstStyle/>
          <a:p>
            <a:r>
              <a:rPr lang="id-ID" sz="1400" u="sng" dirty="0" smtClean="0"/>
              <a:t>Medan Listrik</a:t>
            </a:r>
            <a:endParaRPr lang="en-US" sz="14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/>
          <p:cNvSpPr/>
          <p:nvPr/>
        </p:nvSpPr>
        <p:spPr>
          <a:xfrm>
            <a:off x="459394" y="1569710"/>
            <a:ext cx="6120000" cy="612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2900000">
            <a:off x="3223797" y="5668077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:\my picture\moving picture\click here\click_here_button.gif">
            <a:hlinkClick r:id="" action="ppaction://noaction">
              <a:snd r:embed="rId9" name="1.wav"/>
            </a:hlinkClick>
            <a:hlinkHover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94" y="669121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/>
          <p:cNvSpPr/>
          <p:nvPr/>
        </p:nvSpPr>
        <p:spPr>
          <a:xfrm>
            <a:off x="6807994" y="5250210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9594" y="4153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40994" y="31629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98194" y="5590381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-2760000">
            <a:off x="4103076" y="3626274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2100000">
            <a:off x="4454692" y="5531302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31794" y="5601305"/>
            <a:ext cx="82586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 =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65194" y="1780381"/>
            <a:ext cx="481293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Medan listrik adalah daerah (ruang) di sekitar muatan yg masih dipengaruhi oleh gaya listrik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8561364" y="30757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42364" y="2923381"/>
            <a:ext cx="25138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= muatan uji ( C 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98364" y="3472676"/>
            <a:ext cx="3686430" cy="186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 ini tidak mengakibatkan muatan uji q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bergerak, yang mengakibatkan muatan uji q bergerak adalah gaya Couloumb/listrik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rot="8040000">
            <a:off x="2981780" y="3363240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3557194" y="4640123"/>
            <a:ext cx="370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302794" y="4399310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r>
              <a:rPr lang="id-ID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26876" y="4640123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4924278" y="2883039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4919794" y="447371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5322558" y="5812597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7328" y="4027435"/>
            <a:ext cx="397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994" y="4752181"/>
            <a:ext cx="3321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53" name="Rectangle 52">
            <a:hlinkClick r:id="rId12" action="ppaction://hlinksldjump">
              <a:snd r:embed="rId13" name="SOUND38.WAV"/>
            </a:hlinkClick>
            <a:hlinkHover r:id="" action="ppaction://noaction" highlightClick="1"/>
          </p:cNvPr>
          <p:cNvSpPr/>
          <p:nvPr/>
        </p:nvSpPr>
        <p:spPr>
          <a:xfrm>
            <a:off x="2448877" y="570181"/>
            <a:ext cx="2448878" cy="552344"/>
          </a:xfrm>
          <a:prstGeom prst="rect">
            <a:avLst/>
          </a:prstGeom>
          <a:solidFill>
            <a:srgbClr val="FFCC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MEDAN  n GAYA</a:t>
            </a:r>
            <a:r>
              <a:rPr lang="en-US" sz="1800" b="1" baseline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018" name="CheckBox4" r:id="rId2" imgW="504720" imgH="285840"/>
        </mc:Choice>
        <mc:Fallback>
          <p:control name="CheckBox4" r:id="rId2" imgW="504720" imgH="285840">
            <p:pic>
              <p:nvPicPr>
                <p:cNvPr id="43" name="CheckBox4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019" name="CheckBox5" r:id="rId3" imgW="504720" imgH="285840"/>
        </mc:Choice>
        <mc:Fallback>
          <p:control name="CheckBox5" r:id="rId3" imgW="504720" imgH="285840">
            <p:pic>
              <p:nvPicPr>
                <p:cNvPr id="44" name="Check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020" name="CheckBox6" r:id="rId4" imgW="504720" imgH="285840"/>
        </mc:Choice>
        <mc:Fallback>
          <p:control name="CheckBox6" r:id="rId4" imgW="504720" imgH="285840">
            <p:pic>
              <p:nvPicPr>
                <p:cNvPr id="45" name="CheckBox6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021" name="CheckBox7" r:id="rId5" imgW="504720" imgH="285840"/>
        </mc:Choice>
        <mc:Fallback>
          <p:control name="CheckBox7" r:id="rId5" imgW="504720" imgH="285840">
            <p:pic>
              <p:nvPicPr>
                <p:cNvPr id="46" name="CheckBox7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682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8" grpId="0" animBg="1"/>
      <p:bldP spid="19" grpId="0"/>
      <p:bldP spid="29" grpId="0"/>
      <p:bldP spid="30" grpId="0"/>
      <p:bldP spid="36" grpId="0"/>
      <p:bldP spid="33" grpId="0" animBg="1"/>
      <p:bldP spid="24" grpId="0" animBg="1"/>
      <p:bldP spid="23" grpId="0" animBg="1"/>
      <p:bldP spid="25" grpId="0" animBg="1"/>
      <p:bldP spid="5" grpId="0"/>
      <p:bldP spid="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4" y="1247503"/>
            <a:ext cx="2057400" cy="340789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 smtClean="0">
                <a:latin typeface="Garamond" panose="02020404030301010803" pitchFamily="18" charset="0"/>
              </a:rPr>
              <a:t>Energi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latin typeface="Garamond" panose="02020404030301010803" pitchFamily="18" charset="0"/>
              </a:rPr>
              <a:t>Kapasitor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388394" y="1449689"/>
            <a:ext cx="8291513" cy="5616575"/>
            <a:chOff x="2388394" y="1449689"/>
            <a:chExt cx="8291513" cy="5616575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>
            <a:xfrm>
              <a:off x="2388394" y="1449689"/>
              <a:ext cx="8291513" cy="5616575"/>
            </a:xfrm>
            <a:prstGeom prst="rect">
              <a:avLst/>
            </a:prstGeom>
          </p:spPr>
          <p:txBody>
            <a:bodyPr/>
            <a:lstStyle>
              <a:lvl1pPr marL="439906" indent="-439906" algn="l" defTabSz="117308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53131" indent="-366589" algn="l" defTabSz="117308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6355" indent="-293271" algn="l" defTabSz="117308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2897" indent="-293271" algn="l" defTabSz="117308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39438" indent="-293271" algn="l" defTabSz="117308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25980" indent="-293271" algn="l" defTabSz="117308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12522" indent="-293271" algn="l" defTabSz="117308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99064" indent="-293271" algn="l" defTabSz="117308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85606" indent="-293271" algn="l" defTabSz="117308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indent="-533400" algn="just">
                <a:buFont typeface="Wingdings" panose="05000000000000000000" pitchFamily="2" charset="2"/>
                <a:buNone/>
              </a:pPr>
              <a:r>
                <a:rPr lang="id-ID" sz="2600" dirty="0" smtClean="0">
                  <a:latin typeface="Comic Sans MS" panose="030F0702030302020204" pitchFamily="66" charset="0"/>
                </a:rPr>
                <a:t>	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Sesuai</a:t>
              </a:r>
              <a:r>
                <a:rPr lang="en-US" sz="2600" dirty="0" smtClean="0">
                  <a:latin typeface="Comic Sans MS" panose="030F0702030302020204" pitchFamily="66" charset="0"/>
                </a:rPr>
                <a:t>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dengan</a:t>
              </a:r>
              <a:r>
                <a:rPr lang="en-US" sz="2600" dirty="0" smtClean="0">
                  <a:latin typeface="Comic Sans MS" panose="030F0702030302020204" pitchFamily="66" charset="0"/>
                </a:rPr>
                <a:t>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fungsinya</a:t>
              </a:r>
              <a:r>
                <a:rPr lang="en-US" sz="2600" dirty="0" smtClean="0">
                  <a:latin typeface="Comic Sans MS" panose="030F0702030302020204" pitchFamily="66" charset="0"/>
                </a:rPr>
                <a:t>,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maka</a:t>
              </a:r>
              <a:r>
                <a:rPr lang="en-US" sz="2600" dirty="0" smtClean="0">
                  <a:latin typeface="Comic Sans MS" panose="030F0702030302020204" pitchFamily="66" charset="0"/>
                </a:rPr>
                <a:t>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kapasitor</a:t>
              </a:r>
              <a:r>
                <a:rPr lang="en-US" sz="2600" dirty="0" smtClean="0">
                  <a:latin typeface="Comic Sans MS" panose="030F0702030302020204" pitchFamily="66" charset="0"/>
                </a:rPr>
                <a:t> yang</a:t>
              </a:r>
              <a:r>
                <a:rPr lang="id-ID" sz="2600" dirty="0" smtClean="0">
                  <a:latin typeface="Comic Sans MS" panose="030F0702030302020204" pitchFamily="66" charset="0"/>
                </a:rPr>
                <a:t>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mempunyai</a:t>
              </a:r>
              <a:r>
                <a:rPr lang="en-US" sz="2600" dirty="0" smtClean="0">
                  <a:latin typeface="Comic Sans MS" panose="030F0702030302020204" pitchFamily="66" charset="0"/>
                </a:rPr>
                <a:t>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kapasitas</a:t>
              </a:r>
              <a:r>
                <a:rPr lang="en-US" sz="2600" dirty="0" smtClean="0">
                  <a:latin typeface="Comic Sans MS" panose="030F0702030302020204" pitchFamily="66" charset="0"/>
                </a:rPr>
                <a:t>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besar</a:t>
              </a:r>
              <a:r>
                <a:rPr lang="en-US" sz="2600" dirty="0" smtClean="0">
                  <a:latin typeface="Comic Sans MS" panose="030F0702030302020204" pitchFamily="66" charset="0"/>
                </a:rPr>
                <a:t>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akan</a:t>
              </a:r>
              <a:r>
                <a:rPr lang="en-US" sz="2600" dirty="0" smtClean="0">
                  <a:latin typeface="Comic Sans MS" panose="030F0702030302020204" pitchFamily="66" charset="0"/>
                </a:rPr>
                <a:t>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dapat</a:t>
              </a:r>
              <a:r>
                <a:rPr lang="id-ID" sz="2600" dirty="0" smtClean="0">
                  <a:latin typeface="Comic Sans MS" panose="030F0702030302020204" pitchFamily="66" charset="0"/>
                </a:rPr>
                <a:t>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menyimpan</a:t>
              </a:r>
              <a:r>
                <a:rPr lang="en-US" sz="2600" dirty="0" smtClean="0">
                  <a:latin typeface="Comic Sans MS" panose="030F0702030302020204" pitchFamily="66" charset="0"/>
                </a:rPr>
                <a:t>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energi</a:t>
              </a:r>
              <a:r>
                <a:rPr lang="en-US" sz="2600" dirty="0" smtClean="0">
                  <a:latin typeface="Comic Sans MS" panose="030F0702030302020204" pitchFamily="66" charset="0"/>
                </a:rPr>
                <a:t> yang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lebih</a:t>
              </a:r>
              <a:r>
                <a:rPr lang="en-US" sz="2600" dirty="0" smtClean="0">
                  <a:latin typeface="Comic Sans MS" panose="030F0702030302020204" pitchFamily="66" charset="0"/>
                </a:rPr>
                <a:t> </a:t>
              </a:r>
              <a:r>
                <a:rPr lang="en-US" sz="2600" dirty="0" err="1" smtClean="0">
                  <a:latin typeface="Comic Sans MS" panose="030F0702030302020204" pitchFamily="66" charset="0"/>
                </a:rPr>
                <a:t>besar</a:t>
              </a:r>
              <a:r>
                <a:rPr lang="en-US" sz="2600" dirty="0" smtClean="0">
                  <a:latin typeface="Comic Sans MS" panose="030F0702030302020204" pitchFamily="66" charset="0"/>
                </a:rPr>
                <a:t> pula.</a:t>
              </a:r>
            </a:p>
            <a:p>
              <a:pPr marL="533400" indent="-533400" algn="just">
                <a:buFont typeface="Wingdings" panose="05000000000000000000" pitchFamily="2" charset="2"/>
                <a:buNone/>
              </a:pPr>
              <a:endParaRPr lang="en-US" sz="2600" dirty="0" smtClean="0">
                <a:latin typeface="Comic Sans MS" panose="030F0702030302020204" pitchFamily="66" charset="0"/>
              </a:endParaRPr>
            </a:p>
            <a:p>
              <a:pPr marL="533400" indent="-533400">
                <a:buFont typeface="Wingdings" panose="05000000000000000000" pitchFamily="2" charset="2"/>
                <a:buNone/>
              </a:pPr>
              <a:r>
                <a:rPr lang="en-US" sz="2600" dirty="0" err="1" smtClean="0">
                  <a:latin typeface="Comic Sans MS" panose="030F0702030302020204" pitchFamily="66" charset="0"/>
                </a:rPr>
                <a:t>Persamaannya</a:t>
              </a:r>
              <a:r>
                <a:rPr lang="en-US" sz="2600" dirty="0" smtClean="0">
                  <a:latin typeface="Comic Sans MS" panose="030F0702030302020204" pitchFamily="66" charset="0"/>
                </a:rPr>
                <a:t> :</a:t>
              </a:r>
            </a:p>
            <a:p>
              <a:pPr marL="533400" indent="-533400"/>
              <a:endParaRPr lang="en-US" sz="2600" dirty="0" smtClean="0">
                <a:latin typeface="Comic Sans MS" panose="030F0702030302020204" pitchFamily="66" charset="0"/>
              </a:endParaRPr>
            </a:p>
            <a:p>
              <a:pPr marL="533400" indent="-533400"/>
              <a:endParaRPr lang="en-US" sz="2600" dirty="0" smtClean="0">
                <a:latin typeface="Comic Sans MS" panose="030F0702030302020204" pitchFamily="66" charset="0"/>
              </a:endParaRPr>
            </a:p>
            <a:p>
              <a:pPr marL="533400" indent="-533400"/>
              <a:endParaRPr lang="en-US" sz="800" dirty="0" smtClean="0">
                <a:latin typeface="Comic Sans MS" panose="030F0702030302020204" pitchFamily="66" charset="0"/>
              </a:endParaRPr>
            </a:p>
            <a:p>
              <a:pPr marL="533400" indent="-533400">
                <a:buFont typeface="Wingdings" panose="05000000000000000000" pitchFamily="2" charset="2"/>
                <a:buNone/>
              </a:pPr>
              <a:r>
                <a:rPr lang="id-ID" sz="2400" dirty="0" smtClean="0">
                  <a:latin typeface="Comic Sans MS" panose="030F0702030302020204" pitchFamily="66" charset="0"/>
                </a:rPr>
                <a:t>Dimana:</a:t>
              </a:r>
            </a:p>
            <a:p>
              <a:pPr marL="533400" indent="-533400">
                <a:buFont typeface="Wingdings" panose="05000000000000000000" pitchFamily="2" charset="2"/>
                <a:buNone/>
              </a:pPr>
              <a:r>
                <a:rPr lang="id-ID" sz="2400" dirty="0" smtClean="0">
                  <a:latin typeface="Comic Sans MS" panose="030F0702030302020204" pitchFamily="66" charset="0"/>
                </a:rPr>
                <a:t>W = Energi Kapasitor (J)</a:t>
              </a:r>
            </a:p>
            <a:p>
              <a:pPr marL="533400" indent="-533400">
                <a:buFont typeface="Wingdings" panose="05000000000000000000" pitchFamily="2" charset="2"/>
                <a:buNone/>
              </a:pPr>
              <a:r>
                <a:rPr lang="id-ID" sz="2400" dirty="0" smtClean="0">
                  <a:latin typeface="Comic Sans MS" panose="030F0702030302020204" pitchFamily="66" charset="0"/>
                </a:rPr>
                <a:t>V = beda potensial (V)</a:t>
              </a:r>
            </a:p>
            <a:p>
              <a:pPr marL="533400" indent="-533400">
                <a:buFont typeface="Wingdings" panose="05000000000000000000" pitchFamily="2" charset="2"/>
                <a:buNone/>
              </a:pPr>
              <a:r>
                <a:rPr lang="id-ID" sz="2400" dirty="0" smtClean="0">
                  <a:latin typeface="Comic Sans MS" panose="030F0702030302020204" pitchFamily="66" charset="0"/>
                </a:rPr>
                <a:t>Q = muatan kapasitor (C)</a:t>
              </a:r>
            </a:p>
            <a:p>
              <a:pPr marL="533400" indent="-533400">
                <a:buFont typeface="Wingdings" panose="05000000000000000000" pitchFamily="2" charset="2"/>
                <a:buNone/>
              </a:pPr>
              <a:r>
                <a:rPr lang="id-ID" sz="2400" dirty="0" smtClean="0">
                  <a:latin typeface="Comic Sans MS" panose="030F0702030302020204" pitchFamily="66" charset="0"/>
                </a:rPr>
                <a:t>C = kapasitas kapasitor (F)</a:t>
              </a:r>
            </a:p>
            <a:p>
              <a:pPr marL="533400" indent="-533400">
                <a:buFont typeface="Wingdings" panose="05000000000000000000" pitchFamily="2" charset="2"/>
                <a:buNone/>
              </a:pPr>
              <a:endParaRPr lang="en-US" sz="2600" dirty="0" smtClean="0">
                <a:latin typeface="Comic Sans MS" panose="030F0702030302020204" pitchFamily="66" charset="0"/>
              </a:endParaRPr>
            </a:p>
            <a:p>
              <a:pPr marL="533400" indent="-533400">
                <a:buFont typeface="Wingdings" panose="05000000000000000000" pitchFamily="2" charset="2"/>
                <a:buNone/>
              </a:pPr>
              <a:endParaRPr lang="en-US" sz="2600" dirty="0" smtClean="0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351746"/>
                </p:ext>
              </p:extLst>
            </p:nvPr>
          </p:nvGraphicFramePr>
          <p:xfrm>
            <a:off x="5319708" y="3304381"/>
            <a:ext cx="4422775" cy="1081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2" name="Equation" r:id="rId7" imgW="1091726" imgH="266584" progId="Equation.3">
                    <p:embed/>
                  </p:oleObj>
                </mc:Choice>
                <mc:Fallback>
                  <p:oleObj name="Equation" r:id="rId7" imgW="1091726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9708" y="3304381"/>
                          <a:ext cx="4422775" cy="108108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ontrols>
      <mc:AlternateContent xmlns:mc="http://schemas.openxmlformats.org/markup-compatibility/2006">
        <mc:Choice xmlns:v="urn:schemas-microsoft-com:vml" Requires="v">
          <p:control spid="46313" name="CheckBox4" r:id="rId2" imgW="504720" imgH="285840"/>
        </mc:Choice>
        <mc:Fallback>
          <p:control name="CheckBox4" r:id="rId2" imgW="504720" imgH="285840">
            <p:pic>
              <p:nvPicPr>
                <p:cNvPr id="6" name="Check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314" name="CheckBox5" r:id="rId3" imgW="504720" imgH="285840"/>
        </mc:Choice>
        <mc:Fallback>
          <p:control name="CheckBox5" r:id="rId3" imgW="504720" imgH="285840">
            <p:pic>
              <p:nvPicPr>
                <p:cNvPr id="7" name="Check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315" name="CheckBox6" r:id="rId4" imgW="504720" imgH="285840"/>
        </mc:Choice>
        <mc:Fallback>
          <p:control name="CheckBox6" r:id="rId4" imgW="504720" imgH="285840">
            <p:pic>
              <p:nvPicPr>
                <p:cNvPr id="8" name="Check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316" name="CheckBox7" r:id="rId5" imgW="504720" imgH="285840"/>
        </mc:Choice>
        <mc:Fallback>
          <p:control name="CheckBox7" r:id="rId5" imgW="504720" imgH="285840">
            <p:pic>
              <p:nvPicPr>
                <p:cNvPr id="9" name="Check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04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4" y="1247504"/>
            <a:ext cx="2743199" cy="368810"/>
          </a:xfrm>
        </p:spPr>
        <p:txBody>
          <a:bodyPr>
            <a:noAutofit/>
          </a:bodyPr>
          <a:lstStyle/>
          <a:p>
            <a:r>
              <a:rPr lang="en-US" sz="2400" u="sng" dirty="0" err="1">
                <a:latin typeface="Garamond" panose="02020404030301010803" pitchFamily="18" charset="0"/>
              </a:rPr>
              <a:t>Rangkaian</a:t>
            </a:r>
            <a:r>
              <a:rPr lang="en-US" sz="2400" u="sng" dirty="0">
                <a:latin typeface="Garamond" panose="02020404030301010803" pitchFamily="18" charset="0"/>
              </a:rPr>
              <a:t> </a:t>
            </a:r>
            <a:r>
              <a:rPr lang="en-US" sz="2400" u="sng" dirty="0" err="1" smtClean="0">
                <a:latin typeface="Garamond" panose="02020404030301010803" pitchFamily="18" charset="0"/>
              </a:rPr>
              <a:t>Kapasitor</a:t>
            </a:r>
            <a:endParaRPr lang="en-US" sz="2400" u="sng" dirty="0">
              <a:latin typeface="Garamond" panose="02020404030301010803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5793" y="1627981"/>
            <a:ext cx="5791201" cy="2893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5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800"/>
            </a:pPr>
            <a:r>
              <a:rPr lang="en-US" sz="2200" b="1" u="sng" dirty="0">
                <a:latin typeface="Times New Roman" pitchFamily="18" charset="0"/>
              </a:rPr>
              <a:t>Seri</a:t>
            </a:r>
            <a:r>
              <a:rPr lang="en-US" sz="2200" dirty="0">
                <a:latin typeface="Times New Roman" pitchFamily="18" charset="0"/>
              </a:rPr>
              <a:t>.</a:t>
            </a:r>
          </a:p>
          <a:p>
            <a:pPr algn="ctr" defTabSz="914353" fontAlgn="base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800"/>
            </a:pPr>
            <a:endParaRPr lang="en-US" sz="2000" dirty="0">
              <a:latin typeface="Times New Roman" pitchFamily="18" charset="0"/>
            </a:endParaRPr>
          </a:p>
          <a:p>
            <a:pPr defTabSz="91435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buFont typeface="Times New Roman" pitchFamily="18" charset="0"/>
              <a:buChar char="•"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bertujuan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</a:rPr>
              <a:t> : </a:t>
            </a:r>
            <a:r>
              <a:rPr lang="en-US" sz="2000" i="1" dirty="0" err="1">
                <a:latin typeface="Times New Roman" pitchFamily="18" charset="0"/>
              </a:rPr>
              <a:t>memperkecil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kapasitor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rangkaian</a:t>
            </a:r>
            <a:r>
              <a:rPr lang="en-US" sz="2000" dirty="0">
                <a:latin typeface="Times New Roman" pitchFamily="18" charset="0"/>
              </a:rPr>
              <a:t>.</a:t>
            </a:r>
          </a:p>
          <a:p>
            <a:pPr defTabSz="914353" fontAlgn="base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</a:pPr>
            <a:endParaRPr lang="en-US" sz="2000" dirty="0">
              <a:latin typeface="Times New Roman" pitchFamily="18" charset="0"/>
            </a:endParaRPr>
          </a:p>
          <a:p>
            <a:pPr defTabSz="91435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buFont typeface="Times New Roman" pitchFamily="18" charset="0"/>
              <a:buChar char="•"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ₛ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₁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+ </a:t>
            </a:r>
            <a:r>
              <a:rPr lang="en-US" sz="2400" dirty="0" smtClean="0">
                <a:latin typeface="Times New Roman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₂ + V₃</a:t>
            </a:r>
            <a:endParaRPr lang="en-US" sz="2400" baseline="-25000" dirty="0">
              <a:latin typeface="Times New Roman" pitchFamily="18" charset="0"/>
            </a:endParaRPr>
          </a:p>
          <a:p>
            <a:pPr defTabSz="91435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buFont typeface="Times New Roman" pitchFamily="18" charset="0"/>
              <a:buChar char="•"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ₛ </a:t>
            </a:r>
            <a:r>
              <a:rPr lang="en-US" sz="2400" dirty="0" smtClean="0">
                <a:latin typeface="Times New Roman" pitchFamily="18" charset="0"/>
              </a:rPr>
              <a:t>= 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₁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₂ = Q₃</a:t>
            </a:r>
            <a:endParaRPr lang="en-US" sz="2400" baseline="-25000" dirty="0">
              <a:latin typeface="Times New Roman" pitchFamily="18" charset="0"/>
            </a:endParaRPr>
          </a:p>
          <a:p>
            <a:pPr defTabSz="91435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buFont typeface="Times New Roman" pitchFamily="18" charset="0"/>
              <a:buChar char="•"/>
            </a:pPr>
            <a:r>
              <a:rPr lang="pt-BR" sz="2000" dirty="0">
                <a:latin typeface="Times New Roman" pitchFamily="18" charset="0"/>
              </a:rPr>
              <a:t>  </a:t>
            </a:r>
            <a:endParaRPr lang="pt-BR" sz="2000" baseline="-25000" dirty="0">
              <a:latin typeface="Times New Roman" pitchFamily="18" charset="0"/>
            </a:endParaRPr>
          </a:p>
          <a:p>
            <a:pPr defTabSz="91435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buFont typeface="Times New Roman" pitchFamily="18" charset="0"/>
              <a:buChar char="•"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kapasitas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yang </a:t>
            </a:r>
            <a:r>
              <a:rPr lang="en-US" sz="2000" dirty="0" err="1">
                <a:latin typeface="Times New Roman" pitchFamily="18" charset="0"/>
              </a:rPr>
              <a:t>sama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besar</a:t>
            </a:r>
            <a:r>
              <a:rPr lang="en-US" sz="2000" dirty="0">
                <a:latin typeface="Times New Roman" pitchFamily="18" charset="0"/>
              </a:rPr>
              <a:t> : </a:t>
            </a:r>
            <a:r>
              <a:rPr lang="en-US" sz="2000" dirty="0" smtClean="0">
                <a:latin typeface="Times New Roman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ₛ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dirty="0" err="1" smtClean="0">
                <a:latin typeface="Times New Roman" pitchFamily="18" charset="0"/>
              </a:rPr>
              <a:t>C/n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5793" y="4675981"/>
            <a:ext cx="5791201" cy="3067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5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800"/>
            </a:pPr>
            <a:r>
              <a:rPr lang="en-US" sz="2200" b="1" u="sng" dirty="0" err="1">
                <a:latin typeface="Times New Roman" pitchFamily="18" charset="0"/>
              </a:rPr>
              <a:t>Paralel</a:t>
            </a:r>
            <a:r>
              <a:rPr lang="en-US" sz="2200" dirty="0">
                <a:latin typeface="Times New Roman" pitchFamily="18" charset="0"/>
              </a:rPr>
              <a:t>.</a:t>
            </a:r>
          </a:p>
          <a:p>
            <a:pPr algn="ctr" defTabSz="914353" fontAlgn="base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800"/>
            </a:pPr>
            <a:endParaRPr lang="en-US" sz="2000" dirty="0">
              <a:latin typeface="Times New Roman" pitchFamily="18" charset="0"/>
            </a:endParaRPr>
          </a:p>
          <a:p>
            <a:pPr marL="171441" indent="-171441" defTabSz="91435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buFont typeface="Times New Roman" pitchFamily="18" charset="0"/>
              <a:buChar char="•"/>
            </a:pPr>
            <a:r>
              <a:rPr lang="en-US" sz="2000" dirty="0" err="1">
                <a:latin typeface="Times New Roman" pitchFamily="18" charset="0"/>
              </a:rPr>
              <a:t>bertujuan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</a:rPr>
              <a:t> : </a:t>
            </a:r>
            <a:r>
              <a:rPr lang="en-US" sz="2000" i="1" dirty="0" err="1" smtClean="0">
                <a:latin typeface="Times New Roman" pitchFamily="18" charset="0"/>
              </a:rPr>
              <a:t>memperbesar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kapasitor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rangkaian</a:t>
            </a:r>
            <a:r>
              <a:rPr lang="en-US" sz="2000" dirty="0">
                <a:latin typeface="Times New Roman" pitchFamily="18" charset="0"/>
              </a:rPr>
              <a:t>.</a:t>
            </a:r>
          </a:p>
          <a:p>
            <a:pPr defTabSz="914353" fontAlgn="base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ts val="1600"/>
              <a:buFont typeface="Times New Roman" pitchFamily="18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defTabSz="91435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buFont typeface="Times New Roman" pitchFamily="18" charset="0"/>
              <a:buChar char="•"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ₚ </a:t>
            </a:r>
            <a:r>
              <a:rPr lang="en-US" sz="2400" dirty="0" smtClean="0">
                <a:latin typeface="Times New Roman" pitchFamily="18" charset="0"/>
              </a:rPr>
              <a:t>= 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₁ </a:t>
            </a:r>
            <a:r>
              <a:rPr lang="en-US" sz="2400" dirty="0" smtClean="0">
                <a:latin typeface="Times New Roman" pitchFamily="18" charset="0"/>
              </a:rPr>
              <a:t>= 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₂ = V₃</a:t>
            </a:r>
            <a:endParaRPr lang="en-US" sz="2400" baseline="-25000" dirty="0">
              <a:latin typeface="Times New Roman" pitchFamily="18" charset="0"/>
            </a:endParaRPr>
          </a:p>
          <a:p>
            <a:pPr defTabSz="91435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buFont typeface="Times New Roman" pitchFamily="18" charset="0"/>
              <a:buChar char="•"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ₚ </a:t>
            </a:r>
            <a:r>
              <a:rPr lang="en-US" sz="2400" dirty="0" smtClean="0">
                <a:latin typeface="Times New Roman" pitchFamily="18" charset="0"/>
              </a:rPr>
              <a:t>= 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₁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+ </a:t>
            </a:r>
            <a:r>
              <a:rPr lang="en-US" sz="2400" dirty="0" smtClean="0">
                <a:latin typeface="Times New Roman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₂ + Q₃</a:t>
            </a:r>
            <a:endParaRPr lang="en-US" sz="2400" baseline="-25000" dirty="0">
              <a:latin typeface="Times New Roman" pitchFamily="18" charset="0"/>
            </a:endParaRPr>
          </a:p>
          <a:p>
            <a:pPr defTabSz="914353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buFont typeface="Times New Roman" pitchFamily="18" charset="0"/>
              <a:buChar char="•"/>
            </a:pP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</a:rPr>
              <a:t> Q</a:t>
            </a:r>
            <a:r>
              <a:rPr lang="pt-BR" sz="2000" baseline="-25000" dirty="0" smtClean="0">
                <a:latin typeface="Times New Roman" pitchFamily="18" charset="0"/>
              </a:rPr>
              <a:t>1</a:t>
            </a:r>
            <a:r>
              <a:rPr lang="pt-BR" sz="2000" dirty="0" smtClean="0">
                <a:latin typeface="Times New Roman" pitchFamily="18" charset="0"/>
              </a:rPr>
              <a:t> </a:t>
            </a:r>
            <a:r>
              <a:rPr lang="pt-BR" sz="2000" dirty="0">
                <a:latin typeface="Times New Roman" pitchFamily="18" charset="0"/>
              </a:rPr>
              <a:t>: </a:t>
            </a:r>
            <a:r>
              <a:rPr lang="pt-BR" sz="2000" dirty="0" smtClean="0">
                <a:latin typeface="Times New Roman" pitchFamily="18" charset="0"/>
              </a:rPr>
              <a:t>Q</a:t>
            </a:r>
            <a:r>
              <a:rPr lang="pt-BR" sz="2000" baseline="-25000" dirty="0" smtClean="0">
                <a:latin typeface="Times New Roman" pitchFamily="18" charset="0"/>
              </a:rPr>
              <a:t>2</a:t>
            </a:r>
            <a:r>
              <a:rPr lang="pt-BR" sz="2000" dirty="0" smtClean="0">
                <a:latin typeface="Times New Roman" pitchFamily="18" charset="0"/>
              </a:rPr>
              <a:t> </a:t>
            </a:r>
            <a:r>
              <a:rPr lang="pt-BR" sz="2000" dirty="0">
                <a:latin typeface="Times New Roman" pitchFamily="18" charset="0"/>
              </a:rPr>
              <a:t>: </a:t>
            </a:r>
            <a:r>
              <a:rPr lang="pt-BR" sz="2000" dirty="0" smtClean="0">
                <a:latin typeface="Times New Roman" pitchFamily="18" charset="0"/>
              </a:rPr>
              <a:t>Q</a:t>
            </a:r>
            <a:r>
              <a:rPr lang="pt-BR" sz="2000" baseline="-25000" dirty="0" smtClean="0">
                <a:latin typeface="Times New Roman" pitchFamily="18" charset="0"/>
              </a:rPr>
              <a:t>3</a:t>
            </a:r>
            <a:r>
              <a:rPr lang="pt-BR" sz="2000" dirty="0" smtClean="0">
                <a:latin typeface="Times New Roman" pitchFamily="18" charset="0"/>
              </a:rPr>
              <a:t> </a:t>
            </a:r>
            <a:r>
              <a:rPr lang="pt-BR" sz="2000" dirty="0">
                <a:latin typeface="Times New Roman" pitchFamily="18" charset="0"/>
              </a:rPr>
              <a:t>= C</a:t>
            </a:r>
            <a:r>
              <a:rPr lang="pt-BR" sz="2000" baseline="-25000" dirty="0">
                <a:latin typeface="Times New Roman" pitchFamily="18" charset="0"/>
              </a:rPr>
              <a:t>1</a:t>
            </a:r>
            <a:r>
              <a:rPr lang="pt-BR" sz="2000" dirty="0">
                <a:latin typeface="Times New Roman" pitchFamily="18" charset="0"/>
              </a:rPr>
              <a:t> : C</a:t>
            </a:r>
            <a:r>
              <a:rPr lang="pt-BR" sz="2000" baseline="-25000" dirty="0">
                <a:latin typeface="Times New Roman" pitchFamily="18" charset="0"/>
              </a:rPr>
              <a:t>2</a:t>
            </a:r>
            <a:r>
              <a:rPr lang="pt-BR" sz="2000" dirty="0">
                <a:latin typeface="Times New Roman" pitchFamily="18" charset="0"/>
              </a:rPr>
              <a:t> : C</a:t>
            </a:r>
            <a:r>
              <a:rPr lang="pt-BR" sz="2000" baseline="-25000" dirty="0">
                <a:latin typeface="Times New Roman" pitchFamily="18" charset="0"/>
              </a:rPr>
              <a:t>3</a:t>
            </a:r>
            <a:endParaRPr lang="pt-BR" sz="2000" dirty="0">
              <a:latin typeface="Times New Roman" pitchFamily="18" charset="0"/>
            </a:endParaRPr>
          </a:p>
          <a:p>
            <a:pPr defTabSz="914353" fontAlgn="base">
              <a:spcBef>
                <a:spcPct val="0"/>
              </a:spcBef>
              <a:spcAft>
                <a:spcPct val="0"/>
              </a:spcAft>
            </a:pPr>
            <a:endParaRPr lang="pt-BR" sz="2000" baseline="-25000" dirty="0">
              <a:latin typeface="Times New Roman" pitchFamily="18" charset="0"/>
            </a:endParaRPr>
          </a:p>
          <a:p>
            <a:pPr defTabSz="91435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buFont typeface="Times New Roman" pitchFamily="18" charset="0"/>
              <a:buChar char="•"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kapasitas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yang </a:t>
            </a:r>
            <a:r>
              <a:rPr lang="en-US" sz="2000" dirty="0" err="1">
                <a:latin typeface="Times New Roman" pitchFamily="18" charset="0"/>
              </a:rPr>
              <a:t>sama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besar</a:t>
            </a:r>
            <a:r>
              <a:rPr lang="en-US" sz="2000" dirty="0">
                <a:latin typeface="Times New Roman" pitchFamily="18" charset="0"/>
              </a:rPr>
              <a:t> : </a:t>
            </a:r>
            <a:r>
              <a:rPr lang="en-US" sz="2000" dirty="0" smtClean="0">
                <a:latin typeface="Times New Roman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ₚ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dirty="0" err="1" smtClean="0">
                <a:latin typeface="Times New Roman" pitchFamily="18" charset="0"/>
              </a:rPr>
              <a:t>n.C</a:t>
            </a:r>
            <a:endParaRPr lang="en-US" sz="2000" dirty="0">
              <a:latin typeface="Arial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629674"/>
              </p:ext>
            </p:extLst>
          </p:nvPr>
        </p:nvGraphicFramePr>
        <p:xfrm>
          <a:off x="3967163" y="2643188"/>
          <a:ext cx="1854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3" name="Equation" r:id="rId7" imgW="1079280" imgH="380880" progId="Equation.3">
                  <p:embed/>
                </p:oleObj>
              </mc:Choice>
              <mc:Fallback>
                <p:oleObj name="Equation" r:id="rId7" imgW="107928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2643188"/>
                        <a:ext cx="1854200" cy="66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526275"/>
              </p:ext>
            </p:extLst>
          </p:nvPr>
        </p:nvGraphicFramePr>
        <p:xfrm>
          <a:off x="940594" y="3456781"/>
          <a:ext cx="2545339" cy="68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4" name="Equation" r:id="rId9" imgW="1358640" imgH="380880" progId="Equation.3">
                  <p:embed/>
                </p:oleObj>
              </mc:Choice>
              <mc:Fallback>
                <p:oleObj name="Equation" r:id="rId9" imgW="135864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94" y="3456781"/>
                        <a:ext cx="2545339" cy="684291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270175"/>
              </p:ext>
            </p:extLst>
          </p:nvPr>
        </p:nvGraphicFramePr>
        <p:xfrm>
          <a:off x="4073525" y="5732463"/>
          <a:ext cx="16208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5" name="Equation" r:id="rId11" imgW="977760" imgH="215640" progId="Equation.3">
                  <p:embed/>
                </p:oleObj>
              </mc:Choice>
              <mc:Fallback>
                <p:oleObj name="Equation" r:id="rId11" imgW="97776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5732463"/>
                        <a:ext cx="1620838" cy="390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181799" y="1748092"/>
            <a:ext cx="2928395" cy="1834262"/>
            <a:chOff x="7181799" y="1748092"/>
            <a:chExt cx="2928395" cy="1834262"/>
          </a:xfrm>
        </p:grpSpPr>
        <p:sp>
          <p:nvSpPr>
            <p:cNvPr id="28" name="Rectangle 27"/>
            <p:cNvSpPr/>
            <p:nvPr/>
          </p:nvSpPr>
          <p:spPr>
            <a:xfrm>
              <a:off x="7181799" y="2271674"/>
              <a:ext cx="2928395" cy="1102407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595595" y="2110421"/>
              <a:ext cx="574504" cy="324000"/>
              <a:chOff x="0" y="0"/>
              <a:chExt cx="297306" cy="180975"/>
            </a:xfrm>
          </p:grpSpPr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4091" y="0"/>
                <a:ext cx="252000" cy="180000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321"/>
              <p:cNvSpPr>
                <a:spLocks noChangeShapeType="1"/>
              </p:cNvSpPr>
              <p:nvPr/>
            </p:nvSpPr>
            <p:spPr bwMode="auto">
              <a:xfrm>
                <a:off x="114300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322"/>
              <p:cNvSpPr>
                <a:spLocks noChangeShapeType="1"/>
              </p:cNvSpPr>
              <p:nvPr/>
            </p:nvSpPr>
            <p:spPr bwMode="auto">
              <a:xfrm>
                <a:off x="180975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323"/>
              <p:cNvSpPr>
                <a:spLocks noChangeShapeType="1"/>
              </p:cNvSpPr>
              <p:nvPr/>
            </p:nvSpPr>
            <p:spPr bwMode="auto">
              <a:xfrm>
                <a:off x="189306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324"/>
              <p:cNvSpPr>
                <a:spLocks noChangeShapeType="1"/>
              </p:cNvSpPr>
              <p:nvPr/>
            </p:nvSpPr>
            <p:spPr bwMode="auto">
              <a:xfrm flipH="1">
                <a:off x="0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349792" y="2108675"/>
              <a:ext cx="574504" cy="324000"/>
              <a:chOff x="0" y="0"/>
              <a:chExt cx="297306" cy="180975"/>
            </a:xfrm>
          </p:grpSpPr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4091" y="0"/>
                <a:ext cx="252000" cy="180000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321"/>
              <p:cNvSpPr>
                <a:spLocks noChangeShapeType="1"/>
              </p:cNvSpPr>
              <p:nvPr/>
            </p:nvSpPr>
            <p:spPr bwMode="auto">
              <a:xfrm>
                <a:off x="114300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322"/>
              <p:cNvSpPr>
                <a:spLocks noChangeShapeType="1"/>
              </p:cNvSpPr>
              <p:nvPr/>
            </p:nvSpPr>
            <p:spPr bwMode="auto">
              <a:xfrm>
                <a:off x="180975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323"/>
              <p:cNvSpPr>
                <a:spLocks noChangeShapeType="1"/>
              </p:cNvSpPr>
              <p:nvPr/>
            </p:nvSpPr>
            <p:spPr bwMode="auto">
              <a:xfrm>
                <a:off x="189306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324"/>
              <p:cNvSpPr>
                <a:spLocks noChangeShapeType="1"/>
              </p:cNvSpPr>
              <p:nvPr/>
            </p:nvSpPr>
            <p:spPr bwMode="auto">
              <a:xfrm flipH="1">
                <a:off x="0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080875" y="2101694"/>
              <a:ext cx="574504" cy="324000"/>
              <a:chOff x="0" y="0"/>
              <a:chExt cx="297306" cy="180975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24091" y="0"/>
                <a:ext cx="252000" cy="180000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321"/>
              <p:cNvSpPr>
                <a:spLocks noChangeShapeType="1"/>
              </p:cNvSpPr>
              <p:nvPr/>
            </p:nvSpPr>
            <p:spPr bwMode="auto">
              <a:xfrm>
                <a:off x="114300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322"/>
              <p:cNvSpPr>
                <a:spLocks noChangeShapeType="1"/>
              </p:cNvSpPr>
              <p:nvPr/>
            </p:nvSpPr>
            <p:spPr bwMode="auto">
              <a:xfrm>
                <a:off x="180975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23"/>
              <p:cNvSpPr>
                <a:spLocks noChangeShapeType="1"/>
              </p:cNvSpPr>
              <p:nvPr/>
            </p:nvSpPr>
            <p:spPr bwMode="auto">
              <a:xfrm>
                <a:off x="189306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24"/>
              <p:cNvSpPr>
                <a:spLocks noChangeShapeType="1"/>
              </p:cNvSpPr>
              <p:nvPr/>
            </p:nvSpPr>
            <p:spPr bwMode="auto">
              <a:xfrm flipH="1">
                <a:off x="0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8472746" y="3150354"/>
              <a:ext cx="504000" cy="432000"/>
              <a:chOff x="0" y="0"/>
              <a:chExt cx="30" cy="27"/>
            </a:xfrm>
          </p:grpSpPr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1" y="0"/>
                <a:ext cx="28" cy="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0"/>
              <p:cNvSpPr>
                <a:spLocks noChangeShapeType="1"/>
              </p:cNvSpPr>
              <p:nvPr/>
            </p:nvSpPr>
            <p:spPr bwMode="auto">
              <a:xfrm>
                <a:off x="19" y="6"/>
                <a:ext cx="0" cy="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71"/>
              <p:cNvSpPr>
                <a:spLocks noChangeShapeType="1"/>
              </p:cNvSpPr>
              <p:nvPr/>
            </p:nvSpPr>
            <p:spPr bwMode="auto">
              <a:xfrm>
                <a:off x="20" y="14"/>
                <a:ext cx="1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72"/>
              <p:cNvSpPr>
                <a:spLocks noChangeShapeType="1"/>
              </p:cNvSpPr>
              <p:nvPr/>
            </p:nvSpPr>
            <p:spPr bwMode="auto">
              <a:xfrm flipH="1">
                <a:off x="0" y="14"/>
                <a:ext cx="1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>
                <a:off x="11" y="0"/>
                <a:ext cx="0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272039" y="2909428"/>
              <a:ext cx="36420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52966" y="1752059"/>
              <a:ext cx="47000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C₃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29449" y="1752059"/>
              <a:ext cx="47000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C₂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57490" y="1748092"/>
              <a:ext cx="47000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C₁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38250" y="4509340"/>
            <a:ext cx="2928395" cy="2466881"/>
            <a:chOff x="7338250" y="4509340"/>
            <a:chExt cx="2928395" cy="2466881"/>
          </a:xfrm>
        </p:grpSpPr>
        <p:sp>
          <p:nvSpPr>
            <p:cNvPr id="61" name="Rectangle 60"/>
            <p:cNvSpPr/>
            <p:nvPr/>
          </p:nvSpPr>
          <p:spPr>
            <a:xfrm>
              <a:off x="7338250" y="5471979"/>
              <a:ext cx="2928395" cy="1295969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8629197" y="6544221"/>
              <a:ext cx="504000" cy="432000"/>
              <a:chOff x="0" y="0"/>
              <a:chExt cx="30" cy="27"/>
            </a:xfrm>
          </p:grpSpPr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1" y="0"/>
                <a:ext cx="28" cy="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0"/>
              <p:cNvSpPr>
                <a:spLocks noChangeShapeType="1"/>
              </p:cNvSpPr>
              <p:nvPr/>
            </p:nvSpPr>
            <p:spPr bwMode="auto">
              <a:xfrm>
                <a:off x="19" y="6"/>
                <a:ext cx="0" cy="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71"/>
              <p:cNvSpPr>
                <a:spLocks noChangeShapeType="1"/>
              </p:cNvSpPr>
              <p:nvPr/>
            </p:nvSpPr>
            <p:spPr bwMode="auto">
              <a:xfrm>
                <a:off x="20" y="14"/>
                <a:ext cx="1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2"/>
              <p:cNvSpPr>
                <a:spLocks noChangeShapeType="1"/>
              </p:cNvSpPr>
              <p:nvPr/>
            </p:nvSpPr>
            <p:spPr bwMode="auto">
              <a:xfrm flipH="1">
                <a:off x="0" y="14"/>
                <a:ext cx="1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>
                <a:off x="11" y="0"/>
                <a:ext cx="0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8428490" y="6319337"/>
              <a:ext cx="36420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76856" y="4920009"/>
              <a:ext cx="1631781" cy="1102407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8509162" y="4728227"/>
              <a:ext cx="574504" cy="360000"/>
              <a:chOff x="0" y="0"/>
              <a:chExt cx="297306" cy="180975"/>
            </a:xfrm>
          </p:grpSpPr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24091" y="0"/>
                <a:ext cx="252000" cy="180000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1321"/>
              <p:cNvSpPr>
                <a:spLocks noChangeShapeType="1"/>
              </p:cNvSpPr>
              <p:nvPr/>
            </p:nvSpPr>
            <p:spPr bwMode="auto">
              <a:xfrm>
                <a:off x="114300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322"/>
              <p:cNvSpPr>
                <a:spLocks noChangeShapeType="1"/>
              </p:cNvSpPr>
              <p:nvPr/>
            </p:nvSpPr>
            <p:spPr bwMode="auto">
              <a:xfrm>
                <a:off x="180975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323"/>
              <p:cNvSpPr>
                <a:spLocks noChangeShapeType="1"/>
              </p:cNvSpPr>
              <p:nvPr/>
            </p:nvSpPr>
            <p:spPr bwMode="auto">
              <a:xfrm>
                <a:off x="189306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1324"/>
              <p:cNvSpPr>
                <a:spLocks noChangeShapeType="1"/>
              </p:cNvSpPr>
              <p:nvPr/>
            </p:nvSpPr>
            <p:spPr bwMode="auto">
              <a:xfrm flipH="1">
                <a:off x="0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8485872" y="5850454"/>
              <a:ext cx="574504" cy="324000"/>
              <a:chOff x="0" y="0"/>
              <a:chExt cx="297306" cy="180975"/>
            </a:xfrm>
          </p:grpSpPr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24091" y="0"/>
                <a:ext cx="252000" cy="180000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321"/>
              <p:cNvSpPr>
                <a:spLocks noChangeShapeType="1"/>
              </p:cNvSpPr>
              <p:nvPr/>
            </p:nvSpPr>
            <p:spPr bwMode="auto">
              <a:xfrm>
                <a:off x="114300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322"/>
              <p:cNvSpPr>
                <a:spLocks noChangeShapeType="1"/>
              </p:cNvSpPr>
              <p:nvPr/>
            </p:nvSpPr>
            <p:spPr bwMode="auto">
              <a:xfrm>
                <a:off x="180975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323"/>
              <p:cNvSpPr>
                <a:spLocks noChangeShapeType="1"/>
              </p:cNvSpPr>
              <p:nvPr/>
            </p:nvSpPr>
            <p:spPr bwMode="auto">
              <a:xfrm>
                <a:off x="189306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324"/>
              <p:cNvSpPr>
                <a:spLocks noChangeShapeType="1"/>
              </p:cNvSpPr>
              <p:nvPr/>
            </p:nvSpPr>
            <p:spPr bwMode="auto">
              <a:xfrm flipH="1">
                <a:off x="0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491319" y="5301816"/>
              <a:ext cx="574504" cy="324000"/>
              <a:chOff x="0" y="0"/>
              <a:chExt cx="297306" cy="180975"/>
            </a:xfrm>
          </p:grpSpPr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24091" y="0"/>
                <a:ext cx="252000" cy="180000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321"/>
              <p:cNvSpPr>
                <a:spLocks noChangeShapeType="1"/>
              </p:cNvSpPr>
              <p:nvPr/>
            </p:nvSpPr>
            <p:spPr bwMode="auto">
              <a:xfrm>
                <a:off x="114300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322"/>
              <p:cNvSpPr>
                <a:spLocks noChangeShapeType="1"/>
              </p:cNvSpPr>
              <p:nvPr/>
            </p:nvSpPr>
            <p:spPr bwMode="auto">
              <a:xfrm>
                <a:off x="180975" y="0"/>
                <a:ext cx="0" cy="1809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323"/>
              <p:cNvSpPr>
                <a:spLocks noChangeShapeType="1"/>
              </p:cNvSpPr>
              <p:nvPr/>
            </p:nvSpPr>
            <p:spPr bwMode="auto">
              <a:xfrm>
                <a:off x="189306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324"/>
              <p:cNvSpPr>
                <a:spLocks noChangeShapeType="1"/>
              </p:cNvSpPr>
              <p:nvPr/>
            </p:nvSpPr>
            <p:spPr bwMode="auto">
              <a:xfrm flipH="1">
                <a:off x="0" y="95250"/>
                <a:ext cx="108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8216560" y="5625732"/>
              <a:ext cx="47000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C₃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10934" y="5041498"/>
              <a:ext cx="47000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C₂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22855" y="4509340"/>
              <a:ext cx="47000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C₁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3074400" y="1359360"/>
              <a:ext cx="766440" cy="33768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5040" y="1350000"/>
                <a:ext cx="785160" cy="3395520"/>
              </a:xfrm>
              <a:prstGeom prst="rect">
                <a:avLst/>
              </a:prstGeom>
            </p:spPr>
          </p:pic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spid="45426" name="CheckBox1" r:id="rId2" imgW="504720" imgH="285840"/>
        </mc:Choice>
        <mc:Fallback>
          <p:control name="CheckBox1" r:id="rId2" imgW="504720" imgH="285840">
            <p:pic>
              <p:nvPicPr>
                <p:cNvPr id="24" name="CheckBox1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27" name="CheckBox2" r:id="rId3" imgW="504720" imgH="285840"/>
        </mc:Choice>
        <mc:Fallback>
          <p:control name="CheckBox2" r:id="rId3" imgW="504720" imgH="285840">
            <p:pic>
              <p:nvPicPr>
                <p:cNvPr id="25" name="CheckBox2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28" name="CheckBox3" r:id="rId4" imgW="504720" imgH="285840"/>
        </mc:Choice>
        <mc:Fallback>
          <p:control name="CheckBox3" r:id="rId4" imgW="504720" imgH="285840">
            <p:pic>
              <p:nvPicPr>
                <p:cNvPr id="26" name="CheckBox3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29" name="CheckBox8" r:id="rId5" imgW="504720" imgH="285840"/>
        </mc:Choice>
        <mc:Fallback>
          <p:control name="CheckBox8" r:id="rId5" imgW="504720" imgH="285840">
            <p:pic>
              <p:nvPicPr>
                <p:cNvPr id="27" name="CheckBox8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110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94" y="7811396"/>
            <a:ext cx="1981200" cy="304277"/>
          </a:xfrm>
        </p:spPr>
        <p:txBody>
          <a:bodyPr/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1 : </a:t>
            </a:r>
            <a:r>
              <a:rPr lang="en-US" dirty="0" err="1" smtClean="0"/>
              <a:t>kapasitor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39" y="1394052"/>
            <a:ext cx="4813797" cy="263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394" y="1246981"/>
            <a:ext cx="647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!</a:t>
            </a:r>
            <a:br>
              <a:rPr lang="en-US" sz="2000" dirty="0"/>
            </a:br>
            <a:r>
              <a:rPr lang="en-US" sz="2000" dirty="0" err="1"/>
              <a:t>Jika</a:t>
            </a:r>
            <a:r>
              <a:rPr lang="en-US" sz="2000" dirty="0"/>
              <a:t> C</a:t>
            </a:r>
            <a:r>
              <a:rPr lang="en-US" sz="2000" baseline="-25000" dirty="0"/>
              <a:t>1 </a:t>
            </a:r>
            <a:r>
              <a:rPr lang="en-US" sz="2000" dirty="0"/>
              <a:t>= 4 µF, C</a:t>
            </a:r>
            <a:r>
              <a:rPr lang="en-US" sz="2000" baseline="-25000" dirty="0"/>
              <a:t>2</a:t>
            </a:r>
            <a:r>
              <a:rPr lang="en-US" sz="2000" dirty="0"/>
              <a:t> = 1 µF, C</a:t>
            </a:r>
            <a:r>
              <a:rPr lang="en-US" sz="2000" baseline="-25000" dirty="0"/>
              <a:t>3</a:t>
            </a:r>
            <a:r>
              <a:rPr lang="en-US" sz="2000" dirty="0"/>
              <a:t> = 5 µF, C</a:t>
            </a:r>
            <a:r>
              <a:rPr lang="en-US" sz="2000" baseline="-25000" dirty="0"/>
              <a:t>4</a:t>
            </a:r>
            <a:r>
              <a:rPr lang="en-US" sz="2000" dirty="0"/>
              <a:t> = 2 µF </a:t>
            </a:r>
            <a:r>
              <a:rPr lang="en-US" sz="2000" dirty="0" err="1"/>
              <a:t>dan</a:t>
            </a:r>
            <a:r>
              <a:rPr lang="en-US" sz="2000" dirty="0"/>
              <a:t> C</a:t>
            </a:r>
            <a:r>
              <a:rPr lang="en-US" sz="2000" baseline="-25000" dirty="0"/>
              <a:t>5</a:t>
            </a:r>
            <a:r>
              <a:rPr lang="en-US" sz="2000" dirty="0"/>
              <a:t> = 4 µF. </a:t>
            </a:r>
            <a:endParaRPr lang="en-US" sz="2000" dirty="0" smtClean="0"/>
          </a:p>
          <a:p>
            <a:r>
              <a:rPr lang="en-US" sz="2000" dirty="0" smtClean="0"/>
              <a:t>a.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/>
              <a:t>muatan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kapasitor</a:t>
            </a:r>
            <a:r>
              <a:rPr lang="en-US" sz="2000" dirty="0"/>
              <a:t>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 </a:t>
            </a:r>
            <a:r>
              <a:rPr lang="en-US" sz="2000" dirty="0" err="1" smtClean="0"/>
              <a:t>adalah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b. </a:t>
            </a:r>
            <a:r>
              <a:rPr lang="en-US" sz="2000" dirty="0" err="1" smtClean="0"/>
              <a:t>Besarnya</a:t>
            </a:r>
            <a:r>
              <a:rPr lang="en-US" sz="2000" dirty="0" smtClean="0"/>
              <a:t> </a:t>
            </a:r>
            <a:r>
              <a:rPr lang="en-US" sz="2000" dirty="0" err="1"/>
              <a:t>energi</a:t>
            </a:r>
            <a:r>
              <a:rPr lang="en-US" sz="2000" dirty="0"/>
              <a:t> </a:t>
            </a:r>
            <a:r>
              <a:rPr lang="en-US" sz="2000" dirty="0" err="1"/>
              <a:t>listrik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kapasitor</a:t>
            </a:r>
            <a:r>
              <a:rPr lang="en-US" sz="2000" dirty="0"/>
              <a:t> </a:t>
            </a:r>
            <a:r>
              <a:rPr lang="en-US" sz="2000" dirty="0" err="1"/>
              <a:t>gabungan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.... ( </a:t>
            </a:r>
            <a:r>
              <a:rPr lang="en-US" sz="2000" dirty="0"/>
              <a:t>1 µF = 10</a:t>
            </a:r>
            <a:r>
              <a:rPr lang="en-US" sz="2000" baseline="30000" dirty="0"/>
              <a:t>-6</a:t>
            </a:r>
            <a:r>
              <a:rPr lang="en-US" sz="2000" dirty="0"/>
              <a:t> F 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0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Misbach SMA 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402200" y="3560040"/>
              <a:ext cx="2525040" cy="313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840" y="3550680"/>
                <a:ext cx="2543760" cy="3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1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/>
          <p:cNvSpPr/>
          <p:nvPr/>
        </p:nvSpPr>
        <p:spPr>
          <a:xfrm>
            <a:off x="483394" y="1585839"/>
            <a:ext cx="6120000" cy="612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4794" y="1246981"/>
            <a:ext cx="1404000" cy="338858"/>
          </a:xfrm>
        </p:spPr>
        <p:txBody>
          <a:bodyPr>
            <a:normAutofit/>
          </a:bodyPr>
          <a:lstStyle/>
          <a:p>
            <a:r>
              <a:rPr lang="id-ID" sz="1400" u="sng" dirty="0" smtClean="0"/>
              <a:t>Medan Listrik</a:t>
            </a:r>
            <a:endParaRPr lang="en-US" sz="14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/>
          <p:cNvSpPr/>
          <p:nvPr/>
        </p:nvSpPr>
        <p:spPr>
          <a:xfrm>
            <a:off x="459394" y="1569710"/>
            <a:ext cx="6120000" cy="612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2900000">
            <a:off x="3223797" y="5668077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:\my picture\moving picture\click here\click_here_button.gif">
            <a:hlinkClick r:id="" action="ppaction://noaction">
              <a:snd r:embed="rId9" name="1.wav"/>
            </a:hlinkClick>
            <a:hlinkHover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94" y="669121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/>
          <p:cNvSpPr/>
          <p:nvPr/>
        </p:nvSpPr>
        <p:spPr>
          <a:xfrm>
            <a:off x="6807994" y="5250210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4919794" y="447371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4881876" y="2887912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5322558" y="5812597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9594" y="4153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40994" y="31629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98194" y="5590381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2100000">
            <a:off x="4454692" y="5531302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31794" y="5601305"/>
            <a:ext cx="82586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 =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65194" y="1780381"/>
            <a:ext cx="481293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Medan listrik adalah daerah (ruang) di sekitar muatan yg masih dipengaruhi oleh gaya listrik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8561364" y="30757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42364" y="2923381"/>
            <a:ext cx="25138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= muatan uji ( C 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98364" y="3472676"/>
            <a:ext cx="3686430" cy="186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 ini tidak mengakibatkan muatan uji q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bergerak, yang mengakibatkan muatan uji q bergerak adalah gaya Couloumb/listrik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rot="8040000">
            <a:off x="2981780" y="3362064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3557194" y="4640123"/>
            <a:ext cx="370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302794" y="4399310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r>
              <a:rPr lang="id-ID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26876" y="4640123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-2760000">
            <a:off x="4103076" y="3626274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57328" y="4027435"/>
            <a:ext cx="397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07994" y="4752181"/>
            <a:ext cx="3321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9" name="Rectangle 48">
            <a:hlinkClick r:id="rId12" action="ppaction://hlinksldjump">
              <a:snd r:embed="rId13" name="SOUND38.WAV"/>
            </a:hlinkClick>
            <a:hlinkHover r:id="" action="ppaction://noaction" highlightClick="1"/>
          </p:cNvPr>
          <p:cNvSpPr/>
          <p:nvPr/>
        </p:nvSpPr>
        <p:spPr>
          <a:xfrm>
            <a:off x="2448877" y="570181"/>
            <a:ext cx="2448878" cy="552344"/>
          </a:xfrm>
          <a:prstGeom prst="rect">
            <a:avLst/>
          </a:prstGeom>
          <a:solidFill>
            <a:srgbClr val="FFCC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MEDAN  n GAYA</a:t>
            </a:r>
            <a:r>
              <a:rPr lang="en-US" sz="1800" b="1" baseline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038" name="CheckBox4" r:id="rId2" imgW="504720" imgH="285840"/>
        </mc:Choice>
        <mc:Fallback>
          <p:control name="CheckBox4" r:id="rId2" imgW="504720" imgH="285840">
            <p:pic>
              <p:nvPicPr>
                <p:cNvPr id="45" name="CheckBox4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39" name="CheckBox5" r:id="rId3" imgW="504720" imgH="285840"/>
        </mc:Choice>
        <mc:Fallback>
          <p:control name="CheckBox5" r:id="rId3" imgW="504720" imgH="285840">
            <p:pic>
              <p:nvPicPr>
                <p:cNvPr id="46" name="Check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40" name="CheckBox6" r:id="rId4" imgW="504720" imgH="285840"/>
        </mc:Choice>
        <mc:Fallback>
          <p:control name="CheckBox6" r:id="rId4" imgW="504720" imgH="285840">
            <p:pic>
              <p:nvPicPr>
                <p:cNvPr id="47" name="CheckBox6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41" name="CheckBox7" r:id="rId5" imgW="504720" imgH="285840"/>
        </mc:Choice>
        <mc:Fallback>
          <p:control name="CheckBox7" r:id="rId5" imgW="504720" imgH="285840">
            <p:pic>
              <p:nvPicPr>
                <p:cNvPr id="48" name="CheckBox7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806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8" grpId="0" animBg="1"/>
      <p:bldP spid="23" grpId="0" animBg="1"/>
      <p:bldP spid="24" grpId="0" animBg="1"/>
      <p:bldP spid="25" grpId="0" animBg="1"/>
      <p:bldP spid="19" grpId="0"/>
      <p:bldP spid="29" grpId="0"/>
      <p:bldP spid="30" grpId="0"/>
      <p:bldP spid="36" grpId="0"/>
      <p:bldP spid="33" grpId="0" animBg="1"/>
      <p:bldP spid="40" grpId="0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/>
          <p:cNvSpPr/>
          <p:nvPr/>
        </p:nvSpPr>
        <p:spPr>
          <a:xfrm>
            <a:off x="483394" y="1585839"/>
            <a:ext cx="6120000" cy="612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513" y="1246981"/>
            <a:ext cx="1872000" cy="324000"/>
          </a:xfrm>
        </p:spPr>
        <p:txBody>
          <a:bodyPr>
            <a:normAutofit fontScale="90000"/>
          </a:bodyPr>
          <a:lstStyle/>
          <a:p>
            <a:r>
              <a:rPr lang="id-ID" sz="1400" u="sng" dirty="0" smtClean="0"/>
              <a:t>Gaya Listrik/Couloumb</a:t>
            </a:r>
            <a:endParaRPr lang="en-US" sz="14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/>
          <p:cNvSpPr/>
          <p:nvPr/>
        </p:nvSpPr>
        <p:spPr>
          <a:xfrm>
            <a:off x="459394" y="1569710"/>
            <a:ext cx="6120000" cy="612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2900000">
            <a:off x="3223797" y="5668077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:\my picture\moving picture\click here\click_here_button.gif">
            <a:hlinkClick r:id="" action="ppaction://noaction">
              <a:snd r:embed="rId9" name="1.wav"/>
            </a:hlinkClick>
            <a:hlinkHover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94" y="669121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/>
          <p:cNvSpPr/>
          <p:nvPr/>
        </p:nvSpPr>
        <p:spPr>
          <a:xfrm>
            <a:off x="6807994" y="5250210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4919794" y="447371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4919794" y="2887912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5322558" y="5812597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40994" y="4153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2394" y="3391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792" y="51441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-2760000">
            <a:off x="4103076" y="3626274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31794" y="5601305"/>
            <a:ext cx="8258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 = 0</a:t>
            </a: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 =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65194" y="1780381"/>
            <a:ext cx="481293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Medan listrik adalah daerah (ruang) di sekitar muatan yg masih dipengaruhi oleh gaya listrik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8561364" y="30757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42364" y="2923381"/>
            <a:ext cx="25138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= muatan uji ( C 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98364" y="3472676"/>
            <a:ext cx="3686430" cy="186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 ini tidak mengakibatkan muatan uji q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bergerak, yang mengakibatkan muatan uji q bergerak adalah gaya Couloumb/listrik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rot="8040000">
            <a:off x="2981780" y="3363240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3557194" y="4640123"/>
            <a:ext cx="370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302794" y="4399310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r>
              <a:rPr lang="id-ID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26876" y="4640123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2100000">
            <a:off x="4454692" y="5531302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760000">
            <a:off x="4987200" y="3134888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36394" y="3075781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0908" y="4803934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97454" y="6254239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598194" y="4904581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2100000">
            <a:off x="4525863" y="5970573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57328" y="4027435"/>
            <a:ext cx="397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07994" y="4752181"/>
            <a:ext cx="3321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54" name="Rectangle 53">
            <a:hlinkClick r:id="rId12" action="ppaction://hlinksldjump">
              <a:snd r:embed="rId13" name="SOUND38.WAV"/>
            </a:hlinkClick>
            <a:hlinkHover r:id="" action="ppaction://noaction" highlightClick="1"/>
          </p:cNvPr>
          <p:cNvSpPr/>
          <p:nvPr/>
        </p:nvSpPr>
        <p:spPr>
          <a:xfrm>
            <a:off x="2448877" y="570181"/>
            <a:ext cx="2448878" cy="552344"/>
          </a:xfrm>
          <a:prstGeom prst="rect">
            <a:avLst/>
          </a:prstGeom>
          <a:solidFill>
            <a:srgbClr val="FFCC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MEDAN  n GAYA</a:t>
            </a:r>
            <a:r>
              <a:rPr lang="en-US" sz="1800" b="1" baseline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062" name="CheckBox4" r:id="rId2" imgW="504720" imgH="285840"/>
        </mc:Choice>
        <mc:Fallback>
          <p:control name="CheckBox4" r:id="rId2" imgW="504720" imgH="2858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063" name="CheckBox5" r:id="rId3" imgW="504720" imgH="285840"/>
        </mc:Choice>
        <mc:Fallback>
          <p:control name="CheckBox5" r:id="rId3" imgW="504720" imgH="2858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064" name="CheckBox6" r:id="rId4" imgW="504720" imgH="285840"/>
        </mc:Choice>
        <mc:Fallback>
          <p:control name="CheckBox6" r:id="rId4" imgW="504720" imgH="285840">
            <p:pic>
              <p:nvPicPr>
                <p:cNvPr id="52" name="CheckBox6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065" name="CheckBox7" r:id="rId5" imgW="504720" imgH="285840"/>
        </mc:Choice>
        <mc:Fallback>
          <p:control name="CheckBox7" r:id="rId5" imgW="504720" imgH="285840">
            <p:pic>
              <p:nvPicPr>
                <p:cNvPr id="53" name="CheckBox7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88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3459E-6 -3.29245E-6 L -0.09398 -3.2924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6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3459E-6 -6.28593E-7 L 0.11758 -0.1786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-89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61E-6 5.55768E-7 L -0.133 -0.1360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0" y="-68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  <p:bldP spid="25" grpId="0" animBg="1"/>
      <p:bldP spid="3" grpId="0"/>
      <p:bldP spid="40" grpId="0"/>
      <p:bldP spid="41" grpId="0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/>
          <p:cNvSpPr/>
          <p:nvPr/>
        </p:nvSpPr>
        <p:spPr>
          <a:xfrm>
            <a:off x="483394" y="1585839"/>
            <a:ext cx="6120000" cy="612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6130" y="1246981"/>
            <a:ext cx="1764000" cy="324000"/>
          </a:xfrm>
        </p:spPr>
        <p:txBody>
          <a:bodyPr>
            <a:normAutofit fontScale="90000"/>
          </a:bodyPr>
          <a:lstStyle/>
          <a:p>
            <a:r>
              <a:rPr lang="id-ID" sz="1400" u="sng" dirty="0" smtClean="0"/>
              <a:t>Gaya Listrik/Coulumb</a:t>
            </a:r>
            <a:endParaRPr lang="en-US" sz="14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/>
          <p:cNvSpPr/>
          <p:nvPr/>
        </p:nvSpPr>
        <p:spPr>
          <a:xfrm>
            <a:off x="459394" y="1569710"/>
            <a:ext cx="6120000" cy="612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2900000">
            <a:off x="3223797" y="5632219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:\my picture\moving picture\click here\click_here_button.gif">
            <a:hlinkClick r:id="" action="ppaction://noaction">
              <a:snd r:embed="rId9" name="1.wav"/>
            </a:hlinkClick>
            <a:hlinkHover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94" y="669121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/>
          <p:cNvSpPr/>
          <p:nvPr/>
        </p:nvSpPr>
        <p:spPr>
          <a:xfrm>
            <a:off x="6807994" y="5250210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4919794" y="447371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4919794" y="2887912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5322558" y="5812597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40994" y="4153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2394" y="3391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792" y="51441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-2760000">
            <a:off x="4103076" y="3515888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31794" y="5601305"/>
            <a:ext cx="8258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 = 0</a:t>
            </a: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 =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65194" y="1780381"/>
            <a:ext cx="481293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Medan listrik adalah daerah (ruang) di sekitar muatan yg masih dipengaruhi oleh gaya listrik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8561364" y="30757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42364" y="2923381"/>
            <a:ext cx="25138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= muatan uji ( C 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98364" y="3472676"/>
            <a:ext cx="3686430" cy="186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 ini tidak mengakibatkan muatan uji q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bergerak, yang mengakibatkan muatan uji q bergerak adalah gaya Couloumb/listrik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rot="8040000">
            <a:off x="2981780" y="3379993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3557194" y="4640123"/>
            <a:ext cx="370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302794" y="4399310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r>
              <a:rPr lang="id-ID" sz="3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id-ID" sz="36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26876" y="4675981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2100000">
            <a:off x="4454692" y="5591189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760000">
            <a:off x="4987200" y="3134888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36394" y="3075781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0908" y="4803934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97454" y="6254239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598194" y="4904581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2100000">
            <a:off x="4525863" y="5970573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57328" y="4027435"/>
            <a:ext cx="397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07994" y="4752181"/>
            <a:ext cx="3321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54" name="Rectangle 53">
            <a:hlinkClick r:id="rId12" action="ppaction://hlinksldjump">
              <a:snd r:embed="rId13" name="SOUND38.WAV"/>
            </a:hlinkClick>
            <a:hlinkHover r:id="" action="ppaction://noaction" highlightClick="1"/>
          </p:cNvPr>
          <p:cNvSpPr/>
          <p:nvPr/>
        </p:nvSpPr>
        <p:spPr>
          <a:xfrm>
            <a:off x="2448877" y="570181"/>
            <a:ext cx="2448878" cy="552344"/>
          </a:xfrm>
          <a:prstGeom prst="rect">
            <a:avLst/>
          </a:prstGeom>
          <a:solidFill>
            <a:srgbClr val="FFCC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MEDAN  n GAYA</a:t>
            </a:r>
            <a:r>
              <a:rPr lang="en-US" sz="1800" b="1" baseline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086" name="CheckBox4" r:id="rId2" imgW="504720" imgH="285840"/>
        </mc:Choice>
        <mc:Fallback>
          <p:control name="CheckBox4" r:id="rId2" imgW="504720" imgH="2858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087" name="CheckBox5" r:id="rId3" imgW="504720" imgH="285840"/>
        </mc:Choice>
        <mc:Fallback>
          <p:control name="CheckBox5" r:id="rId3" imgW="504720" imgH="2858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088" name="CheckBox6" r:id="rId4" imgW="504720" imgH="285840"/>
        </mc:Choice>
        <mc:Fallback>
          <p:control name="CheckBox6" r:id="rId4" imgW="504720" imgH="285840">
            <p:pic>
              <p:nvPicPr>
                <p:cNvPr id="52" name="CheckBox6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089" name="CheckBox7" r:id="rId5" imgW="504720" imgH="285840"/>
        </mc:Choice>
        <mc:Fallback>
          <p:control name="CheckBox7" r:id="rId5" imgW="504720" imgH="285840">
            <p:pic>
              <p:nvPicPr>
                <p:cNvPr id="53" name="CheckBox7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460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81 -3.29245E-6 L 0.00013 -3.29245E-6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43 0.16175 L -3.83459E-6 -6.28593E-7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5" y="-808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14 0.13588 L 0.00013 -0.00019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0" y="-68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  <p:bldP spid="25" grpId="0" animBg="1"/>
      <p:bldP spid="3" grpId="0"/>
      <p:bldP spid="40" grpId="0"/>
      <p:bldP spid="41" grpId="0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394" y="1230852"/>
            <a:ext cx="2340000" cy="324000"/>
          </a:xfrm>
        </p:spPr>
        <p:txBody>
          <a:bodyPr>
            <a:normAutofit fontScale="90000"/>
          </a:bodyPr>
          <a:lstStyle/>
          <a:p>
            <a:r>
              <a:rPr lang="id-ID" sz="1400" u="sng" dirty="0" smtClean="0"/>
              <a:t>Medan Listrik dan Gaya Listrik</a:t>
            </a:r>
            <a:endParaRPr lang="en-US" sz="14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/>
          <p:cNvSpPr/>
          <p:nvPr/>
        </p:nvSpPr>
        <p:spPr>
          <a:xfrm>
            <a:off x="459394" y="1569710"/>
            <a:ext cx="6120000" cy="612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2900000">
            <a:off x="3223797" y="5700943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6807994" y="5250210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4919794" y="447371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4919794" y="2887912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5322558" y="5812597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40994" y="4153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2394" y="3391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792" y="51441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-2760000">
            <a:off x="4103076" y="3592088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31794" y="5601305"/>
            <a:ext cx="8258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 = 0</a:t>
            </a: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 = 0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8561364" y="307578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42364" y="2923381"/>
            <a:ext cx="25138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= muatan uji ( C )</a:t>
            </a: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rot="8040000">
            <a:off x="2981780" y="3379993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3557194" y="4640123"/>
            <a:ext cx="370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302794" y="4399310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r>
              <a:rPr lang="id-ID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26876" y="4640123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2100000">
            <a:off x="4454692" y="5531302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760000">
            <a:off x="4987200" y="3134888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36394" y="3075781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0908" y="4803934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97454" y="6254239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598194" y="4904581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2100000">
            <a:off x="4525863" y="5970573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hlinkHover r:id="" action="ppaction://noaction" highlightClick="1"/>
          </p:cNvPr>
          <p:cNvSpPr txBox="1"/>
          <p:nvPr/>
        </p:nvSpPr>
        <p:spPr>
          <a:xfrm>
            <a:off x="9574387" y="4135331"/>
            <a:ext cx="348172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4" name="TextBox 43">
            <a:hlinkHover r:id="" action="ppaction://noaction" highlightClick="1"/>
          </p:cNvPr>
          <p:cNvSpPr txBox="1"/>
          <p:nvPr/>
        </p:nvSpPr>
        <p:spPr>
          <a:xfrm>
            <a:off x="9574387" y="4837671"/>
            <a:ext cx="364202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57328" y="4027435"/>
            <a:ext cx="397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07994" y="4752181"/>
            <a:ext cx="3321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55" name="Rectangle 54">
            <a:hlinkClick r:id="rId10" action="ppaction://hlinksldjump">
              <a:snd r:embed="rId11" name="SOUND38.WAV"/>
            </a:hlinkClick>
            <a:hlinkHover r:id="" action="ppaction://noaction" highlightClick="1"/>
          </p:cNvPr>
          <p:cNvSpPr/>
          <p:nvPr/>
        </p:nvSpPr>
        <p:spPr>
          <a:xfrm>
            <a:off x="2448877" y="570181"/>
            <a:ext cx="2448878" cy="552344"/>
          </a:xfrm>
          <a:prstGeom prst="rect">
            <a:avLst/>
          </a:prstGeom>
          <a:solidFill>
            <a:srgbClr val="FFCC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MEDAN  n GAYA</a:t>
            </a:r>
            <a:r>
              <a:rPr lang="en-US" sz="1800" b="1" baseline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106" name="CheckBox4" r:id="rId2" imgW="504720" imgH="285840"/>
        </mc:Choice>
        <mc:Fallback>
          <p:control name="CheckBox4" r:id="rId2" imgW="504720" imgH="285840">
            <p:pic>
              <p:nvPicPr>
                <p:cNvPr id="51" name="Check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107" name="CheckBox5" r:id="rId3" imgW="504720" imgH="285840"/>
        </mc:Choice>
        <mc:Fallback>
          <p:control name="CheckBox5" r:id="rId3" imgW="504720" imgH="285840">
            <p:pic>
              <p:nvPicPr>
                <p:cNvPr id="52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108" name="CheckBox6" r:id="rId4" imgW="504720" imgH="285840"/>
        </mc:Choice>
        <mc:Fallback>
          <p:control name="CheckBox6" r:id="rId4" imgW="504720" imgH="285840">
            <p:pic>
              <p:nvPicPr>
                <p:cNvPr id="53" name="CheckBox6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109" name="CheckBox7" r:id="rId5" imgW="504720" imgH="285840"/>
        </mc:Choice>
        <mc:Fallback>
          <p:control name="CheckBox7" r:id="rId5" imgW="504720" imgH="285840">
            <p:pic>
              <p:nvPicPr>
                <p:cNvPr id="54" name="CheckBox7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384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9" grpId="0"/>
      <p:bldP spid="29" grpId="1"/>
      <p:bldP spid="30" grpId="0"/>
      <p:bldP spid="30" grpId="1"/>
      <p:bldP spid="3" grpId="0"/>
      <p:bldP spid="3" grpId="1"/>
      <p:bldP spid="3" grpId="2"/>
      <p:bldP spid="40" grpId="0"/>
      <p:bldP spid="40" grpId="1"/>
      <p:bldP spid="40" grpId="2"/>
      <p:bldP spid="41" grpId="0"/>
      <p:bldP spid="41" grpId="1"/>
      <p:bldP spid="41" grpId="2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551194" y="1246981"/>
            <a:ext cx="2407831" cy="338858"/>
          </a:xfrm>
        </p:spPr>
        <p:txBody>
          <a:bodyPr>
            <a:normAutofit fontScale="90000"/>
          </a:bodyPr>
          <a:lstStyle/>
          <a:p>
            <a:r>
              <a:rPr lang="id-ID" sz="1400" u="sng" dirty="0" smtClean="0"/>
              <a:t>Medan Listrik dan Gaya Listrik</a:t>
            </a:r>
            <a:endParaRPr lang="en-US" sz="1400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7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/>
          <p:cNvSpPr/>
          <p:nvPr/>
        </p:nvSpPr>
        <p:spPr>
          <a:xfrm>
            <a:off x="459394" y="1569710"/>
            <a:ext cx="6120000" cy="61200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2900000">
            <a:off x="3223797" y="5700943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6807994" y="5250210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4919794" y="4473711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4919794" y="2887912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5322558" y="5812597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40994" y="4153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2394" y="33915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792" y="5144105"/>
            <a:ext cx="364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-2760000">
            <a:off x="4103076" y="3592088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31794" y="5601305"/>
            <a:ext cx="8258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 = 0</a:t>
            </a: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 = 0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8561364" y="3315305"/>
            <a:ext cx="288000" cy="288000"/>
          </a:xfrm>
          <a:prstGeom prst="flowChartConnector">
            <a:avLst/>
          </a:prstGeom>
          <a:solidFill>
            <a:srgbClr val="996633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42364" y="3162905"/>
            <a:ext cx="25138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= muatan uji ( C )</a:t>
            </a:r>
          </a:p>
        </p:txBody>
      </p:sp>
      <p:pic>
        <p:nvPicPr>
          <p:cNvPr id="3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rot="8040000">
            <a:off x="2981780" y="3379993"/>
            <a:ext cx="36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3557194" y="4640123"/>
            <a:ext cx="370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302794" y="4399310"/>
            <a:ext cx="457200" cy="4572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r>
              <a:rPr lang="id-ID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26876" y="4640123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2100000">
            <a:off x="4454692" y="5531302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760000">
            <a:off x="4987200" y="3134888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36394" y="3075781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0908" y="4803934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97454" y="6254239"/>
            <a:ext cx="348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598194" y="4904581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2100000">
            <a:off x="4525863" y="5970573"/>
            <a:ext cx="7999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hlinkHover r:id="" action="ppaction://noaction" highlightClick="1"/>
          </p:cNvPr>
          <p:cNvSpPr txBox="1"/>
          <p:nvPr/>
        </p:nvSpPr>
        <p:spPr>
          <a:xfrm>
            <a:off x="9671660" y="4153505"/>
            <a:ext cx="348172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4" name="TextBox 43">
            <a:hlinkHover r:id="" action="ppaction://noaction" highlightClick="1"/>
          </p:cNvPr>
          <p:cNvSpPr txBox="1"/>
          <p:nvPr/>
        </p:nvSpPr>
        <p:spPr>
          <a:xfrm>
            <a:off x="9671660" y="4855845"/>
            <a:ext cx="364202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57328" y="4027435"/>
            <a:ext cx="397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07994" y="4752181"/>
            <a:ext cx="3321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55" name="Rectangle 54">
            <a:hlinkClick r:id="rId10" action="ppaction://hlinksldjump">
              <a:snd r:embed="rId11" name="SOUND38.WAV"/>
            </a:hlinkClick>
            <a:hlinkHover r:id="" action="ppaction://noaction" highlightClick="1"/>
          </p:cNvPr>
          <p:cNvSpPr/>
          <p:nvPr/>
        </p:nvSpPr>
        <p:spPr>
          <a:xfrm>
            <a:off x="2448877" y="570181"/>
            <a:ext cx="2448878" cy="552344"/>
          </a:xfrm>
          <a:prstGeom prst="rect">
            <a:avLst/>
          </a:prstGeom>
          <a:solidFill>
            <a:srgbClr val="FFCC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MEDAN  n GAYA</a:t>
            </a:r>
            <a:r>
              <a:rPr lang="en-US" sz="1800" b="1" baseline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130" name="CheckBox4" r:id="rId2" imgW="504720" imgH="285840"/>
        </mc:Choice>
        <mc:Fallback>
          <p:control name="CheckBox4" r:id="rId2" imgW="504720" imgH="285840">
            <p:pic>
              <p:nvPicPr>
                <p:cNvPr id="51" name="Check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31" name="CheckBox5" r:id="rId3" imgW="504720" imgH="285840"/>
        </mc:Choice>
        <mc:Fallback>
          <p:control name="CheckBox5" r:id="rId3" imgW="504720" imgH="285840">
            <p:pic>
              <p:nvPicPr>
                <p:cNvPr id="52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32" name="CheckBox6" r:id="rId4" imgW="504720" imgH="285840"/>
        </mc:Choice>
        <mc:Fallback>
          <p:control name="CheckBox6" r:id="rId4" imgW="504720" imgH="285840">
            <p:pic>
              <p:nvPicPr>
                <p:cNvPr id="53" name="CheckBox6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33" name="CheckBox7" r:id="rId5" imgW="504720" imgH="285840"/>
        </mc:Choice>
        <mc:Fallback>
          <p:control name="CheckBox7" r:id="rId5" imgW="504720" imgH="285840">
            <p:pic>
              <p:nvPicPr>
                <p:cNvPr id="54" name="CheckBox7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617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9" grpId="0"/>
      <p:bldP spid="29" grpId="1"/>
      <p:bldP spid="30" grpId="0"/>
      <p:bldP spid="30" grpId="1"/>
      <p:bldP spid="3" grpId="0"/>
      <p:bldP spid="3" grpId="1"/>
      <p:bldP spid="3" grpId="2"/>
      <p:bldP spid="40" grpId="0"/>
      <p:bldP spid="40" grpId="1"/>
      <p:bldP spid="40" grpId="2"/>
      <p:bldP spid="41" grpId="0"/>
      <p:bldP spid="41" grpId="1"/>
      <p:bldP spid="41" grpId="2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309394" y="2106184"/>
            <a:ext cx="85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0740" y="1258125"/>
            <a:ext cx="1440000" cy="324000"/>
          </a:xfrm>
        </p:spPr>
        <p:txBody>
          <a:bodyPr>
            <a:noAutofit/>
          </a:bodyPr>
          <a:lstStyle/>
          <a:p>
            <a:r>
              <a:rPr lang="id-ID" u="sng" dirty="0" smtClean="0"/>
              <a:t>Gaya listrik </a:t>
            </a:r>
            <a:endParaRPr lang="en-US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22/02/2015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/>
                </a:solidFill>
              </a:rPr>
              <a:t>Misbach SMA 49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28A8-8B3E-418D-940D-A772C006038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5" name="Picture 8" descr="C:\Documents and Settings\User\My Documents\My Pictures\moving picture\arrow\R4.gif">
            <a:hlinkClick r:id="" action="ppaction://hlinkshowjump?jump=next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38851" y="7912382"/>
            <a:ext cx="440682" cy="331216"/>
          </a:xfrm>
          <a:prstGeom prst="rect">
            <a:avLst/>
          </a:prstGeom>
          <a:noFill/>
        </p:spPr>
      </p:pic>
      <p:pic>
        <p:nvPicPr>
          <p:cNvPr id="16" name="Picture 8" descr="C:\Documents and Settings\User\My Documents\My Pictures\moving picture\arrow\R4.gif">
            <a:hlinkClick r:id="" action="ppaction://hlinkshowjump?jump=previousslide"/>
            <a:hlinkHover r:id="" action="ppaction://noaction">
              <a:snd r:embed="rId8" name="arrow.wav"/>
            </a:hlinkHover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flipH="1">
            <a:off x="5169876" y="7912382"/>
            <a:ext cx="440682" cy="331216"/>
          </a:xfrm>
          <a:prstGeom prst="rect">
            <a:avLst/>
          </a:prstGeom>
          <a:noFill/>
        </p:spPr>
      </p:pic>
      <p:sp>
        <p:nvSpPr>
          <p:cNvPr id="2" name="Flowchart: Connector 1">
            <a:hlinkHover r:id="" action="ppaction://noaction" highlightClick="1">
              <a:snd r:embed="rId10" name="1.wav"/>
            </a:hlinkHover>
          </p:cNvPr>
          <p:cNvSpPr/>
          <p:nvPr/>
        </p:nvSpPr>
        <p:spPr>
          <a:xfrm>
            <a:off x="4255381" y="1949581"/>
            <a:ext cx="288000" cy="288000"/>
          </a:xfrm>
          <a:prstGeom prst="flowChartConnector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9" name="Flowchart: Connector 18">
            <a:hlinkHover r:id="" action="ppaction://noaction" highlightClick="1"/>
          </p:cNvPr>
          <p:cNvSpPr/>
          <p:nvPr/>
        </p:nvSpPr>
        <p:spPr>
          <a:xfrm>
            <a:off x="7162523" y="1957310"/>
            <a:ext cx="288000" cy="288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4" name="Flowchart: Connector 23">
            <a:hlinkHover r:id="" action="ppaction://noaction" highlightClick="1"/>
          </p:cNvPr>
          <p:cNvSpPr/>
          <p:nvPr/>
        </p:nvSpPr>
        <p:spPr>
          <a:xfrm>
            <a:off x="10595766" y="1949581"/>
            <a:ext cx="288000" cy="288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my picture\moving picture\click here\3. bye00000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4" y="7381267"/>
            <a:ext cx="396000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4648594" y="2237581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9994" y="1419806"/>
            <a:ext cx="5437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3455" y="2313781"/>
            <a:ext cx="5437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25594" y="13231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1560" y="13231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01268" y="1323181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48594" y="1973123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006594" y="1813981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10456065" y="1813981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115398" y="1987321"/>
            <a:ext cx="2821606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Nilai : </a:t>
            </a: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302794" y="3880632"/>
            <a:ext cx="85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hlinkHover r:id="" action="ppaction://noaction" highlightClick="1"/>
          </p:cNvPr>
          <p:cNvSpPr/>
          <p:nvPr/>
        </p:nvSpPr>
        <p:spPr>
          <a:xfrm>
            <a:off x="4255381" y="3724029"/>
            <a:ext cx="288000" cy="288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29" name="Flowchart: Connector 28">
            <a:hlinkHover r:id="" action="ppaction://noaction" highlightClick="1">
              <a:snd r:embed="rId10" name="1.wav"/>
            </a:hlinkHover>
          </p:cNvPr>
          <p:cNvSpPr/>
          <p:nvPr/>
        </p:nvSpPr>
        <p:spPr>
          <a:xfrm>
            <a:off x="7162523" y="3731758"/>
            <a:ext cx="288000" cy="288000"/>
          </a:xfrm>
          <a:prstGeom prst="flowChartConnector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30" name="Flowchart: Connector 29">
            <a:hlinkHover r:id="" action="ppaction://noaction" highlightClick="1"/>
          </p:cNvPr>
          <p:cNvSpPr/>
          <p:nvPr/>
        </p:nvSpPr>
        <p:spPr>
          <a:xfrm>
            <a:off x="10595766" y="3724029"/>
            <a:ext cx="288000" cy="288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248794" y="401202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67855" y="3194254"/>
            <a:ext cx="5437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20255" y="4088229"/>
            <a:ext cx="5437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25594" y="3097629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1560" y="3097629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501268" y="3097629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172594" y="3747571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106794" y="3588429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44"/>
          <p:cNvSpPr/>
          <p:nvPr/>
        </p:nvSpPr>
        <p:spPr>
          <a:xfrm>
            <a:off x="10456065" y="3588429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TextBox 45"/>
          <p:cNvSpPr txBox="1"/>
          <p:nvPr/>
        </p:nvSpPr>
        <p:spPr>
          <a:xfrm>
            <a:off x="139489" y="3737784"/>
            <a:ext cx="2930610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Nilai : </a:t>
            </a: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= - F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- F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302794" y="5850908"/>
            <a:ext cx="85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hlinkHover r:id="" action="ppaction://noaction" highlightClick="1"/>
          </p:cNvPr>
          <p:cNvSpPr/>
          <p:nvPr/>
        </p:nvSpPr>
        <p:spPr>
          <a:xfrm>
            <a:off x="4271652" y="5694305"/>
            <a:ext cx="288000" cy="288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49" name="Flowchart: Connector 48">
            <a:hlinkHover r:id="" action="ppaction://noaction" highlightClick="1"/>
          </p:cNvPr>
          <p:cNvSpPr/>
          <p:nvPr/>
        </p:nvSpPr>
        <p:spPr>
          <a:xfrm>
            <a:off x="7178794" y="5702034"/>
            <a:ext cx="288000" cy="288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50" name="Flowchart: Connector 49">
            <a:hlinkHover r:id="" action="ppaction://noaction" highlightClick="1">
              <a:snd r:embed="rId10" name="1.wav"/>
            </a:hlinkHover>
          </p:cNvPr>
          <p:cNvSpPr/>
          <p:nvPr/>
        </p:nvSpPr>
        <p:spPr>
          <a:xfrm>
            <a:off x="10612037" y="5694305"/>
            <a:ext cx="288000" cy="288000"/>
          </a:xfrm>
          <a:prstGeom prst="flowChartConnector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0947465" y="5982305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641726" y="5164530"/>
            <a:ext cx="5437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41926" y="6058505"/>
            <a:ext cx="5437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32</a:t>
            </a:r>
            <a:endParaRPr lang="id-ID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41865" y="5067905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07831" y="5067905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517539" y="5067905"/>
            <a:ext cx="4299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804465" y="5717847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123065" y="5558705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Oval 58"/>
          <p:cNvSpPr/>
          <p:nvPr/>
        </p:nvSpPr>
        <p:spPr>
          <a:xfrm>
            <a:off x="7025407" y="5558705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150740" y="5281116"/>
            <a:ext cx="3001143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Nilai : </a:t>
            </a: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= - F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id-ID" sz="2400" baseline="-25000" dirty="0" smtClean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62" name="Flowchart: Connector 61">
            <a:hlinkHover r:id="" action="ppaction://noaction" highlightClick="1">
              <a:snd r:embed="rId10" name="1.wav"/>
            </a:hlinkHover>
          </p:cNvPr>
          <p:cNvSpPr/>
          <p:nvPr/>
        </p:nvSpPr>
        <p:spPr>
          <a:xfrm>
            <a:off x="635794" y="6500201"/>
            <a:ext cx="288000" cy="288000"/>
          </a:xfrm>
          <a:prstGeom prst="flowChartConnector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794" y="6428581"/>
            <a:ext cx="34163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= berfungsi sbg muatan Uji</a:t>
            </a:r>
          </a:p>
        </p:txBody>
      </p:sp>
      <p:sp>
        <p:nvSpPr>
          <p:cNvPr id="61" name="Flowchart: Connector 60"/>
          <p:cNvSpPr/>
          <p:nvPr/>
        </p:nvSpPr>
        <p:spPr>
          <a:xfrm>
            <a:off x="649910" y="7097581"/>
            <a:ext cx="288000" cy="288000"/>
          </a:xfrm>
          <a:prstGeom prst="flowChartConnector">
            <a:avLst/>
          </a:prstGeom>
          <a:gradFill>
            <a:gsLst>
              <a:gs pos="79000">
                <a:schemeClr val="accent3">
                  <a:shade val="93000"/>
                  <a:satMod val="130000"/>
                </a:schemeClr>
              </a:gs>
              <a:gs pos="89000">
                <a:schemeClr val="accent3">
                  <a:shade val="94000"/>
                  <a:satMod val="135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01323" y="6961981"/>
            <a:ext cx="576000" cy="57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TextBox 63"/>
          <p:cNvSpPr txBox="1"/>
          <p:nvPr/>
        </p:nvSpPr>
        <p:spPr>
          <a:xfrm>
            <a:off x="1095196" y="7049105"/>
            <a:ext cx="392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= berfungsi sbg muatan Sumber</a:t>
            </a:r>
          </a:p>
        </p:txBody>
      </p:sp>
      <p:sp>
        <p:nvSpPr>
          <p:cNvPr id="73" name="Rectangle 72">
            <a:hlinkClick r:id="rId12" action="ppaction://hlinksldjump">
              <a:snd r:embed="rId13" name="SOUND38.WAV"/>
            </a:hlinkClick>
            <a:hlinkHover r:id="" action="ppaction://noaction" highlightClick="1"/>
          </p:cNvPr>
          <p:cNvSpPr/>
          <p:nvPr/>
        </p:nvSpPr>
        <p:spPr>
          <a:xfrm>
            <a:off x="2448877" y="570181"/>
            <a:ext cx="2448878" cy="552344"/>
          </a:xfrm>
          <a:prstGeom prst="rect">
            <a:avLst/>
          </a:prstGeom>
          <a:solidFill>
            <a:srgbClr val="FFCC00"/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17308" tIns="58654" rIns="117308" bIns="58654" spcCol="0" rtlCol="0" anchor="ctr"/>
          <a:lstStyle/>
          <a:p>
            <a:pPr algn="ctr"/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MEDAN  n GAYA</a:t>
            </a:r>
            <a:r>
              <a:rPr lang="en-US" sz="1800" b="1" baseline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endParaRPr lang="en-US" sz="1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7158" name="CheckBox4" r:id="rId2" imgW="504720" imgH="285840"/>
        </mc:Choice>
        <mc:Fallback>
          <p:control name="CheckBox4" r:id="rId2" imgW="504720" imgH="285840">
            <p:pic>
              <p:nvPicPr>
                <p:cNvPr id="69" name="CheckBox4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04394" y="7843672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7159" name="CheckBox5" r:id="rId3" imgW="504720" imgH="285840"/>
        </mc:Choice>
        <mc:Fallback>
          <p:control name="CheckBox5" r:id="rId3" imgW="504720" imgH="285840">
            <p:pic>
              <p:nvPicPr>
                <p:cNvPr id="70" name="Check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6468" y="7849525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7160" name="CheckBox6" r:id="rId4" imgW="504720" imgH="285840"/>
        </mc:Choice>
        <mc:Fallback>
          <p:control name="CheckBox6" r:id="rId4" imgW="504720" imgH="285840">
            <p:pic>
              <p:nvPicPr>
                <p:cNvPr id="71" name="CheckBox6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7973" y="7836484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7161" name="CheckBox7" r:id="rId5" imgW="504720" imgH="285840"/>
        </mc:Choice>
        <mc:Fallback>
          <p:control name="CheckBox7" r:id="rId5" imgW="504720" imgH="285840">
            <p:pic>
              <p:nvPicPr>
                <p:cNvPr id="72" name="CheckBox7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1636" y="7832201"/>
                  <a:ext cx="504000" cy="285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1395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8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9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OUND1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28" grpId="0"/>
      <p:bldP spid="36" grpId="0" animBg="1"/>
      <p:bldP spid="36" grpId="1" animBg="1"/>
      <p:bldP spid="37" grpId="0" animBg="1"/>
      <p:bldP spid="37" grpId="1" animBg="1"/>
      <p:bldP spid="5" grpId="0" animBg="1"/>
      <p:bldP spid="29" grpId="0" animBg="1"/>
      <p:bldP spid="38" grpId="0"/>
      <p:bldP spid="39" grpId="0"/>
      <p:bldP spid="44" grpId="0" animBg="1"/>
      <p:bldP spid="44" grpId="1" animBg="1"/>
      <p:bldP spid="45" grpId="0" animBg="1"/>
      <p:bldP spid="45" grpId="1" animBg="1"/>
      <p:bldP spid="46" grpId="0" animBg="1"/>
      <p:bldP spid="50" grpId="0" animBg="1"/>
      <p:bldP spid="52" grpId="0"/>
      <p:bldP spid="53" grpId="0"/>
      <p:bldP spid="58" grpId="0" animBg="1"/>
      <p:bldP spid="58" grpId="1" animBg="1"/>
      <p:bldP spid="59" grpId="0" animBg="1"/>
      <p:bldP spid="59" grpId="1" animBg="1"/>
      <p:bldP spid="60" grpId="0" animBg="1"/>
      <p:bldP spid="62" grpId="0" animBg="1"/>
      <p:bldP spid="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79000">
              <a:schemeClr val="accent3">
                <a:shade val="93000"/>
                <a:satMod val="130000"/>
              </a:schemeClr>
            </a:gs>
            <a:gs pos="89000">
              <a:schemeClr val="accent3">
                <a:shade val="94000"/>
                <a:satMod val="135000"/>
              </a:schemeClr>
            </a:gs>
          </a:gsLst>
        </a:gradFill>
        <a:scene3d>
          <a:camera prst="orthographicFront">
            <a:rot lat="0" lon="0" rev="0"/>
          </a:camera>
          <a:lightRig rig="threePt" dir="t">
            <a:rot lat="0" lon="0" rev="0"/>
          </a:lightRig>
        </a:scene3d>
        <a:sp3d>
          <a:bevelT w="63500" h="25400"/>
        </a:sp3d>
      </a:spPr>
      <a:bodyPr rtlCol="0" anchor="ctr"/>
      <a:lstStyle>
        <a:defPPr algn="ctr">
          <a:defRPr sz="1400" b="1" dirty="0" smtClean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1648</Words>
  <Application>Microsoft Office PowerPoint</Application>
  <PresentationFormat>Custom</PresentationFormat>
  <Paragraphs>466</Paragraphs>
  <Slides>33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Comic Sans MS</vt:lpstr>
      <vt:lpstr>Garamond</vt:lpstr>
      <vt:lpstr>Monotype Corsiva</vt:lpstr>
      <vt:lpstr>Times New Roman</vt:lpstr>
      <vt:lpstr>Wingdings</vt:lpstr>
      <vt:lpstr>Office Theme</vt:lpstr>
      <vt:lpstr>Equation</vt:lpstr>
      <vt:lpstr>PowerPoint Presentation</vt:lpstr>
      <vt:lpstr>Muatan listrik</vt:lpstr>
      <vt:lpstr>Medan Listrik</vt:lpstr>
      <vt:lpstr>Medan Listrik</vt:lpstr>
      <vt:lpstr>Gaya Listrik/Couloumb</vt:lpstr>
      <vt:lpstr>Gaya Listrik/Coulumb</vt:lpstr>
      <vt:lpstr>Medan Listrik dan Gaya Listrik</vt:lpstr>
      <vt:lpstr>Medan Listrik dan Gaya Listrik</vt:lpstr>
      <vt:lpstr>Gaya listrik </vt:lpstr>
      <vt:lpstr>Medan listrik </vt:lpstr>
      <vt:lpstr>Medan Listrik dan Gaya Listrik (VEKTOR)</vt:lpstr>
      <vt:lpstr>Energi Potensial Listrik  dan Potensial Listrik (SKALAR)</vt:lpstr>
      <vt:lpstr>Rumus Energi Potensial Listrik dan Potensial Listrik  (SKALAR)</vt:lpstr>
      <vt:lpstr>Energi Potensial Listrik Total (EP total) (SKALAR)</vt:lpstr>
      <vt:lpstr>Potensial Listrik Total (V total) di suatu titik (SKALAR)</vt:lpstr>
      <vt:lpstr>USAHA</vt:lpstr>
      <vt:lpstr>rangkuman</vt:lpstr>
      <vt:lpstr>Contoh 1</vt:lpstr>
      <vt:lpstr>Contoh 2</vt:lpstr>
      <vt:lpstr>Contoh 3</vt:lpstr>
      <vt:lpstr>PowerPoint Presentation</vt:lpstr>
      <vt:lpstr>Rumus singkat</vt:lpstr>
      <vt:lpstr>Contoh 1 rumus singkat</vt:lpstr>
      <vt:lpstr>Contoh 2 rumus singkat</vt:lpstr>
      <vt:lpstr>Contoh 3 rumus singkat</vt:lpstr>
      <vt:lpstr>HUKUM KEKEKALAN ENERGI MEKANIK</vt:lpstr>
      <vt:lpstr>Kapasitor</vt:lpstr>
      <vt:lpstr>Secara sederhana, kapasitor dibentuk dari dua keping disusun sejajar dengan meletakkan bahan dielektrik di antara keduanya</vt:lpstr>
      <vt:lpstr>Kapasitas Kapasitor</vt:lpstr>
      <vt:lpstr>Energi Kapasitor</vt:lpstr>
      <vt:lpstr>Rangkaian Kapasitor</vt:lpstr>
      <vt:lpstr>Contoh soal 1 : kapasitor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Misbach3849</cp:lastModifiedBy>
  <cp:revision>258</cp:revision>
  <dcterms:created xsi:type="dcterms:W3CDTF">2015-02-21T22:39:52Z</dcterms:created>
  <dcterms:modified xsi:type="dcterms:W3CDTF">2022-08-05T04:52:01Z</dcterms:modified>
</cp:coreProperties>
</file>