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5" r:id="rId2"/>
  </p:sldMasterIdLst>
  <p:notesMasterIdLst>
    <p:notesMasterId r:id="rId33"/>
  </p:notesMasterIdLst>
  <p:sldIdLst>
    <p:sldId id="282" r:id="rId3"/>
    <p:sldId id="285" r:id="rId4"/>
    <p:sldId id="256" r:id="rId5"/>
    <p:sldId id="257" r:id="rId6"/>
    <p:sldId id="258" r:id="rId7"/>
    <p:sldId id="259" r:id="rId8"/>
    <p:sldId id="260" r:id="rId9"/>
    <p:sldId id="281" r:id="rId10"/>
    <p:sldId id="261" r:id="rId11"/>
    <p:sldId id="262" r:id="rId12"/>
    <p:sldId id="286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83" r:id="rId21"/>
    <p:sldId id="270" r:id="rId22"/>
    <p:sldId id="271" r:id="rId23"/>
    <p:sldId id="272" r:id="rId24"/>
    <p:sldId id="274" r:id="rId25"/>
    <p:sldId id="275" r:id="rId26"/>
    <p:sldId id="276" r:id="rId27"/>
    <p:sldId id="277" r:id="rId28"/>
    <p:sldId id="284" r:id="rId29"/>
    <p:sldId id="278" r:id="rId30"/>
    <p:sldId id="279" r:id="rId31"/>
    <p:sldId id="280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h Azfa" initials="MA" lastIdx="2" clrIdx="0">
    <p:extLst>
      <p:ext uri="{19B8F6BF-5375-455C-9EA6-DF929625EA0E}">
        <p15:presenceInfo xmlns:p15="http://schemas.microsoft.com/office/powerpoint/2012/main" userId="b979997c0595f7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01T11:57:58.121" idx="1">
    <p:pos x="10" y="10"/>
    <p:text>pin</p:text>
    <p:extLst>
      <p:ext uri="{C676402C-5697-4E1C-873F-D02D1690AC5C}">
        <p15:threadingInfo xmlns:p15="http://schemas.microsoft.com/office/powerpoint/2012/main" timeZoneBias="-420"/>
      </p:ext>
    </p:extLst>
  </p:cm>
  <p:cm authorId="1" dt="2022-11-01T11:58:11.363" idx="2">
    <p:pos x="146" y="146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17123C-590B-4841-9A32-94A7FC557402}" type="doc">
      <dgm:prSet loTypeId="urn:microsoft.com/office/officeart/2005/8/layout/orgChart1" loCatId="hierarchy" qsTypeId="urn:microsoft.com/office/officeart/2005/8/quickstyle/simple5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A6AFBD23-8631-49CC-8398-5F24A608B6A3}">
      <dgm:prSet phldrT="[Text]" custT="1"/>
      <dgm:spPr/>
      <dgm:t>
        <a:bodyPr/>
        <a:lstStyle/>
        <a:p>
          <a:r>
            <a:rPr lang="en-US" sz="1800" b="1" dirty="0"/>
            <a:t>HUKUM MENDEL DAN PENYIMPANGAN SEMU HUKUM MENDEL</a:t>
          </a:r>
        </a:p>
      </dgm:t>
    </dgm:pt>
    <dgm:pt modelId="{528137D9-F14D-44C6-B31F-7EDEE9850CFB}" type="parTrans" cxnId="{FF5C1068-82D7-4B0F-A168-A4C738A9F5A3}">
      <dgm:prSet/>
      <dgm:spPr/>
      <dgm:t>
        <a:bodyPr/>
        <a:lstStyle/>
        <a:p>
          <a:endParaRPr lang="en-US" sz="1800"/>
        </a:p>
      </dgm:t>
    </dgm:pt>
    <dgm:pt modelId="{0BB46765-916F-4019-89BB-7BA4D6D9E4BB}" type="sibTrans" cxnId="{FF5C1068-82D7-4B0F-A168-A4C738A9F5A3}">
      <dgm:prSet/>
      <dgm:spPr/>
      <dgm:t>
        <a:bodyPr/>
        <a:lstStyle/>
        <a:p>
          <a:endParaRPr lang="en-US" sz="1800"/>
        </a:p>
      </dgm:t>
    </dgm:pt>
    <dgm:pt modelId="{573C4AEF-CB73-430C-9F1F-B1306B985C0F}">
      <dgm:prSet phldrT="[Text]" custT="1"/>
      <dgm:spPr/>
      <dgm:t>
        <a:bodyPr/>
        <a:lstStyle/>
        <a:p>
          <a:r>
            <a:rPr lang="id-ID" sz="1800" dirty="0"/>
            <a:t>Hukum pewarisan sifat</a:t>
          </a:r>
          <a:endParaRPr lang="en-US" sz="1800" dirty="0"/>
        </a:p>
      </dgm:t>
    </dgm:pt>
    <dgm:pt modelId="{FF085671-0A1D-46F8-9557-9596FF5C1B7C}" type="parTrans" cxnId="{043E2AF7-C401-4B76-9C2E-FB2600424B5E}">
      <dgm:prSet/>
      <dgm:spPr/>
      <dgm:t>
        <a:bodyPr/>
        <a:lstStyle/>
        <a:p>
          <a:endParaRPr lang="en-US" sz="1800"/>
        </a:p>
      </dgm:t>
    </dgm:pt>
    <dgm:pt modelId="{033FF7A5-1C10-42BA-B297-283DF4D97F55}" type="sibTrans" cxnId="{043E2AF7-C401-4B76-9C2E-FB2600424B5E}">
      <dgm:prSet/>
      <dgm:spPr/>
      <dgm:t>
        <a:bodyPr/>
        <a:lstStyle/>
        <a:p>
          <a:endParaRPr lang="en-US" sz="1800"/>
        </a:p>
      </dgm:t>
    </dgm:pt>
    <dgm:pt modelId="{9D5457F2-7CAE-47CF-B475-542C4E7252DA}">
      <dgm:prSet phldrT="[Text]" custT="1"/>
      <dgm:spPr/>
      <dgm:t>
        <a:bodyPr/>
        <a:lstStyle/>
        <a:p>
          <a:pPr rtl="0"/>
          <a:r>
            <a:rPr lang="id-ID" sz="1800" dirty="0"/>
            <a:t>Hukum Mendel I</a:t>
          </a:r>
          <a:endParaRPr lang="en-US" sz="1800" dirty="0"/>
        </a:p>
      </dgm:t>
    </dgm:pt>
    <dgm:pt modelId="{045A1F8D-5966-44C2-97AB-00BFBAA68374}" type="parTrans" cxnId="{DAD49DC8-9970-4D03-8FB1-194037EB9095}">
      <dgm:prSet/>
      <dgm:spPr/>
      <dgm:t>
        <a:bodyPr/>
        <a:lstStyle/>
        <a:p>
          <a:endParaRPr lang="en-US" sz="1800"/>
        </a:p>
      </dgm:t>
    </dgm:pt>
    <dgm:pt modelId="{55981D12-109A-4B39-A35F-6907EBAD3C74}" type="sibTrans" cxnId="{DAD49DC8-9970-4D03-8FB1-194037EB9095}">
      <dgm:prSet/>
      <dgm:spPr/>
      <dgm:t>
        <a:bodyPr/>
        <a:lstStyle/>
        <a:p>
          <a:endParaRPr lang="en-US" sz="1800"/>
        </a:p>
      </dgm:t>
    </dgm:pt>
    <dgm:pt modelId="{A03013F8-2A52-4CE1-8E36-9A8F8C8358D3}">
      <dgm:prSet phldrT="[Text]" custT="1"/>
      <dgm:spPr/>
      <dgm:t>
        <a:bodyPr/>
        <a:lstStyle/>
        <a:p>
          <a:r>
            <a:rPr lang="id-ID" sz="1800" dirty="0"/>
            <a:t>Hukum Mendel II</a:t>
          </a:r>
          <a:endParaRPr lang="en-US" sz="1800" dirty="0"/>
        </a:p>
      </dgm:t>
    </dgm:pt>
    <dgm:pt modelId="{46FB95AF-4AA9-4DB8-A4A1-6F278690ED23}" type="parTrans" cxnId="{EB5EF264-7468-41C3-AB61-B33E6A56DEC5}">
      <dgm:prSet/>
      <dgm:spPr/>
      <dgm:t>
        <a:bodyPr/>
        <a:lstStyle/>
        <a:p>
          <a:endParaRPr lang="en-US" sz="1800"/>
        </a:p>
      </dgm:t>
    </dgm:pt>
    <dgm:pt modelId="{876D7AA1-649A-465A-BCFB-5B93E8A5F897}" type="sibTrans" cxnId="{EB5EF264-7468-41C3-AB61-B33E6A56DEC5}">
      <dgm:prSet/>
      <dgm:spPr/>
      <dgm:t>
        <a:bodyPr/>
        <a:lstStyle/>
        <a:p>
          <a:endParaRPr lang="en-US" sz="1800"/>
        </a:p>
      </dgm:t>
    </dgm:pt>
    <dgm:pt modelId="{82FDD6F4-817D-4DE4-B509-44B4B524614F}">
      <dgm:prSet phldrT="[Text]" custT="1"/>
      <dgm:spPr/>
      <dgm:t>
        <a:bodyPr/>
        <a:lstStyle/>
        <a:p>
          <a:r>
            <a:rPr lang="id-ID" sz="1800" i="1" dirty="0"/>
            <a:t>Testcross</a:t>
          </a:r>
          <a:r>
            <a:rPr lang="id-ID" sz="1800" dirty="0"/>
            <a:t>, </a:t>
          </a:r>
          <a:r>
            <a:rPr lang="id-ID" sz="1800" i="1" dirty="0"/>
            <a:t>backcross</a:t>
          </a:r>
          <a:r>
            <a:rPr lang="id-ID" sz="1800" dirty="0"/>
            <a:t>, penyilangan resiprok</a:t>
          </a:r>
          <a:endParaRPr lang="en-US" sz="1800" dirty="0"/>
        </a:p>
      </dgm:t>
    </dgm:pt>
    <dgm:pt modelId="{6A4CE053-A70A-4247-AA39-C11EB79A3FBD}" type="parTrans" cxnId="{32F118C9-D9B7-452D-BAAA-6257ED531D2D}">
      <dgm:prSet/>
      <dgm:spPr/>
      <dgm:t>
        <a:bodyPr/>
        <a:lstStyle/>
        <a:p>
          <a:endParaRPr lang="en-US" sz="1800"/>
        </a:p>
      </dgm:t>
    </dgm:pt>
    <dgm:pt modelId="{73D701CB-A808-4206-9D52-E37F9B59B255}" type="sibTrans" cxnId="{32F118C9-D9B7-452D-BAAA-6257ED531D2D}">
      <dgm:prSet/>
      <dgm:spPr/>
      <dgm:t>
        <a:bodyPr/>
        <a:lstStyle/>
        <a:p>
          <a:endParaRPr lang="en-US" sz="1800"/>
        </a:p>
      </dgm:t>
    </dgm:pt>
    <dgm:pt modelId="{9092AA95-F07E-4653-8EA2-B444851079E7}">
      <dgm:prSet phldrT="[Text]" custT="1"/>
      <dgm:spPr/>
      <dgm:t>
        <a:bodyPr/>
        <a:lstStyle/>
        <a:p>
          <a:r>
            <a:rPr lang="id-ID" sz="1800" dirty="0"/>
            <a:t>Penyimpangan semu hukum Mendel</a:t>
          </a:r>
          <a:endParaRPr lang="en-US" sz="1800" dirty="0"/>
        </a:p>
      </dgm:t>
    </dgm:pt>
    <dgm:pt modelId="{FD0A5D31-7C43-465A-8FEA-6B063DB468B6}" type="parTrans" cxnId="{F5F47DA9-07DA-448E-9A9F-121314033BDE}">
      <dgm:prSet/>
      <dgm:spPr/>
      <dgm:t>
        <a:bodyPr/>
        <a:lstStyle/>
        <a:p>
          <a:endParaRPr lang="en-US" sz="1800"/>
        </a:p>
      </dgm:t>
    </dgm:pt>
    <dgm:pt modelId="{D4B52E27-C22E-4AD1-9366-FF5A8D55819B}" type="sibTrans" cxnId="{F5F47DA9-07DA-448E-9A9F-121314033BDE}">
      <dgm:prSet/>
      <dgm:spPr/>
      <dgm:t>
        <a:bodyPr/>
        <a:lstStyle/>
        <a:p>
          <a:endParaRPr lang="en-US" sz="1800"/>
        </a:p>
      </dgm:t>
    </dgm:pt>
    <dgm:pt modelId="{B9E7E65B-0985-40DD-9CF2-9B4827E82539}">
      <dgm:prSet custT="1"/>
      <dgm:spPr/>
      <dgm:t>
        <a:bodyPr/>
        <a:lstStyle/>
        <a:p>
          <a:r>
            <a:rPr lang="id-ID" sz="1800" dirty="0"/>
            <a:t>Tautan, pindah silang, dan gagal berpisah</a:t>
          </a:r>
        </a:p>
      </dgm:t>
    </dgm:pt>
    <dgm:pt modelId="{2BAC98B3-C657-405D-A654-1680874C9C75}" type="parTrans" cxnId="{68D42F03-A8B0-486B-921E-493D492CF169}">
      <dgm:prSet/>
      <dgm:spPr/>
      <dgm:t>
        <a:bodyPr/>
        <a:lstStyle/>
        <a:p>
          <a:endParaRPr lang="id-ID" sz="1800"/>
        </a:p>
      </dgm:t>
    </dgm:pt>
    <dgm:pt modelId="{59DB1C20-672E-4FCC-A937-929451255A4D}" type="sibTrans" cxnId="{68D42F03-A8B0-486B-921E-493D492CF169}">
      <dgm:prSet/>
      <dgm:spPr/>
      <dgm:t>
        <a:bodyPr/>
        <a:lstStyle/>
        <a:p>
          <a:endParaRPr lang="id-ID" sz="1800"/>
        </a:p>
      </dgm:t>
    </dgm:pt>
    <dgm:pt modelId="{0BB99084-1F41-429B-9A34-AFC91ADE77FD}">
      <dgm:prSet custT="1"/>
      <dgm:spPr/>
      <dgm:t>
        <a:bodyPr/>
        <a:lstStyle/>
        <a:p>
          <a:r>
            <a:rPr lang="id-ID" sz="1800" dirty="0"/>
            <a:t>Interaksi antaralel</a:t>
          </a:r>
        </a:p>
      </dgm:t>
    </dgm:pt>
    <dgm:pt modelId="{7403B845-A130-4F8B-B1F4-1170C68D3416}" type="parTrans" cxnId="{CDBFDA6E-D04A-401A-8646-E71BD3A64F8E}">
      <dgm:prSet/>
      <dgm:spPr/>
      <dgm:t>
        <a:bodyPr/>
        <a:lstStyle/>
        <a:p>
          <a:endParaRPr lang="id-ID" sz="1800"/>
        </a:p>
      </dgm:t>
    </dgm:pt>
    <dgm:pt modelId="{0A034D9C-4A1D-4881-B202-513B16183E99}" type="sibTrans" cxnId="{CDBFDA6E-D04A-401A-8646-E71BD3A64F8E}">
      <dgm:prSet/>
      <dgm:spPr/>
      <dgm:t>
        <a:bodyPr/>
        <a:lstStyle/>
        <a:p>
          <a:endParaRPr lang="id-ID" sz="1800"/>
        </a:p>
      </dgm:t>
    </dgm:pt>
    <dgm:pt modelId="{F82D7655-822E-4C99-9FB4-20BCA5A4E378}">
      <dgm:prSet custT="1"/>
      <dgm:spPr/>
      <dgm:t>
        <a:bodyPr/>
        <a:lstStyle/>
        <a:p>
          <a:r>
            <a:rPr lang="id-ID" sz="1800" dirty="0"/>
            <a:t>Interaksi genetik</a:t>
          </a:r>
        </a:p>
      </dgm:t>
    </dgm:pt>
    <dgm:pt modelId="{E2C50B54-D62D-40E1-8155-AC7E5C61A36B}" type="parTrans" cxnId="{299ADD24-C681-46B5-99B4-214F1FC0F14C}">
      <dgm:prSet/>
      <dgm:spPr/>
      <dgm:t>
        <a:bodyPr/>
        <a:lstStyle/>
        <a:p>
          <a:endParaRPr lang="id-ID" sz="1800"/>
        </a:p>
      </dgm:t>
    </dgm:pt>
    <dgm:pt modelId="{7DD3EA94-09DE-4190-866F-090E1070596E}" type="sibTrans" cxnId="{299ADD24-C681-46B5-99B4-214F1FC0F14C}">
      <dgm:prSet/>
      <dgm:spPr/>
      <dgm:t>
        <a:bodyPr/>
        <a:lstStyle/>
        <a:p>
          <a:endParaRPr lang="id-ID" sz="1800"/>
        </a:p>
      </dgm:t>
    </dgm:pt>
    <dgm:pt modelId="{71CEC34F-06FB-4028-8262-8740DEBEC065}">
      <dgm:prSet custT="1"/>
      <dgm:spPr/>
      <dgm:t>
        <a:bodyPr/>
        <a:lstStyle/>
        <a:p>
          <a:r>
            <a:rPr lang="id-ID" sz="1800" dirty="0"/>
            <a:t>Kodominan </a:t>
          </a:r>
        </a:p>
      </dgm:t>
    </dgm:pt>
    <dgm:pt modelId="{EAFDB2F6-99DE-4665-B50B-D79729EDCE6D}" type="parTrans" cxnId="{A7583F5E-E09F-4B23-9F7B-144856DA49EF}">
      <dgm:prSet/>
      <dgm:spPr/>
      <dgm:t>
        <a:bodyPr/>
        <a:lstStyle/>
        <a:p>
          <a:endParaRPr lang="id-ID" sz="1800"/>
        </a:p>
      </dgm:t>
    </dgm:pt>
    <dgm:pt modelId="{A9297E8F-F337-452A-A83C-262614CF62FA}" type="sibTrans" cxnId="{A7583F5E-E09F-4B23-9F7B-144856DA49EF}">
      <dgm:prSet/>
      <dgm:spPr/>
      <dgm:t>
        <a:bodyPr/>
        <a:lstStyle/>
        <a:p>
          <a:endParaRPr lang="id-ID" sz="1800"/>
        </a:p>
      </dgm:t>
    </dgm:pt>
    <dgm:pt modelId="{DBCD2E3C-43C5-47CB-B2CC-359E5DBFDC51}">
      <dgm:prSet custT="1"/>
      <dgm:spPr/>
      <dgm:t>
        <a:bodyPr/>
        <a:lstStyle/>
        <a:p>
          <a:r>
            <a:rPr lang="id-ID" sz="1800" dirty="0"/>
            <a:t>Alel ganda</a:t>
          </a:r>
        </a:p>
      </dgm:t>
    </dgm:pt>
    <dgm:pt modelId="{87FAFFA2-60AC-4D67-8833-723DD5A6F217}" type="parTrans" cxnId="{84BCB9E7-AA58-4F1A-AE42-BEB740A4A0E2}">
      <dgm:prSet/>
      <dgm:spPr/>
      <dgm:t>
        <a:bodyPr/>
        <a:lstStyle/>
        <a:p>
          <a:endParaRPr lang="id-ID" sz="1800"/>
        </a:p>
      </dgm:t>
    </dgm:pt>
    <dgm:pt modelId="{60F4D8AF-F3FD-490C-89FE-F4B4A5629294}" type="sibTrans" cxnId="{84BCB9E7-AA58-4F1A-AE42-BEB740A4A0E2}">
      <dgm:prSet/>
      <dgm:spPr/>
      <dgm:t>
        <a:bodyPr/>
        <a:lstStyle/>
        <a:p>
          <a:endParaRPr lang="id-ID" sz="1800"/>
        </a:p>
      </dgm:t>
    </dgm:pt>
    <dgm:pt modelId="{5D9EDB53-770E-4796-8956-AAE7C7E1C801}">
      <dgm:prSet custT="1"/>
      <dgm:spPr/>
      <dgm:t>
        <a:bodyPr/>
        <a:lstStyle/>
        <a:p>
          <a:r>
            <a:rPr lang="id-ID" sz="1800" dirty="0"/>
            <a:t>Intermediet </a:t>
          </a:r>
        </a:p>
      </dgm:t>
    </dgm:pt>
    <dgm:pt modelId="{D8DC2F2B-E7BD-4F1A-8DBF-6FEBF581AF6B}" type="parTrans" cxnId="{64855562-BA13-4BB9-A54C-59AAB1FDD2EF}">
      <dgm:prSet/>
      <dgm:spPr/>
      <dgm:t>
        <a:bodyPr/>
        <a:lstStyle/>
        <a:p>
          <a:endParaRPr lang="id-ID" sz="1800"/>
        </a:p>
      </dgm:t>
    </dgm:pt>
    <dgm:pt modelId="{4CAA3BFF-AF2E-4C59-8FD0-279983E8446D}" type="sibTrans" cxnId="{64855562-BA13-4BB9-A54C-59AAB1FDD2EF}">
      <dgm:prSet/>
      <dgm:spPr/>
      <dgm:t>
        <a:bodyPr/>
        <a:lstStyle/>
        <a:p>
          <a:endParaRPr lang="id-ID" sz="1800"/>
        </a:p>
      </dgm:t>
    </dgm:pt>
    <dgm:pt modelId="{25352314-B3ED-4995-8BE4-73BF67750CE4}">
      <dgm:prSet custT="1"/>
      <dgm:spPr/>
      <dgm:t>
        <a:bodyPr/>
        <a:lstStyle/>
        <a:p>
          <a:r>
            <a:rPr lang="id-ID" sz="1800" dirty="0"/>
            <a:t>Alel letal</a:t>
          </a:r>
        </a:p>
      </dgm:t>
    </dgm:pt>
    <dgm:pt modelId="{4718F4F0-0EDB-43F4-9F51-21EBD2B5DB80}" type="parTrans" cxnId="{56247E2A-56ED-4137-86F2-2AEFFDF5EE1C}">
      <dgm:prSet/>
      <dgm:spPr/>
      <dgm:t>
        <a:bodyPr/>
        <a:lstStyle/>
        <a:p>
          <a:endParaRPr lang="id-ID" sz="1800"/>
        </a:p>
      </dgm:t>
    </dgm:pt>
    <dgm:pt modelId="{1BC6D559-9DC3-46E4-93F0-A18EDC9683B6}" type="sibTrans" cxnId="{56247E2A-56ED-4137-86F2-2AEFFDF5EE1C}">
      <dgm:prSet/>
      <dgm:spPr/>
      <dgm:t>
        <a:bodyPr/>
        <a:lstStyle/>
        <a:p>
          <a:endParaRPr lang="id-ID" sz="1800"/>
        </a:p>
      </dgm:t>
    </dgm:pt>
    <dgm:pt modelId="{BAD1D41E-A017-49B3-9186-24368BD9D40E}">
      <dgm:prSet custT="1"/>
      <dgm:spPr/>
      <dgm:t>
        <a:bodyPr/>
        <a:lstStyle/>
        <a:p>
          <a:r>
            <a:rPr lang="id-ID" sz="1800" dirty="0"/>
            <a:t>Menghitung macam gamet, genotipe, dan fenotipe</a:t>
          </a:r>
        </a:p>
      </dgm:t>
    </dgm:pt>
    <dgm:pt modelId="{11E5AA42-1E98-4B80-8C0F-ED94C21A51D3}" type="parTrans" cxnId="{0682697E-BC3F-46C5-B7FF-49BA791C3F77}">
      <dgm:prSet/>
      <dgm:spPr/>
      <dgm:t>
        <a:bodyPr/>
        <a:lstStyle/>
        <a:p>
          <a:endParaRPr lang="id-ID" sz="1800"/>
        </a:p>
      </dgm:t>
    </dgm:pt>
    <dgm:pt modelId="{13DB9091-295E-439A-BC02-E3918D80ED46}" type="sibTrans" cxnId="{0682697E-BC3F-46C5-B7FF-49BA791C3F77}">
      <dgm:prSet/>
      <dgm:spPr/>
      <dgm:t>
        <a:bodyPr/>
        <a:lstStyle/>
        <a:p>
          <a:endParaRPr lang="id-ID" sz="1800"/>
        </a:p>
      </dgm:t>
    </dgm:pt>
    <dgm:pt modelId="{B498B2B0-E2C2-41F4-83CD-3EB3BD162332}">
      <dgm:prSet custT="1"/>
      <dgm:spPr/>
      <dgm:t>
        <a:bodyPr/>
        <a:lstStyle/>
        <a:p>
          <a:r>
            <a:rPr lang="id-ID" sz="1800" dirty="0"/>
            <a:t>Atavisme </a:t>
          </a:r>
        </a:p>
      </dgm:t>
    </dgm:pt>
    <dgm:pt modelId="{54F0F60D-3DF9-4B1A-97B5-2E365ECEAE43}" type="parTrans" cxnId="{496DA069-7BAE-41D6-8627-E81F6CFC572C}">
      <dgm:prSet/>
      <dgm:spPr/>
      <dgm:t>
        <a:bodyPr/>
        <a:lstStyle/>
        <a:p>
          <a:endParaRPr lang="id-ID" sz="1800"/>
        </a:p>
      </dgm:t>
    </dgm:pt>
    <dgm:pt modelId="{8E28F1C3-AF91-4645-A832-5A9BD85B1A63}" type="sibTrans" cxnId="{496DA069-7BAE-41D6-8627-E81F6CFC572C}">
      <dgm:prSet/>
      <dgm:spPr/>
      <dgm:t>
        <a:bodyPr/>
        <a:lstStyle/>
        <a:p>
          <a:endParaRPr lang="id-ID" sz="1800"/>
        </a:p>
      </dgm:t>
    </dgm:pt>
    <dgm:pt modelId="{B6766030-0EA7-41B1-80D4-31A141DA0173}">
      <dgm:prSet custT="1"/>
      <dgm:spPr/>
      <dgm:t>
        <a:bodyPr/>
        <a:lstStyle/>
        <a:p>
          <a:r>
            <a:rPr lang="id-ID" sz="1800" dirty="0"/>
            <a:t>Polimeri </a:t>
          </a:r>
        </a:p>
      </dgm:t>
    </dgm:pt>
    <dgm:pt modelId="{BE051267-530B-4463-8763-399FDAE66B58}" type="parTrans" cxnId="{8B2836B5-DB5F-4316-940A-09A91FB36C3B}">
      <dgm:prSet/>
      <dgm:spPr/>
      <dgm:t>
        <a:bodyPr/>
        <a:lstStyle/>
        <a:p>
          <a:endParaRPr lang="id-ID" sz="1800"/>
        </a:p>
      </dgm:t>
    </dgm:pt>
    <dgm:pt modelId="{583689FE-F47D-452B-BB55-4250FC68726A}" type="sibTrans" cxnId="{8B2836B5-DB5F-4316-940A-09A91FB36C3B}">
      <dgm:prSet/>
      <dgm:spPr/>
      <dgm:t>
        <a:bodyPr/>
        <a:lstStyle/>
        <a:p>
          <a:endParaRPr lang="id-ID" sz="1800"/>
        </a:p>
      </dgm:t>
    </dgm:pt>
    <dgm:pt modelId="{E4E1325B-C18E-41D4-B14F-A0F428DF481F}">
      <dgm:prSet custT="1"/>
      <dgm:spPr/>
      <dgm:t>
        <a:bodyPr/>
        <a:lstStyle/>
        <a:p>
          <a:r>
            <a:rPr lang="id-ID" sz="1800" dirty="0"/>
            <a:t>Epistasis-hipostasis</a:t>
          </a:r>
        </a:p>
      </dgm:t>
    </dgm:pt>
    <dgm:pt modelId="{9BDA5C18-7730-477B-865C-D2CAA86F880B}" type="parTrans" cxnId="{33214A4E-8470-4D35-98FE-5E5389DE1B10}">
      <dgm:prSet/>
      <dgm:spPr/>
      <dgm:t>
        <a:bodyPr/>
        <a:lstStyle/>
        <a:p>
          <a:endParaRPr lang="id-ID" sz="1800"/>
        </a:p>
      </dgm:t>
    </dgm:pt>
    <dgm:pt modelId="{134C8943-6663-4389-9982-E08D6F434C36}" type="sibTrans" cxnId="{33214A4E-8470-4D35-98FE-5E5389DE1B10}">
      <dgm:prSet/>
      <dgm:spPr/>
      <dgm:t>
        <a:bodyPr/>
        <a:lstStyle/>
        <a:p>
          <a:endParaRPr lang="id-ID" sz="1800"/>
        </a:p>
      </dgm:t>
    </dgm:pt>
    <dgm:pt modelId="{4FEAD612-62AE-4480-B865-41127ABB9394}">
      <dgm:prSet custT="1"/>
      <dgm:spPr/>
      <dgm:t>
        <a:bodyPr/>
        <a:lstStyle/>
        <a:p>
          <a:r>
            <a:rPr lang="id-ID" sz="1800" dirty="0"/>
            <a:t>Komplementer </a:t>
          </a:r>
        </a:p>
      </dgm:t>
    </dgm:pt>
    <dgm:pt modelId="{F6C677A9-69A9-4D69-9B4D-1873E0F6BB2B}" type="parTrans" cxnId="{D30FA978-C131-4F73-80B1-80A0841A819C}">
      <dgm:prSet/>
      <dgm:spPr/>
      <dgm:t>
        <a:bodyPr/>
        <a:lstStyle/>
        <a:p>
          <a:endParaRPr lang="id-ID" sz="1800"/>
        </a:p>
      </dgm:t>
    </dgm:pt>
    <dgm:pt modelId="{A45B1834-336D-4FE2-9853-470DEA586927}" type="sibTrans" cxnId="{D30FA978-C131-4F73-80B1-80A0841A819C}">
      <dgm:prSet/>
      <dgm:spPr/>
      <dgm:t>
        <a:bodyPr/>
        <a:lstStyle/>
        <a:p>
          <a:endParaRPr lang="id-ID" sz="1800"/>
        </a:p>
      </dgm:t>
    </dgm:pt>
    <dgm:pt modelId="{664041DA-A425-40AD-8504-3461E9449F98}">
      <dgm:prSet custT="1"/>
      <dgm:spPr/>
      <dgm:t>
        <a:bodyPr/>
        <a:lstStyle/>
        <a:p>
          <a:r>
            <a:rPr lang="id-ID" sz="1800" dirty="0"/>
            <a:t>Tautan autosomal</a:t>
          </a:r>
        </a:p>
      </dgm:t>
    </dgm:pt>
    <dgm:pt modelId="{25FF0C25-EFFD-4D74-98F3-38DDEEC4C8EB}" type="parTrans" cxnId="{6E6A8B01-AC5E-4C79-9F81-49213A5CBA58}">
      <dgm:prSet/>
      <dgm:spPr/>
      <dgm:t>
        <a:bodyPr/>
        <a:lstStyle/>
        <a:p>
          <a:endParaRPr lang="id-ID" sz="1800"/>
        </a:p>
      </dgm:t>
    </dgm:pt>
    <dgm:pt modelId="{192F16BB-772C-4AB0-A84E-ED160C35176A}" type="sibTrans" cxnId="{6E6A8B01-AC5E-4C79-9F81-49213A5CBA58}">
      <dgm:prSet/>
      <dgm:spPr/>
      <dgm:t>
        <a:bodyPr/>
        <a:lstStyle/>
        <a:p>
          <a:endParaRPr lang="id-ID" sz="1800"/>
        </a:p>
      </dgm:t>
    </dgm:pt>
    <dgm:pt modelId="{0073B269-1086-4825-A89C-D9B8DDBE1904}">
      <dgm:prSet custT="1"/>
      <dgm:spPr/>
      <dgm:t>
        <a:bodyPr/>
        <a:lstStyle/>
        <a:p>
          <a:r>
            <a:rPr lang="id-ID" sz="1800" dirty="0"/>
            <a:t>Tautan seks</a:t>
          </a:r>
        </a:p>
      </dgm:t>
    </dgm:pt>
    <dgm:pt modelId="{C86C715F-DBDE-449A-9E81-DBE6C6F8FE58}" type="parTrans" cxnId="{E2289589-B7B6-4E72-8BCC-8E3B5D3E3D4B}">
      <dgm:prSet/>
      <dgm:spPr/>
      <dgm:t>
        <a:bodyPr/>
        <a:lstStyle/>
        <a:p>
          <a:endParaRPr lang="id-ID" sz="1800"/>
        </a:p>
      </dgm:t>
    </dgm:pt>
    <dgm:pt modelId="{5E99E44E-3563-4F3E-AF9D-3600CD841833}" type="sibTrans" cxnId="{E2289589-B7B6-4E72-8BCC-8E3B5D3E3D4B}">
      <dgm:prSet/>
      <dgm:spPr/>
      <dgm:t>
        <a:bodyPr/>
        <a:lstStyle/>
        <a:p>
          <a:endParaRPr lang="id-ID" sz="1800"/>
        </a:p>
      </dgm:t>
    </dgm:pt>
    <dgm:pt modelId="{5B5CCE58-0708-4F53-BB43-C3C10E23FB28}">
      <dgm:prSet custT="1"/>
      <dgm:spPr/>
      <dgm:t>
        <a:bodyPr/>
        <a:lstStyle/>
        <a:p>
          <a:r>
            <a:rPr lang="id-ID" sz="1800" i="1" dirty="0"/>
            <a:t>Crossing over</a:t>
          </a:r>
        </a:p>
      </dgm:t>
    </dgm:pt>
    <dgm:pt modelId="{A07D3F87-C22C-4894-8514-6B87E65C3128}" type="parTrans" cxnId="{8C1ABEFA-5887-4BFA-B67A-A2BB02B2960E}">
      <dgm:prSet/>
      <dgm:spPr/>
      <dgm:t>
        <a:bodyPr/>
        <a:lstStyle/>
        <a:p>
          <a:endParaRPr lang="id-ID" sz="1800"/>
        </a:p>
      </dgm:t>
    </dgm:pt>
    <dgm:pt modelId="{E5AF7320-8F76-4F1B-BF68-A716A1C6E2A9}" type="sibTrans" cxnId="{8C1ABEFA-5887-4BFA-B67A-A2BB02B2960E}">
      <dgm:prSet/>
      <dgm:spPr/>
      <dgm:t>
        <a:bodyPr/>
        <a:lstStyle/>
        <a:p>
          <a:endParaRPr lang="id-ID" sz="1800"/>
        </a:p>
      </dgm:t>
    </dgm:pt>
    <dgm:pt modelId="{947D0D66-C968-46CA-B94E-4383DD368C73}">
      <dgm:prSet custT="1"/>
      <dgm:spPr/>
      <dgm:t>
        <a:bodyPr/>
        <a:lstStyle/>
        <a:p>
          <a:r>
            <a:rPr lang="id-ID" sz="1800" i="1" dirty="0"/>
            <a:t>Nondisjunction</a:t>
          </a:r>
        </a:p>
      </dgm:t>
    </dgm:pt>
    <dgm:pt modelId="{43165455-4BE2-411F-A59A-64D319837A60}" type="parTrans" cxnId="{56654BC7-0027-4966-9E81-69EB9FBCD107}">
      <dgm:prSet/>
      <dgm:spPr/>
      <dgm:t>
        <a:bodyPr/>
        <a:lstStyle/>
        <a:p>
          <a:endParaRPr lang="id-ID" sz="1800"/>
        </a:p>
      </dgm:t>
    </dgm:pt>
    <dgm:pt modelId="{E63BCCB6-A175-474A-B04F-EB15A7731140}" type="sibTrans" cxnId="{56654BC7-0027-4966-9E81-69EB9FBCD107}">
      <dgm:prSet/>
      <dgm:spPr/>
      <dgm:t>
        <a:bodyPr/>
        <a:lstStyle/>
        <a:p>
          <a:endParaRPr lang="id-ID" sz="1800"/>
        </a:p>
      </dgm:t>
    </dgm:pt>
    <dgm:pt modelId="{57F6CEDE-8F6D-43F6-9DF2-AE5111A9A7D7}">
      <dgm:prSet custT="1"/>
      <dgm:spPr/>
      <dgm:t>
        <a:bodyPr/>
        <a:lstStyle/>
        <a:p>
          <a:r>
            <a:rPr lang="id-ID" sz="1800" dirty="0"/>
            <a:t>Kriptomeri</a:t>
          </a:r>
        </a:p>
      </dgm:t>
    </dgm:pt>
    <dgm:pt modelId="{3C1290C6-7593-4316-944D-DA16635A7452}" type="parTrans" cxnId="{0C39FBDB-D85E-4DE2-9570-2B0581D9459F}">
      <dgm:prSet/>
      <dgm:spPr/>
      <dgm:t>
        <a:bodyPr/>
        <a:lstStyle/>
        <a:p>
          <a:endParaRPr lang="id-ID"/>
        </a:p>
      </dgm:t>
    </dgm:pt>
    <dgm:pt modelId="{649A3974-98D5-493C-BCE0-102CC125852C}" type="sibTrans" cxnId="{0C39FBDB-D85E-4DE2-9570-2B0581D9459F}">
      <dgm:prSet/>
      <dgm:spPr/>
      <dgm:t>
        <a:bodyPr/>
        <a:lstStyle/>
        <a:p>
          <a:endParaRPr lang="id-ID"/>
        </a:p>
      </dgm:t>
    </dgm:pt>
    <dgm:pt modelId="{AEDA7064-2E22-4B9D-BDD7-CF495BB33BBE}" type="pres">
      <dgm:prSet presAssocID="{4F17123C-590B-4841-9A32-94A7FC55740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627B333-A628-4F6F-BB59-08980BEE7603}" type="pres">
      <dgm:prSet presAssocID="{A6AFBD23-8631-49CC-8398-5F24A608B6A3}" presName="hierRoot1" presStyleCnt="0">
        <dgm:presLayoutVars>
          <dgm:hierBranch val="init"/>
        </dgm:presLayoutVars>
      </dgm:prSet>
      <dgm:spPr/>
    </dgm:pt>
    <dgm:pt modelId="{92284EA9-FB04-474B-8001-7D10D62C9AEF}" type="pres">
      <dgm:prSet presAssocID="{A6AFBD23-8631-49CC-8398-5F24A608B6A3}" presName="rootComposite1" presStyleCnt="0"/>
      <dgm:spPr/>
    </dgm:pt>
    <dgm:pt modelId="{255BF047-1E52-4A24-BE11-0B1FD48A130A}" type="pres">
      <dgm:prSet presAssocID="{A6AFBD23-8631-49CC-8398-5F24A608B6A3}" presName="rootText1" presStyleLbl="node0" presStyleIdx="0" presStyleCnt="1" custScaleX="527812" custScaleY="93947">
        <dgm:presLayoutVars>
          <dgm:chPref val="3"/>
        </dgm:presLayoutVars>
      </dgm:prSet>
      <dgm:spPr/>
    </dgm:pt>
    <dgm:pt modelId="{D274769A-B4AF-4E55-9179-A7841D9E22DB}" type="pres">
      <dgm:prSet presAssocID="{A6AFBD23-8631-49CC-8398-5F24A608B6A3}" presName="rootConnector1" presStyleLbl="node1" presStyleIdx="0" presStyleCnt="0"/>
      <dgm:spPr/>
    </dgm:pt>
    <dgm:pt modelId="{C8ACAC11-C2F3-4C59-8FE1-885FBE7F4025}" type="pres">
      <dgm:prSet presAssocID="{A6AFBD23-8631-49CC-8398-5F24A608B6A3}" presName="hierChild2" presStyleCnt="0"/>
      <dgm:spPr/>
    </dgm:pt>
    <dgm:pt modelId="{16E3F69C-CCEC-44C8-BC1C-B441CA862A2D}" type="pres">
      <dgm:prSet presAssocID="{FF085671-0A1D-46F8-9557-9596FF5C1B7C}" presName="Name37" presStyleLbl="parChTrans1D2" presStyleIdx="0" presStyleCnt="5"/>
      <dgm:spPr/>
    </dgm:pt>
    <dgm:pt modelId="{886226DD-6E13-4537-A34A-E261DFCC6FCC}" type="pres">
      <dgm:prSet presAssocID="{573C4AEF-CB73-430C-9F1F-B1306B985C0F}" presName="hierRoot2" presStyleCnt="0">
        <dgm:presLayoutVars>
          <dgm:hierBranch val="init"/>
        </dgm:presLayoutVars>
      </dgm:prSet>
      <dgm:spPr/>
    </dgm:pt>
    <dgm:pt modelId="{01192DBD-2504-4D46-B4DC-B7CFE0B2EF62}" type="pres">
      <dgm:prSet presAssocID="{573C4AEF-CB73-430C-9F1F-B1306B985C0F}" presName="rootComposite" presStyleCnt="0"/>
      <dgm:spPr/>
    </dgm:pt>
    <dgm:pt modelId="{66B306C1-09D7-48CB-A00A-DCEF124E1001}" type="pres">
      <dgm:prSet presAssocID="{573C4AEF-CB73-430C-9F1F-B1306B985C0F}" presName="rootText" presStyleLbl="node2" presStyleIdx="0" presStyleCnt="5" custScaleY="177248">
        <dgm:presLayoutVars>
          <dgm:chPref val="3"/>
        </dgm:presLayoutVars>
      </dgm:prSet>
      <dgm:spPr/>
    </dgm:pt>
    <dgm:pt modelId="{61FD5B50-4434-4EBF-BC8C-687FE388F79F}" type="pres">
      <dgm:prSet presAssocID="{573C4AEF-CB73-430C-9F1F-B1306B985C0F}" presName="rootConnector" presStyleLbl="node2" presStyleIdx="0" presStyleCnt="5"/>
      <dgm:spPr/>
    </dgm:pt>
    <dgm:pt modelId="{C5407B70-9A73-4EDD-8367-EB1642D0B494}" type="pres">
      <dgm:prSet presAssocID="{573C4AEF-CB73-430C-9F1F-B1306B985C0F}" presName="hierChild4" presStyleCnt="0"/>
      <dgm:spPr/>
    </dgm:pt>
    <dgm:pt modelId="{B51ACDD5-5162-427B-878A-EF30243B7167}" type="pres">
      <dgm:prSet presAssocID="{045A1F8D-5966-44C2-97AB-00BFBAA68374}" presName="Name37" presStyleLbl="parChTrans1D3" presStyleIdx="0" presStyleCnt="8"/>
      <dgm:spPr/>
    </dgm:pt>
    <dgm:pt modelId="{B6478EB9-BAA6-4287-92DF-79137091C624}" type="pres">
      <dgm:prSet presAssocID="{9D5457F2-7CAE-47CF-B475-542C4E7252DA}" presName="hierRoot2" presStyleCnt="0">
        <dgm:presLayoutVars>
          <dgm:hierBranch val="init"/>
        </dgm:presLayoutVars>
      </dgm:prSet>
      <dgm:spPr/>
    </dgm:pt>
    <dgm:pt modelId="{2AE1B3E7-6BBF-4AC5-B317-93D3EF0C8D3D}" type="pres">
      <dgm:prSet presAssocID="{9D5457F2-7CAE-47CF-B475-542C4E7252DA}" presName="rootComposite" presStyleCnt="0"/>
      <dgm:spPr/>
    </dgm:pt>
    <dgm:pt modelId="{6EF6807F-C2A5-4A4A-B96C-43956979515D}" type="pres">
      <dgm:prSet presAssocID="{9D5457F2-7CAE-47CF-B475-542C4E7252DA}" presName="rootText" presStyleLbl="node3" presStyleIdx="0" presStyleCnt="8">
        <dgm:presLayoutVars>
          <dgm:chPref val="3"/>
        </dgm:presLayoutVars>
      </dgm:prSet>
      <dgm:spPr/>
    </dgm:pt>
    <dgm:pt modelId="{A1BBAA50-C4AE-4096-BC1C-1B824C8E99EC}" type="pres">
      <dgm:prSet presAssocID="{9D5457F2-7CAE-47CF-B475-542C4E7252DA}" presName="rootConnector" presStyleLbl="node3" presStyleIdx="0" presStyleCnt="8"/>
      <dgm:spPr/>
    </dgm:pt>
    <dgm:pt modelId="{32C60C98-DE6F-4253-8996-6DB6BA207179}" type="pres">
      <dgm:prSet presAssocID="{9D5457F2-7CAE-47CF-B475-542C4E7252DA}" presName="hierChild4" presStyleCnt="0"/>
      <dgm:spPr/>
    </dgm:pt>
    <dgm:pt modelId="{A4BB979B-3E35-481E-93B4-CE0CB2B48AF1}" type="pres">
      <dgm:prSet presAssocID="{9D5457F2-7CAE-47CF-B475-542C4E7252DA}" presName="hierChild5" presStyleCnt="0"/>
      <dgm:spPr/>
    </dgm:pt>
    <dgm:pt modelId="{1B827146-8DBB-4935-A75C-E780D027C50D}" type="pres">
      <dgm:prSet presAssocID="{46FB95AF-4AA9-4DB8-A4A1-6F278690ED23}" presName="Name37" presStyleLbl="parChTrans1D3" presStyleIdx="1" presStyleCnt="8"/>
      <dgm:spPr/>
    </dgm:pt>
    <dgm:pt modelId="{08887C0B-1578-4EA3-9891-5A941CDFA6DC}" type="pres">
      <dgm:prSet presAssocID="{A03013F8-2A52-4CE1-8E36-9A8F8C8358D3}" presName="hierRoot2" presStyleCnt="0">
        <dgm:presLayoutVars>
          <dgm:hierBranch val="init"/>
        </dgm:presLayoutVars>
      </dgm:prSet>
      <dgm:spPr/>
    </dgm:pt>
    <dgm:pt modelId="{EBBFBED9-20DA-4002-A77B-FA9FD608D0C6}" type="pres">
      <dgm:prSet presAssocID="{A03013F8-2A52-4CE1-8E36-9A8F8C8358D3}" presName="rootComposite" presStyleCnt="0"/>
      <dgm:spPr/>
    </dgm:pt>
    <dgm:pt modelId="{7928CB59-6E1E-4652-9C2D-7091E13D7054}" type="pres">
      <dgm:prSet presAssocID="{A03013F8-2A52-4CE1-8E36-9A8F8C8358D3}" presName="rootText" presStyleLbl="node3" presStyleIdx="1" presStyleCnt="8" custScaleY="219070">
        <dgm:presLayoutVars>
          <dgm:chPref val="3"/>
        </dgm:presLayoutVars>
      </dgm:prSet>
      <dgm:spPr/>
    </dgm:pt>
    <dgm:pt modelId="{D8B3A3D3-4092-49DE-BA6E-74D4F1337A29}" type="pres">
      <dgm:prSet presAssocID="{A03013F8-2A52-4CE1-8E36-9A8F8C8358D3}" presName="rootConnector" presStyleLbl="node3" presStyleIdx="1" presStyleCnt="8"/>
      <dgm:spPr/>
    </dgm:pt>
    <dgm:pt modelId="{0A9F560A-42F4-415D-8E8D-EFD35FD4DD7F}" type="pres">
      <dgm:prSet presAssocID="{A03013F8-2A52-4CE1-8E36-9A8F8C8358D3}" presName="hierChild4" presStyleCnt="0"/>
      <dgm:spPr/>
    </dgm:pt>
    <dgm:pt modelId="{234DF746-A7EF-4D49-B8FE-1CB70B303803}" type="pres">
      <dgm:prSet presAssocID="{A03013F8-2A52-4CE1-8E36-9A8F8C8358D3}" presName="hierChild5" presStyleCnt="0"/>
      <dgm:spPr/>
    </dgm:pt>
    <dgm:pt modelId="{5E0ABBCB-9878-4FAC-90E7-F587B4D083A4}" type="pres">
      <dgm:prSet presAssocID="{573C4AEF-CB73-430C-9F1F-B1306B985C0F}" presName="hierChild5" presStyleCnt="0"/>
      <dgm:spPr/>
    </dgm:pt>
    <dgm:pt modelId="{1B5D7546-E559-418C-90E9-B96D600592BA}" type="pres">
      <dgm:prSet presAssocID="{6A4CE053-A70A-4247-AA39-C11EB79A3FBD}" presName="Name37" presStyleLbl="parChTrans1D2" presStyleIdx="1" presStyleCnt="5"/>
      <dgm:spPr/>
    </dgm:pt>
    <dgm:pt modelId="{1C627B0A-4B73-4755-96BF-EF8408BE71C2}" type="pres">
      <dgm:prSet presAssocID="{82FDD6F4-817D-4DE4-B509-44B4B524614F}" presName="hierRoot2" presStyleCnt="0">
        <dgm:presLayoutVars>
          <dgm:hierBranch val="init"/>
        </dgm:presLayoutVars>
      </dgm:prSet>
      <dgm:spPr/>
    </dgm:pt>
    <dgm:pt modelId="{BDA9F321-BDAE-492C-80E8-781078BE5ECA}" type="pres">
      <dgm:prSet presAssocID="{82FDD6F4-817D-4DE4-B509-44B4B524614F}" presName="rootComposite" presStyleCnt="0"/>
      <dgm:spPr/>
    </dgm:pt>
    <dgm:pt modelId="{AFF1C280-C843-458A-BD8B-CB4CDB577FFE}" type="pres">
      <dgm:prSet presAssocID="{82FDD6F4-817D-4DE4-B509-44B4B524614F}" presName="rootText" presStyleLbl="node2" presStyleIdx="1" presStyleCnt="5" custScaleX="114009" custScaleY="386033">
        <dgm:presLayoutVars>
          <dgm:chPref val="3"/>
        </dgm:presLayoutVars>
      </dgm:prSet>
      <dgm:spPr/>
    </dgm:pt>
    <dgm:pt modelId="{7C33DA8A-AB0D-43D5-8164-0398DDB06AC4}" type="pres">
      <dgm:prSet presAssocID="{82FDD6F4-817D-4DE4-B509-44B4B524614F}" presName="rootConnector" presStyleLbl="node2" presStyleIdx="1" presStyleCnt="5"/>
      <dgm:spPr/>
    </dgm:pt>
    <dgm:pt modelId="{D68AD32C-C781-4F97-8485-764CAA02528F}" type="pres">
      <dgm:prSet presAssocID="{82FDD6F4-817D-4DE4-B509-44B4B524614F}" presName="hierChild4" presStyleCnt="0"/>
      <dgm:spPr/>
    </dgm:pt>
    <dgm:pt modelId="{B750C5F3-2DA0-4106-809E-0C02DE3D196F}" type="pres">
      <dgm:prSet presAssocID="{82FDD6F4-817D-4DE4-B509-44B4B524614F}" presName="hierChild5" presStyleCnt="0"/>
      <dgm:spPr/>
    </dgm:pt>
    <dgm:pt modelId="{1240330F-4A17-4A39-839D-09321AC5E279}" type="pres">
      <dgm:prSet presAssocID="{11E5AA42-1E98-4B80-8C0F-ED94C21A51D3}" presName="Name37" presStyleLbl="parChTrans1D2" presStyleIdx="2" presStyleCnt="5"/>
      <dgm:spPr/>
    </dgm:pt>
    <dgm:pt modelId="{E8C83B67-5F27-4832-A634-1F4D5E1CF1F2}" type="pres">
      <dgm:prSet presAssocID="{BAD1D41E-A017-49B3-9186-24368BD9D40E}" presName="hierRoot2" presStyleCnt="0">
        <dgm:presLayoutVars>
          <dgm:hierBranch val="init"/>
        </dgm:presLayoutVars>
      </dgm:prSet>
      <dgm:spPr/>
    </dgm:pt>
    <dgm:pt modelId="{F003B538-7046-45F8-9C6F-2D88B5E5C186}" type="pres">
      <dgm:prSet presAssocID="{BAD1D41E-A017-49B3-9186-24368BD9D40E}" presName="rootComposite" presStyleCnt="0"/>
      <dgm:spPr/>
    </dgm:pt>
    <dgm:pt modelId="{161FFD8C-9BA8-4146-BBB9-2877A654C5C4}" type="pres">
      <dgm:prSet presAssocID="{BAD1D41E-A017-49B3-9186-24368BD9D40E}" presName="rootText" presStyleLbl="node2" presStyleIdx="2" presStyleCnt="5" custScaleX="149127" custScaleY="293736">
        <dgm:presLayoutVars>
          <dgm:chPref val="3"/>
        </dgm:presLayoutVars>
      </dgm:prSet>
      <dgm:spPr/>
    </dgm:pt>
    <dgm:pt modelId="{36171622-D913-4E4B-B571-F82968F7914D}" type="pres">
      <dgm:prSet presAssocID="{BAD1D41E-A017-49B3-9186-24368BD9D40E}" presName="rootConnector" presStyleLbl="node2" presStyleIdx="2" presStyleCnt="5"/>
      <dgm:spPr/>
    </dgm:pt>
    <dgm:pt modelId="{C2F24125-54CF-4D60-A988-FE1A82D7EEC2}" type="pres">
      <dgm:prSet presAssocID="{BAD1D41E-A017-49B3-9186-24368BD9D40E}" presName="hierChild4" presStyleCnt="0"/>
      <dgm:spPr/>
    </dgm:pt>
    <dgm:pt modelId="{A81E163D-B1C5-4D1B-B006-EF6D26375D9C}" type="pres">
      <dgm:prSet presAssocID="{BAD1D41E-A017-49B3-9186-24368BD9D40E}" presName="hierChild5" presStyleCnt="0"/>
      <dgm:spPr/>
    </dgm:pt>
    <dgm:pt modelId="{A50E42ED-9375-47E7-9A87-C5F2CE89A957}" type="pres">
      <dgm:prSet presAssocID="{FD0A5D31-7C43-465A-8FEA-6B063DB468B6}" presName="Name37" presStyleLbl="parChTrans1D2" presStyleIdx="3" presStyleCnt="5"/>
      <dgm:spPr/>
    </dgm:pt>
    <dgm:pt modelId="{56AE2C74-1058-4123-B432-ADF81512BDDE}" type="pres">
      <dgm:prSet presAssocID="{9092AA95-F07E-4653-8EA2-B444851079E7}" presName="hierRoot2" presStyleCnt="0">
        <dgm:presLayoutVars>
          <dgm:hierBranch val="hang"/>
        </dgm:presLayoutVars>
      </dgm:prSet>
      <dgm:spPr/>
    </dgm:pt>
    <dgm:pt modelId="{F92AB53E-D59C-4B60-B04B-1858C36D70C2}" type="pres">
      <dgm:prSet presAssocID="{9092AA95-F07E-4653-8EA2-B444851079E7}" presName="rootComposite" presStyleCnt="0"/>
      <dgm:spPr/>
    </dgm:pt>
    <dgm:pt modelId="{B6093DAF-979B-49EF-B0EC-1C6D0244339F}" type="pres">
      <dgm:prSet presAssocID="{9092AA95-F07E-4653-8EA2-B444851079E7}" presName="rootText" presStyleLbl="node2" presStyleIdx="3" presStyleCnt="5" custScaleX="204807" custScaleY="163729">
        <dgm:presLayoutVars>
          <dgm:chPref val="3"/>
        </dgm:presLayoutVars>
      </dgm:prSet>
      <dgm:spPr/>
    </dgm:pt>
    <dgm:pt modelId="{8145D5A0-D40C-42B6-91C1-FCE294270892}" type="pres">
      <dgm:prSet presAssocID="{9092AA95-F07E-4653-8EA2-B444851079E7}" presName="rootConnector" presStyleLbl="node2" presStyleIdx="3" presStyleCnt="5"/>
      <dgm:spPr/>
    </dgm:pt>
    <dgm:pt modelId="{4197F954-0F25-4D66-80AA-D2085E471722}" type="pres">
      <dgm:prSet presAssocID="{9092AA95-F07E-4653-8EA2-B444851079E7}" presName="hierChild4" presStyleCnt="0"/>
      <dgm:spPr/>
    </dgm:pt>
    <dgm:pt modelId="{C12F378C-B2B9-485F-913D-A396B2593F2E}" type="pres">
      <dgm:prSet presAssocID="{7403B845-A130-4F8B-B1F4-1170C68D3416}" presName="Name48" presStyleLbl="parChTrans1D3" presStyleIdx="2" presStyleCnt="8"/>
      <dgm:spPr/>
    </dgm:pt>
    <dgm:pt modelId="{816C297B-3B34-4022-BCBD-2A2BD9F71FF0}" type="pres">
      <dgm:prSet presAssocID="{0BB99084-1F41-429B-9A34-AFC91ADE77FD}" presName="hierRoot2" presStyleCnt="0">
        <dgm:presLayoutVars>
          <dgm:hierBranch val="l"/>
        </dgm:presLayoutVars>
      </dgm:prSet>
      <dgm:spPr/>
    </dgm:pt>
    <dgm:pt modelId="{3967E638-5D64-46FB-9934-708DB5A5720C}" type="pres">
      <dgm:prSet presAssocID="{0BB99084-1F41-429B-9A34-AFC91ADE77FD}" presName="rootComposite" presStyleCnt="0"/>
      <dgm:spPr/>
    </dgm:pt>
    <dgm:pt modelId="{31CE9AE0-A6A8-4932-B8D6-2E92B99D0E2C}" type="pres">
      <dgm:prSet presAssocID="{0BB99084-1F41-429B-9A34-AFC91ADE77FD}" presName="rootText" presStyleLbl="node3" presStyleIdx="2" presStyleCnt="8" custScaleY="135797">
        <dgm:presLayoutVars>
          <dgm:chPref val="3"/>
        </dgm:presLayoutVars>
      </dgm:prSet>
      <dgm:spPr/>
    </dgm:pt>
    <dgm:pt modelId="{6C72B3ED-852D-49AB-82EE-15DF979779C3}" type="pres">
      <dgm:prSet presAssocID="{0BB99084-1F41-429B-9A34-AFC91ADE77FD}" presName="rootConnector" presStyleLbl="node3" presStyleIdx="2" presStyleCnt="8"/>
      <dgm:spPr/>
    </dgm:pt>
    <dgm:pt modelId="{3530EA65-26BD-459F-B24D-D6D0D77B8083}" type="pres">
      <dgm:prSet presAssocID="{0BB99084-1F41-429B-9A34-AFC91ADE77FD}" presName="hierChild4" presStyleCnt="0"/>
      <dgm:spPr/>
    </dgm:pt>
    <dgm:pt modelId="{B9E0848F-F6CB-41FE-AF98-A7BB9EB94AD5}" type="pres">
      <dgm:prSet presAssocID="{EAFDB2F6-99DE-4665-B50B-D79729EDCE6D}" presName="Name50" presStyleLbl="parChTrans1D4" presStyleIdx="0" presStyleCnt="9"/>
      <dgm:spPr/>
    </dgm:pt>
    <dgm:pt modelId="{509AF9F2-9E5A-4F54-B96D-AC3794864316}" type="pres">
      <dgm:prSet presAssocID="{71CEC34F-06FB-4028-8262-8740DEBEC065}" presName="hierRoot2" presStyleCnt="0">
        <dgm:presLayoutVars>
          <dgm:hierBranch val="init"/>
        </dgm:presLayoutVars>
      </dgm:prSet>
      <dgm:spPr/>
    </dgm:pt>
    <dgm:pt modelId="{91516C21-5BCA-431C-BC34-91F392FE4D55}" type="pres">
      <dgm:prSet presAssocID="{71CEC34F-06FB-4028-8262-8740DEBEC065}" presName="rootComposite" presStyleCnt="0"/>
      <dgm:spPr/>
    </dgm:pt>
    <dgm:pt modelId="{ED0250AC-3570-422C-87EF-816CFEA9F1DC}" type="pres">
      <dgm:prSet presAssocID="{71CEC34F-06FB-4028-8262-8740DEBEC065}" presName="rootText" presStyleLbl="node4" presStyleIdx="0" presStyleCnt="9" custScaleX="166284" custScaleY="49614">
        <dgm:presLayoutVars>
          <dgm:chPref val="3"/>
        </dgm:presLayoutVars>
      </dgm:prSet>
      <dgm:spPr/>
    </dgm:pt>
    <dgm:pt modelId="{B735F7CC-8E28-4DD1-BA66-ACF3F2C6704A}" type="pres">
      <dgm:prSet presAssocID="{71CEC34F-06FB-4028-8262-8740DEBEC065}" presName="rootConnector" presStyleLbl="node4" presStyleIdx="0" presStyleCnt="9"/>
      <dgm:spPr/>
    </dgm:pt>
    <dgm:pt modelId="{E3BE93B8-3715-43DA-AD61-EE0396B40953}" type="pres">
      <dgm:prSet presAssocID="{71CEC34F-06FB-4028-8262-8740DEBEC065}" presName="hierChild4" presStyleCnt="0"/>
      <dgm:spPr/>
    </dgm:pt>
    <dgm:pt modelId="{B6BA39E9-1724-4B01-98F6-E482C2905DE4}" type="pres">
      <dgm:prSet presAssocID="{71CEC34F-06FB-4028-8262-8740DEBEC065}" presName="hierChild5" presStyleCnt="0"/>
      <dgm:spPr/>
    </dgm:pt>
    <dgm:pt modelId="{744244DC-EB5A-4C17-B502-1C3858AED14F}" type="pres">
      <dgm:prSet presAssocID="{87FAFFA2-60AC-4D67-8833-723DD5A6F217}" presName="Name50" presStyleLbl="parChTrans1D4" presStyleIdx="1" presStyleCnt="9"/>
      <dgm:spPr/>
    </dgm:pt>
    <dgm:pt modelId="{CB36C0B4-509D-48A4-B9FF-BC95642E5EF9}" type="pres">
      <dgm:prSet presAssocID="{DBCD2E3C-43C5-47CB-B2CC-359E5DBFDC51}" presName="hierRoot2" presStyleCnt="0">
        <dgm:presLayoutVars>
          <dgm:hierBranch val="init"/>
        </dgm:presLayoutVars>
      </dgm:prSet>
      <dgm:spPr/>
    </dgm:pt>
    <dgm:pt modelId="{DCC87967-AA13-4635-B41E-455D50EC9E3C}" type="pres">
      <dgm:prSet presAssocID="{DBCD2E3C-43C5-47CB-B2CC-359E5DBFDC51}" presName="rootComposite" presStyleCnt="0"/>
      <dgm:spPr/>
    </dgm:pt>
    <dgm:pt modelId="{4EBC73CC-2A9E-45C2-834E-40991A7C8582}" type="pres">
      <dgm:prSet presAssocID="{DBCD2E3C-43C5-47CB-B2CC-359E5DBFDC51}" presName="rootText" presStyleLbl="node4" presStyleIdx="1" presStyleCnt="9" custScaleX="133382" custScaleY="62700">
        <dgm:presLayoutVars>
          <dgm:chPref val="3"/>
        </dgm:presLayoutVars>
      </dgm:prSet>
      <dgm:spPr/>
    </dgm:pt>
    <dgm:pt modelId="{547AE092-EDC2-4E24-B04C-77502B809F6C}" type="pres">
      <dgm:prSet presAssocID="{DBCD2E3C-43C5-47CB-B2CC-359E5DBFDC51}" presName="rootConnector" presStyleLbl="node4" presStyleIdx="1" presStyleCnt="9"/>
      <dgm:spPr/>
    </dgm:pt>
    <dgm:pt modelId="{A205AA2C-C08E-4FE8-BAE2-C1B3202CC3FA}" type="pres">
      <dgm:prSet presAssocID="{DBCD2E3C-43C5-47CB-B2CC-359E5DBFDC51}" presName="hierChild4" presStyleCnt="0"/>
      <dgm:spPr/>
    </dgm:pt>
    <dgm:pt modelId="{4F2839D6-943F-4D5F-9063-CDDBB0AED524}" type="pres">
      <dgm:prSet presAssocID="{DBCD2E3C-43C5-47CB-B2CC-359E5DBFDC51}" presName="hierChild5" presStyleCnt="0"/>
      <dgm:spPr/>
    </dgm:pt>
    <dgm:pt modelId="{C4451F47-4126-4473-A9FC-36D4F906B699}" type="pres">
      <dgm:prSet presAssocID="{D8DC2F2B-E7BD-4F1A-8DBF-6FEBF581AF6B}" presName="Name50" presStyleLbl="parChTrans1D4" presStyleIdx="2" presStyleCnt="9"/>
      <dgm:spPr/>
    </dgm:pt>
    <dgm:pt modelId="{A98298C8-FB4B-4541-AC47-453291F95103}" type="pres">
      <dgm:prSet presAssocID="{5D9EDB53-770E-4796-8956-AAE7C7E1C801}" presName="hierRoot2" presStyleCnt="0">
        <dgm:presLayoutVars>
          <dgm:hierBranch val="init"/>
        </dgm:presLayoutVars>
      </dgm:prSet>
      <dgm:spPr/>
    </dgm:pt>
    <dgm:pt modelId="{327340E0-F030-49D7-A2EE-FF7E0CE5F250}" type="pres">
      <dgm:prSet presAssocID="{5D9EDB53-770E-4796-8956-AAE7C7E1C801}" presName="rootComposite" presStyleCnt="0"/>
      <dgm:spPr/>
    </dgm:pt>
    <dgm:pt modelId="{CB6AAE19-1289-4109-B4BD-5A78E2002AD5}" type="pres">
      <dgm:prSet presAssocID="{5D9EDB53-770E-4796-8956-AAE7C7E1C801}" presName="rootText" presStyleLbl="node4" presStyleIdx="2" presStyleCnt="9" custScaleX="133382" custScaleY="90965">
        <dgm:presLayoutVars>
          <dgm:chPref val="3"/>
        </dgm:presLayoutVars>
      </dgm:prSet>
      <dgm:spPr/>
    </dgm:pt>
    <dgm:pt modelId="{1074D690-4AB6-4BA1-84D6-7542B884E0E5}" type="pres">
      <dgm:prSet presAssocID="{5D9EDB53-770E-4796-8956-AAE7C7E1C801}" presName="rootConnector" presStyleLbl="node4" presStyleIdx="2" presStyleCnt="9"/>
      <dgm:spPr/>
    </dgm:pt>
    <dgm:pt modelId="{B31A8AA0-FEB5-45A0-B975-1590A21DF78F}" type="pres">
      <dgm:prSet presAssocID="{5D9EDB53-770E-4796-8956-AAE7C7E1C801}" presName="hierChild4" presStyleCnt="0"/>
      <dgm:spPr/>
    </dgm:pt>
    <dgm:pt modelId="{9AFEAC22-8A7F-4779-B34A-1FBC5AB450B6}" type="pres">
      <dgm:prSet presAssocID="{5D9EDB53-770E-4796-8956-AAE7C7E1C801}" presName="hierChild5" presStyleCnt="0"/>
      <dgm:spPr/>
    </dgm:pt>
    <dgm:pt modelId="{2890FBA4-0F9B-4E27-9821-B6DE285A5E5D}" type="pres">
      <dgm:prSet presAssocID="{4718F4F0-0EDB-43F4-9F51-21EBD2B5DB80}" presName="Name50" presStyleLbl="parChTrans1D4" presStyleIdx="3" presStyleCnt="9"/>
      <dgm:spPr/>
    </dgm:pt>
    <dgm:pt modelId="{BCA5AEF0-6EEA-4B9D-829C-6176C476B325}" type="pres">
      <dgm:prSet presAssocID="{25352314-B3ED-4995-8BE4-73BF67750CE4}" presName="hierRoot2" presStyleCnt="0">
        <dgm:presLayoutVars>
          <dgm:hierBranch val="init"/>
        </dgm:presLayoutVars>
      </dgm:prSet>
      <dgm:spPr/>
    </dgm:pt>
    <dgm:pt modelId="{90A30CD5-E28E-45FA-BFDA-8BBD10FDCDF5}" type="pres">
      <dgm:prSet presAssocID="{25352314-B3ED-4995-8BE4-73BF67750CE4}" presName="rootComposite" presStyleCnt="0"/>
      <dgm:spPr/>
    </dgm:pt>
    <dgm:pt modelId="{03C911D0-A4E6-4F5F-8392-90260469C7E6}" type="pres">
      <dgm:prSet presAssocID="{25352314-B3ED-4995-8BE4-73BF67750CE4}" presName="rootText" presStyleLbl="node4" presStyleIdx="3" presStyleCnt="9" custScaleX="133382" custScaleY="62700" custLinFactNeighborY="10700">
        <dgm:presLayoutVars>
          <dgm:chPref val="3"/>
        </dgm:presLayoutVars>
      </dgm:prSet>
      <dgm:spPr/>
    </dgm:pt>
    <dgm:pt modelId="{01588709-679D-4E59-96D5-38085604BDB4}" type="pres">
      <dgm:prSet presAssocID="{25352314-B3ED-4995-8BE4-73BF67750CE4}" presName="rootConnector" presStyleLbl="node4" presStyleIdx="3" presStyleCnt="9"/>
      <dgm:spPr/>
    </dgm:pt>
    <dgm:pt modelId="{46E75683-B671-4A0B-8CA8-5F991C673F26}" type="pres">
      <dgm:prSet presAssocID="{25352314-B3ED-4995-8BE4-73BF67750CE4}" presName="hierChild4" presStyleCnt="0"/>
      <dgm:spPr/>
    </dgm:pt>
    <dgm:pt modelId="{B61D35FE-2FE5-4FD4-9774-246BB747FA8C}" type="pres">
      <dgm:prSet presAssocID="{25352314-B3ED-4995-8BE4-73BF67750CE4}" presName="hierChild5" presStyleCnt="0"/>
      <dgm:spPr/>
    </dgm:pt>
    <dgm:pt modelId="{401895A2-A5A4-4EEA-897C-3605EC70B83E}" type="pres">
      <dgm:prSet presAssocID="{0BB99084-1F41-429B-9A34-AFC91ADE77FD}" presName="hierChild5" presStyleCnt="0"/>
      <dgm:spPr/>
    </dgm:pt>
    <dgm:pt modelId="{4CECB7B1-ADB6-4B5E-8F2F-81309B32B620}" type="pres">
      <dgm:prSet presAssocID="{E2C50B54-D62D-40E1-8155-AC7E5C61A36B}" presName="Name48" presStyleLbl="parChTrans1D3" presStyleIdx="3" presStyleCnt="8"/>
      <dgm:spPr/>
    </dgm:pt>
    <dgm:pt modelId="{64E75F9C-7DC1-4F39-903F-6DA37F832419}" type="pres">
      <dgm:prSet presAssocID="{F82D7655-822E-4C99-9FB4-20BCA5A4E378}" presName="hierRoot2" presStyleCnt="0">
        <dgm:presLayoutVars>
          <dgm:hierBranch val="l"/>
        </dgm:presLayoutVars>
      </dgm:prSet>
      <dgm:spPr/>
    </dgm:pt>
    <dgm:pt modelId="{2A5C4ED2-4410-48F6-96AA-F368B98ACF92}" type="pres">
      <dgm:prSet presAssocID="{F82D7655-822E-4C99-9FB4-20BCA5A4E378}" presName="rootComposite" presStyleCnt="0"/>
      <dgm:spPr/>
    </dgm:pt>
    <dgm:pt modelId="{6EB81BA9-F74F-4C4D-AE17-5FC25BB87DB7}" type="pres">
      <dgm:prSet presAssocID="{F82D7655-822E-4C99-9FB4-20BCA5A4E378}" presName="rootText" presStyleLbl="node3" presStyleIdx="3" presStyleCnt="8">
        <dgm:presLayoutVars>
          <dgm:chPref val="3"/>
        </dgm:presLayoutVars>
      </dgm:prSet>
      <dgm:spPr/>
    </dgm:pt>
    <dgm:pt modelId="{4C64D6C1-F70B-45A7-81C5-EC13E0C8E1B6}" type="pres">
      <dgm:prSet presAssocID="{F82D7655-822E-4C99-9FB4-20BCA5A4E378}" presName="rootConnector" presStyleLbl="node3" presStyleIdx="3" presStyleCnt="8"/>
      <dgm:spPr/>
    </dgm:pt>
    <dgm:pt modelId="{33A31882-BE30-49E2-8B96-548A26D74F86}" type="pres">
      <dgm:prSet presAssocID="{F82D7655-822E-4C99-9FB4-20BCA5A4E378}" presName="hierChild4" presStyleCnt="0"/>
      <dgm:spPr/>
    </dgm:pt>
    <dgm:pt modelId="{F8529036-F3D5-40AC-9777-AAF9E76FDB2F}" type="pres">
      <dgm:prSet presAssocID="{54F0F60D-3DF9-4B1A-97B5-2E365ECEAE43}" presName="Name50" presStyleLbl="parChTrans1D4" presStyleIdx="4" presStyleCnt="9"/>
      <dgm:spPr/>
    </dgm:pt>
    <dgm:pt modelId="{38ED5E9D-3B77-4308-B6FD-A8F3A3652E56}" type="pres">
      <dgm:prSet presAssocID="{B498B2B0-E2C2-41F4-83CD-3EB3BD162332}" presName="hierRoot2" presStyleCnt="0">
        <dgm:presLayoutVars>
          <dgm:hierBranch val="init"/>
        </dgm:presLayoutVars>
      </dgm:prSet>
      <dgm:spPr/>
    </dgm:pt>
    <dgm:pt modelId="{7CE30DB7-B0F5-43DA-9CE2-69E066B4D63F}" type="pres">
      <dgm:prSet presAssocID="{B498B2B0-E2C2-41F4-83CD-3EB3BD162332}" presName="rootComposite" presStyleCnt="0"/>
      <dgm:spPr/>
    </dgm:pt>
    <dgm:pt modelId="{134F80E1-16FC-4810-BE09-701B9395359A}" type="pres">
      <dgm:prSet presAssocID="{B498B2B0-E2C2-41F4-83CD-3EB3BD162332}" presName="rootText" presStyleLbl="node4" presStyleIdx="4" presStyleCnt="9" custScaleX="128104" custScaleY="60347">
        <dgm:presLayoutVars>
          <dgm:chPref val="3"/>
        </dgm:presLayoutVars>
      </dgm:prSet>
      <dgm:spPr/>
    </dgm:pt>
    <dgm:pt modelId="{920754F6-3994-44A2-BCF9-170A2FD01D41}" type="pres">
      <dgm:prSet presAssocID="{B498B2B0-E2C2-41F4-83CD-3EB3BD162332}" presName="rootConnector" presStyleLbl="node4" presStyleIdx="4" presStyleCnt="9"/>
      <dgm:spPr/>
    </dgm:pt>
    <dgm:pt modelId="{265E473B-2421-4083-BB0B-EB7288CA6840}" type="pres">
      <dgm:prSet presAssocID="{B498B2B0-E2C2-41F4-83CD-3EB3BD162332}" presName="hierChild4" presStyleCnt="0"/>
      <dgm:spPr/>
    </dgm:pt>
    <dgm:pt modelId="{C5581DF2-5641-4A43-9446-0E03808734F2}" type="pres">
      <dgm:prSet presAssocID="{B498B2B0-E2C2-41F4-83CD-3EB3BD162332}" presName="hierChild5" presStyleCnt="0"/>
      <dgm:spPr/>
    </dgm:pt>
    <dgm:pt modelId="{227B8F04-EB35-42BF-8B2A-23CEAFD9DF26}" type="pres">
      <dgm:prSet presAssocID="{BE051267-530B-4463-8763-399FDAE66B58}" presName="Name50" presStyleLbl="parChTrans1D4" presStyleIdx="5" presStyleCnt="9"/>
      <dgm:spPr/>
    </dgm:pt>
    <dgm:pt modelId="{CAF6D930-9387-48FF-AB32-67AFCEB6C68B}" type="pres">
      <dgm:prSet presAssocID="{B6766030-0EA7-41B1-80D4-31A141DA0173}" presName="hierRoot2" presStyleCnt="0">
        <dgm:presLayoutVars>
          <dgm:hierBranch val="init"/>
        </dgm:presLayoutVars>
      </dgm:prSet>
      <dgm:spPr/>
    </dgm:pt>
    <dgm:pt modelId="{B62911AE-3ABA-4537-A615-3E00054810D2}" type="pres">
      <dgm:prSet presAssocID="{B6766030-0EA7-41B1-80D4-31A141DA0173}" presName="rootComposite" presStyleCnt="0"/>
      <dgm:spPr/>
    </dgm:pt>
    <dgm:pt modelId="{B03E70E4-3493-4CC3-8F03-078BC57F8270}" type="pres">
      <dgm:prSet presAssocID="{B6766030-0EA7-41B1-80D4-31A141DA0173}" presName="rootText" presStyleLbl="node4" presStyleIdx="5" presStyleCnt="9" custScaleX="128104" custScaleY="60347">
        <dgm:presLayoutVars>
          <dgm:chPref val="3"/>
        </dgm:presLayoutVars>
      </dgm:prSet>
      <dgm:spPr/>
    </dgm:pt>
    <dgm:pt modelId="{1E3E0943-A43F-4FFA-846F-1553140F5AA5}" type="pres">
      <dgm:prSet presAssocID="{B6766030-0EA7-41B1-80D4-31A141DA0173}" presName="rootConnector" presStyleLbl="node4" presStyleIdx="5" presStyleCnt="9"/>
      <dgm:spPr/>
    </dgm:pt>
    <dgm:pt modelId="{D4971757-6719-4F1F-9BD9-2885902DECC4}" type="pres">
      <dgm:prSet presAssocID="{B6766030-0EA7-41B1-80D4-31A141DA0173}" presName="hierChild4" presStyleCnt="0"/>
      <dgm:spPr/>
    </dgm:pt>
    <dgm:pt modelId="{D01D9EC2-ACEA-428E-BD13-7A92BFA90531}" type="pres">
      <dgm:prSet presAssocID="{B6766030-0EA7-41B1-80D4-31A141DA0173}" presName="hierChild5" presStyleCnt="0"/>
      <dgm:spPr/>
    </dgm:pt>
    <dgm:pt modelId="{538ACD2B-087D-4FEF-9E24-14557A18B86B}" type="pres">
      <dgm:prSet presAssocID="{9BDA5C18-7730-477B-865C-D2CAA86F880B}" presName="Name50" presStyleLbl="parChTrans1D4" presStyleIdx="6" presStyleCnt="9"/>
      <dgm:spPr/>
    </dgm:pt>
    <dgm:pt modelId="{A304676F-EBD0-4867-BDA8-8B2EB762AEE4}" type="pres">
      <dgm:prSet presAssocID="{E4E1325B-C18E-41D4-B14F-A0F428DF481F}" presName="hierRoot2" presStyleCnt="0">
        <dgm:presLayoutVars>
          <dgm:hierBranch val="init"/>
        </dgm:presLayoutVars>
      </dgm:prSet>
      <dgm:spPr/>
    </dgm:pt>
    <dgm:pt modelId="{D5B0F566-6E51-490E-A9F8-5F31017E8744}" type="pres">
      <dgm:prSet presAssocID="{E4E1325B-C18E-41D4-B14F-A0F428DF481F}" presName="rootComposite" presStyleCnt="0"/>
      <dgm:spPr/>
    </dgm:pt>
    <dgm:pt modelId="{98690CEF-9C0A-4BB9-BEE9-600AE5AEB7C4}" type="pres">
      <dgm:prSet presAssocID="{E4E1325B-C18E-41D4-B14F-A0F428DF481F}" presName="rootText" presStyleLbl="node4" presStyleIdx="6" presStyleCnt="9" custScaleX="128104" custScaleY="89362">
        <dgm:presLayoutVars>
          <dgm:chPref val="3"/>
        </dgm:presLayoutVars>
      </dgm:prSet>
      <dgm:spPr/>
    </dgm:pt>
    <dgm:pt modelId="{4CA1F210-AF16-4745-B709-1C3D8D00C057}" type="pres">
      <dgm:prSet presAssocID="{E4E1325B-C18E-41D4-B14F-A0F428DF481F}" presName="rootConnector" presStyleLbl="node4" presStyleIdx="6" presStyleCnt="9"/>
      <dgm:spPr/>
    </dgm:pt>
    <dgm:pt modelId="{8C573327-6492-4724-854F-7EF572F99DDE}" type="pres">
      <dgm:prSet presAssocID="{E4E1325B-C18E-41D4-B14F-A0F428DF481F}" presName="hierChild4" presStyleCnt="0"/>
      <dgm:spPr/>
    </dgm:pt>
    <dgm:pt modelId="{E6BF3002-C4D8-4E06-B6A5-1D20778E99A2}" type="pres">
      <dgm:prSet presAssocID="{E4E1325B-C18E-41D4-B14F-A0F428DF481F}" presName="hierChild5" presStyleCnt="0"/>
      <dgm:spPr/>
    </dgm:pt>
    <dgm:pt modelId="{05EE4A07-09E4-4A22-9D8A-E8C5C032546C}" type="pres">
      <dgm:prSet presAssocID="{F6C677A9-69A9-4D69-9B4D-1873E0F6BB2B}" presName="Name50" presStyleLbl="parChTrans1D4" presStyleIdx="7" presStyleCnt="9"/>
      <dgm:spPr/>
    </dgm:pt>
    <dgm:pt modelId="{109678E5-63C7-4B4A-813E-7DC6B112364F}" type="pres">
      <dgm:prSet presAssocID="{4FEAD612-62AE-4480-B865-41127ABB9394}" presName="hierRoot2" presStyleCnt="0">
        <dgm:presLayoutVars>
          <dgm:hierBranch val="init"/>
        </dgm:presLayoutVars>
      </dgm:prSet>
      <dgm:spPr/>
    </dgm:pt>
    <dgm:pt modelId="{BA019272-4444-4C68-8920-3363832C162A}" type="pres">
      <dgm:prSet presAssocID="{4FEAD612-62AE-4480-B865-41127ABB9394}" presName="rootComposite" presStyleCnt="0"/>
      <dgm:spPr/>
    </dgm:pt>
    <dgm:pt modelId="{92B6698C-EE9B-454D-A8AB-F5EC80F117FB}" type="pres">
      <dgm:prSet presAssocID="{4FEAD612-62AE-4480-B865-41127ABB9394}" presName="rootText" presStyleLbl="node4" presStyleIdx="7" presStyleCnt="9" custScaleX="136303">
        <dgm:presLayoutVars>
          <dgm:chPref val="3"/>
        </dgm:presLayoutVars>
      </dgm:prSet>
      <dgm:spPr/>
    </dgm:pt>
    <dgm:pt modelId="{09879EEC-4564-4EDA-94BB-7A7E31F2DCB9}" type="pres">
      <dgm:prSet presAssocID="{4FEAD612-62AE-4480-B865-41127ABB9394}" presName="rootConnector" presStyleLbl="node4" presStyleIdx="7" presStyleCnt="9"/>
      <dgm:spPr/>
    </dgm:pt>
    <dgm:pt modelId="{93CAFE38-49E4-4087-AB8B-F639EEB9A156}" type="pres">
      <dgm:prSet presAssocID="{4FEAD612-62AE-4480-B865-41127ABB9394}" presName="hierChild4" presStyleCnt="0"/>
      <dgm:spPr/>
    </dgm:pt>
    <dgm:pt modelId="{E2D5CC49-289E-4CEA-ABDB-A59422920E3A}" type="pres">
      <dgm:prSet presAssocID="{4FEAD612-62AE-4480-B865-41127ABB9394}" presName="hierChild5" presStyleCnt="0"/>
      <dgm:spPr/>
    </dgm:pt>
    <dgm:pt modelId="{5596A310-037E-48D9-B173-E2DB551BB334}" type="pres">
      <dgm:prSet presAssocID="{3C1290C6-7593-4316-944D-DA16635A7452}" presName="Name50" presStyleLbl="parChTrans1D4" presStyleIdx="8" presStyleCnt="9"/>
      <dgm:spPr/>
    </dgm:pt>
    <dgm:pt modelId="{AE322BE0-C525-4E8E-A885-F85CCA59F685}" type="pres">
      <dgm:prSet presAssocID="{57F6CEDE-8F6D-43F6-9DF2-AE5111A9A7D7}" presName="hierRoot2" presStyleCnt="0">
        <dgm:presLayoutVars>
          <dgm:hierBranch val="init"/>
        </dgm:presLayoutVars>
      </dgm:prSet>
      <dgm:spPr/>
    </dgm:pt>
    <dgm:pt modelId="{3381FD20-4178-4D15-AF35-DD62D0E4F669}" type="pres">
      <dgm:prSet presAssocID="{57F6CEDE-8F6D-43F6-9DF2-AE5111A9A7D7}" presName="rootComposite" presStyleCnt="0"/>
      <dgm:spPr/>
    </dgm:pt>
    <dgm:pt modelId="{C4554614-1A46-46D2-B705-40BC98E3A869}" type="pres">
      <dgm:prSet presAssocID="{57F6CEDE-8F6D-43F6-9DF2-AE5111A9A7D7}" presName="rootText" presStyleLbl="node4" presStyleIdx="8" presStyleCnt="9" custScaleX="128104" custScaleY="60347">
        <dgm:presLayoutVars>
          <dgm:chPref val="3"/>
        </dgm:presLayoutVars>
      </dgm:prSet>
      <dgm:spPr/>
    </dgm:pt>
    <dgm:pt modelId="{EC455E18-597A-4944-BF32-9B9F7EE3BB7E}" type="pres">
      <dgm:prSet presAssocID="{57F6CEDE-8F6D-43F6-9DF2-AE5111A9A7D7}" presName="rootConnector" presStyleLbl="node4" presStyleIdx="8" presStyleCnt="9"/>
      <dgm:spPr/>
    </dgm:pt>
    <dgm:pt modelId="{29730F48-7BE0-490F-AD77-A3DB290EBFE8}" type="pres">
      <dgm:prSet presAssocID="{57F6CEDE-8F6D-43F6-9DF2-AE5111A9A7D7}" presName="hierChild4" presStyleCnt="0"/>
      <dgm:spPr/>
    </dgm:pt>
    <dgm:pt modelId="{6E59BB79-E296-42EA-BE9D-E481D92842A0}" type="pres">
      <dgm:prSet presAssocID="{57F6CEDE-8F6D-43F6-9DF2-AE5111A9A7D7}" presName="hierChild5" presStyleCnt="0"/>
      <dgm:spPr/>
    </dgm:pt>
    <dgm:pt modelId="{65136A23-89A5-42DB-9B8C-FA55F56F742A}" type="pres">
      <dgm:prSet presAssocID="{F82D7655-822E-4C99-9FB4-20BCA5A4E378}" presName="hierChild5" presStyleCnt="0"/>
      <dgm:spPr/>
    </dgm:pt>
    <dgm:pt modelId="{6FD4F2BF-8D17-40D9-BE24-41182FE1EE3D}" type="pres">
      <dgm:prSet presAssocID="{9092AA95-F07E-4653-8EA2-B444851079E7}" presName="hierChild5" presStyleCnt="0"/>
      <dgm:spPr/>
    </dgm:pt>
    <dgm:pt modelId="{B402D31A-E84A-409F-BD93-8AF19ADEF8E5}" type="pres">
      <dgm:prSet presAssocID="{2BAC98B3-C657-405D-A654-1680874C9C75}" presName="Name37" presStyleLbl="parChTrans1D2" presStyleIdx="4" presStyleCnt="5"/>
      <dgm:spPr/>
    </dgm:pt>
    <dgm:pt modelId="{644EE46B-FA7A-40AF-9016-2A85A323492F}" type="pres">
      <dgm:prSet presAssocID="{B9E7E65B-0985-40DD-9CF2-9B4827E82539}" presName="hierRoot2" presStyleCnt="0">
        <dgm:presLayoutVars>
          <dgm:hierBranch val="l"/>
        </dgm:presLayoutVars>
      </dgm:prSet>
      <dgm:spPr/>
    </dgm:pt>
    <dgm:pt modelId="{02A29CFD-AA9F-4025-8D71-39339F237E59}" type="pres">
      <dgm:prSet presAssocID="{B9E7E65B-0985-40DD-9CF2-9B4827E82539}" presName="rootComposite" presStyleCnt="0"/>
      <dgm:spPr/>
    </dgm:pt>
    <dgm:pt modelId="{D60049E4-52AB-472D-9A3B-B03AF233FD85}" type="pres">
      <dgm:prSet presAssocID="{B9E7E65B-0985-40DD-9CF2-9B4827E82539}" presName="rootText" presStyleLbl="node2" presStyleIdx="4" presStyleCnt="5" custScaleX="323153">
        <dgm:presLayoutVars>
          <dgm:chPref val="3"/>
        </dgm:presLayoutVars>
      </dgm:prSet>
      <dgm:spPr/>
    </dgm:pt>
    <dgm:pt modelId="{A00B7785-140B-4F99-8373-2796A0F6B7AC}" type="pres">
      <dgm:prSet presAssocID="{B9E7E65B-0985-40DD-9CF2-9B4827E82539}" presName="rootConnector" presStyleLbl="node2" presStyleIdx="4" presStyleCnt="5"/>
      <dgm:spPr/>
    </dgm:pt>
    <dgm:pt modelId="{5C6CF148-B484-4D7D-B469-CB35CAD7E89D}" type="pres">
      <dgm:prSet presAssocID="{B9E7E65B-0985-40DD-9CF2-9B4827E82539}" presName="hierChild4" presStyleCnt="0"/>
      <dgm:spPr/>
    </dgm:pt>
    <dgm:pt modelId="{F3BB3D66-F0B8-446A-8E4B-B8895EFA2869}" type="pres">
      <dgm:prSet presAssocID="{25FF0C25-EFFD-4D74-98F3-38DDEEC4C8EB}" presName="Name50" presStyleLbl="parChTrans1D3" presStyleIdx="4" presStyleCnt="8"/>
      <dgm:spPr/>
    </dgm:pt>
    <dgm:pt modelId="{B3A418EF-EB8D-49D6-8CBB-F49C170563EB}" type="pres">
      <dgm:prSet presAssocID="{664041DA-A425-40AD-8504-3461E9449F98}" presName="hierRoot2" presStyleCnt="0">
        <dgm:presLayoutVars>
          <dgm:hierBranch val="init"/>
        </dgm:presLayoutVars>
      </dgm:prSet>
      <dgm:spPr/>
    </dgm:pt>
    <dgm:pt modelId="{5F929E2A-9313-417D-80A9-80FE74BE69F7}" type="pres">
      <dgm:prSet presAssocID="{664041DA-A425-40AD-8504-3461E9449F98}" presName="rootComposite" presStyleCnt="0"/>
      <dgm:spPr/>
    </dgm:pt>
    <dgm:pt modelId="{A1743038-9C6C-425F-BB42-43590B84E410}" type="pres">
      <dgm:prSet presAssocID="{664041DA-A425-40AD-8504-3461E9449F98}" presName="rootText" presStyleLbl="node3" presStyleIdx="4" presStyleCnt="8" custScaleX="149034">
        <dgm:presLayoutVars>
          <dgm:chPref val="3"/>
        </dgm:presLayoutVars>
      </dgm:prSet>
      <dgm:spPr/>
    </dgm:pt>
    <dgm:pt modelId="{DB2BD2BB-258B-4BA8-828A-F8F6C7A367C3}" type="pres">
      <dgm:prSet presAssocID="{664041DA-A425-40AD-8504-3461E9449F98}" presName="rootConnector" presStyleLbl="node3" presStyleIdx="4" presStyleCnt="8"/>
      <dgm:spPr/>
    </dgm:pt>
    <dgm:pt modelId="{9D16B1D0-4299-4FF8-8514-032735867C5C}" type="pres">
      <dgm:prSet presAssocID="{664041DA-A425-40AD-8504-3461E9449F98}" presName="hierChild4" presStyleCnt="0"/>
      <dgm:spPr/>
    </dgm:pt>
    <dgm:pt modelId="{35E9D0AC-20F6-4F0B-8FB1-2366CE8EA86E}" type="pres">
      <dgm:prSet presAssocID="{664041DA-A425-40AD-8504-3461E9449F98}" presName="hierChild5" presStyleCnt="0"/>
      <dgm:spPr/>
    </dgm:pt>
    <dgm:pt modelId="{8A73DEDE-4AB1-4CC2-A768-C66A72A78DFF}" type="pres">
      <dgm:prSet presAssocID="{C86C715F-DBDE-449A-9E81-DBE6C6F8FE58}" presName="Name50" presStyleLbl="parChTrans1D3" presStyleIdx="5" presStyleCnt="8"/>
      <dgm:spPr/>
    </dgm:pt>
    <dgm:pt modelId="{171B3AF9-5F68-4FB9-8473-B53E40EA2ECE}" type="pres">
      <dgm:prSet presAssocID="{0073B269-1086-4825-A89C-D9B8DDBE1904}" presName="hierRoot2" presStyleCnt="0">
        <dgm:presLayoutVars>
          <dgm:hierBranch val="init"/>
        </dgm:presLayoutVars>
      </dgm:prSet>
      <dgm:spPr/>
    </dgm:pt>
    <dgm:pt modelId="{A6AA3F67-1CE8-4B8E-82E1-3DEA992D6F85}" type="pres">
      <dgm:prSet presAssocID="{0073B269-1086-4825-A89C-D9B8DDBE1904}" presName="rootComposite" presStyleCnt="0"/>
      <dgm:spPr/>
    </dgm:pt>
    <dgm:pt modelId="{763AC6CA-D2A6-42F4-8EAB-B01F22467B24}" type="pres">
      <dgm:prSet presAssocID="{0073B269-1086-4825-A89C-D9B8DDBE1904}" presName="rootText" presStyleLbl="node3" presStyleIdx="5" presStyleCnt="8" custScaleX="149034">
        <dgm:presLayoutVars>
          <dgm:chPref val="3"/>
        </dgm:presLayoutVars>
      </dgm:prSet>
      <dgm:spPr/>
    </dgm:pt>
    <dgm:pt modelId="{524FAF53-4D47-4C1C-ADB6-DD1FB6E11576}" type="pres">
      <dgm:prSet presAssocID="{0073B269-1086-4825-A89C-D9B8DDBE1904}" presName="rootConnector" presStyleLbl="node3" presStyleIdx="5" presStyleCnt="8"/>
      <dgm:spPr/>
    </dgm:pt>
    <dgm:pt modelId="{E2849AB2-B517-4C34-9A8E-8E66EB7EE511}" type="pres">
      <dgm:prSet presAssocID="{0073B269-1086-4825-A89C-D9B8DDBE1904}" presName="hierChild4" presStyleCnt="0"/>
      <dgm:spPr/>
    </dgm:pt>
    <dgm:pt modelId="{94022289-A7E5-420C-9892-FE25B09C51F4}" type="pres">
      <dgm:prSet presAssocID="{0073B269-1086-4825-A89C-D9B8DDBE1904}" presName="hierChild5" presStyleCnt="0"/>
      <dgm:spPr/>
    </dgm:pt>
    <dgm:pt modelId="{31269F83-941F-4538-A5C5-1B27ADA2C521}" type="pres">
      <dgm:prSet presAssocID="{A07D3F87-C22C-4894-8514-6B87E65C3128}" presName="Name50" presStyleLbl="parChTrans1D3" presStyleIdx="6" presStyleCnt="8"/>
      <dgm:spPr/>
    </dgm:pt>
    <dgm:pt modelId="{D0FBF2D0-0190-4AFB-9376-A68FC82C0EB7}" type="pres">
      <dgm:prSet presAssocID="{5B5CCE58-0708-4F53-BB43-C3C10E23FB28}" presName="hierRoot2" presStyleCnt="0">
        <dgm:presLayoutVars>
          <dgm:hierBranch val="init"/>
        </dgm:presLayoutVars>
      </dgm:prSet>
      <dgm:spPr/>
    </dgm:pt>
    <dgm:pt modelId="{2577A387-41E0-4038-9768-6A8F9AEFBC26}" type="pres">
      <dgm:prSet presAssocID="{5B5CCE58-0708-4F53-BB43-C3C10E23FB28}" presName="rootComposite" presStyleCnt="0"/>
      <dgm:spPr/>
    </dgm:pt>
    <dgm:pt modelId="{D74B887F-B45D-4BA9-A61E-F268AF2FBB46}" type="pres">
      <dgm:prSet presAssocID="{5B5CCE58-0708-4F53-BB43-C3C10E23FB28}" presName="rootText" presStyleLbl="node3" presStyleIdx="6" presStyleCnt="8" custScaleX="149034">
        <dgm:presLayoutVars>
          <dgm:chPref val="3"/>
        </dgm:presLayoutVars>
      </dgm:prSet>
      <dgm:spPr/>
    </dgm:pt>
    <dgm:pt modelId="{C07550F2-B309-4475-82DE-8792AA9CBEFC}" type="pres">
      <dgm:prSet presAssocID="{5B5CCE58-0708-4F53-BB43-C3C10E23FB28}" presName="rootConnector" presStyleLbl="node3" presStyleIdx="6" presStyleCnt="8"/>
      <dgm:spPr/>
    </dgm:pt>
    <dgm:pt modelId="{61F316D0-1FB7-4A38-9AC4-96DD631BC755}" type="pres">
      <dgm:prSet presAssocID="{5B5CCE58-0708-4F53-BB43-C3C10E23FB28}" presName="hierChild4" presStyleCnt="0"/>
      <dgm:spPr/>
    </dgm:pt>
    <dgm:pt modelId="{A053B70F-7FA0-48E1-9409-2B7D49C80AE5}" type="pres">
      <dgm:prSet presAssocID="{5B5CCE58-0708-4F53-BB43-C3C10E23FB28}" presName="hierChild5" presStyleCnt="0"/>
      <dgm:spPr/>
    </dgm:pt>
    <dgm:pt modelId="{905C12FE-74D8-4A67-8DFB-BDA73B33A44B}" type="pres">
      <dgm:prSet presAssocID="{43165455-4BE2-411F-A59A-64D319837A60}" presName="Name50" presStyleLbl="parChTrans1D3" presStyleIdx="7" presStyleCnt="8"/>
      <dgm:spPr/>
    </dgm:pt>
    <dgm:pt modelId="{E8897575-E0D5-41A4-AEA5-313C2D1EB625}" type="pres">
      <dgm:prSet presAssocID="{947D0D66-C968-46CA-B94E-4383DD368C73}" presName="hierRoot2" presStyleCnt="0">
        <dgm:presLayoutVars>
          <dgm:hierBranch val="init"/>
        </dgm:presLayoutVars>
      </dgm:prSet>
      <dgm:spPr/>
    </dgm:pt>
    <dgm:pt modelId="{0CC3CC25-57CA-4596-8A3B-0AB5DE062F56}" type="pres">
      <dgm:prSet presAssocID="{947D0D66-C968-46CA-B94E-4383DD368C73}" presName="rootComposite" presStyleCnt="0"/>
      <dgm:spPr/>
    </dgm:pt>
    <dgm:pt modelId="{3486B80C-54C2-4AA9-A36A-C760DCDC6B90}" type="pres">
      <dgm:prSet presAssocID="{947D0D66-C968-46CA-B94E-4383DD368C73}" presName="rootText" presStyleLbl="node3" presStyleIdx="7" presStyleCnt="8" custScaleX="187380">
        <dgm:presLayoutVars>
          <dgm:chPref val="3"/>
        </dgm:presLayoutVars>
      </dgm:prSet>
      <dgm:spPr/>
    </dgm:pt>
    <dgm:pt modelId="{C6177A7B-401B-44DC-B204-F1DFB574D707}" type="pres">
      <dgm:prSet presAssocID="{947D0D66-C968-46CA-B94E-4383DD368C73}" presName="rootConnector" presStyleLbl="node3" presStyleIdx="7" presStyleCnt="8"/>
      <dgm:spPr/>
    </dgm:pt>
    <dgm:pt modelId="{6D7FF588-C6BE-4589-85D0-0AD6A5C9C594}" type="pres">
      <dgm:prSet presAssocID="{947D0D66-C968-46CA-B94E-4383DD368C73}" presName="hierChild4" presStyleCnt="0"/>
      <dgm:spPr/>
    </dgm:pt>
    <dgm:pt modelId="{AB0CCF4E-6B93-4F7B-9F0A-1CA48D728A54}" type="pres">
      <dgm:prSet presAssocID="{947D0D66-C968-46CA-B94E-4383DD368C73}" presName="hierChild5" presStyleCnt="0"/>
      <dgm:spPr/>
    </dgm:pt>
    <dgm:pt modelId="{650D1A0F-FC41-4C3A-9B26-8D8A361853EE}" type="pres">
      <dgm:prSet presAssocID="{B9E7E65B-0985-40DD-9CF2-9B4827E82539}" presName="hierChild5" presStyleCnt="0"/>
      <dgm:spPr/>
    </dgm:pt>
    <dgm:pt modelId="{1D3CBE67-0620-4F99-9B26-0FD66720AA22}" type="pres">
      <dgm:prSet presAssocID="{A6AFBD23-8631-49CC-8398-5F24A608B6A3}" presName="hierChild3" presStyleCnt="0"/>
      <dgm:spPr/>
    </dgm:pt>
  </dgm:ptLst>
  <dgm:cxnLst>
    <dgm:cxn modelId="{6E6A8B01-AC5E-4C79-9F81-49213A5CBA58}" srcId="{B9E7E65B-0985-40DD-9CF2-9B4827E82539}" destId="{664041DA-A425-40AD-8504-3461E9449F98}" srcOrd="0" destOrd="0" parTransId="{25FF0C25-EFFD-4D74-98F3-38DDEEC4C8EB}" sibTransId="{192F16BB-772C-4AB0-A84E-ED160C35176A}"/>
    <dgm:cxn modelId="{68D42F03-A8B0-486B-921E-493D492CF169}" srcId="{A6AFBD23-8631-49CC-8398-5F24A608B6A3}" destId="{B9E7E65B-0985-40DD-9CF2-9B4827E82539}" srcOrd="4" destOrd="0" parTransId="{2BAC98B3-C657-405D-A654-1680874C9C75}" sibTransId="{59DB1C20-672E-4FCC-A937-929451255A4D}"/>
    <dgm:cxn modelId="{80C1A008-155B-4667-9C5C-9323E315AACF}" type="presOf" srcId="{46FB95AF-4AA9-4DB8-A4A1-6F278690ED23}" destId="{1B827146-8DBB-4935-A75C-E780D027C50D}" srcOrd="0" destOrd="0" presId="urn:microsoft.com/office/officeart/2005/8/layout/orgChart1"/>
    <dgm:cxn modelId="{CD1CA70C-49E1-4659-9573-AF51438126D6}" type="presOf" srcId="{82FDD6F4-817D-4DE4-B509-44B4B524614F}" destId="{AFF1C280-C843-458A-BD8B-CB4CDB577FFE}" srcOrd="0" destOrd="0" presId="urn:microsoft.com/office/officeart/2005/8/layout/orgChart1"/>
    <dgm:cxn modelId="{32ACF40C-60BE-4468-9A93-CAFCA1B7E936}" type="presOf" srcId="{A07D3F87-C22C-4894-8514-6B87E65C3128}" destId="{31269F83-941F-4538-A5C5-1B27ADA2C521}" srcOrd="0" destOrd="0" presId="urn:microsoft.com/office/officeart/2005/8/layout/orgChart1"/>
    <dgm:cxn modelId="{F6CE7A17-D243-4DFF-9636-1DBA4BC2332D}" type="presOf" srcId="{9D5457F2-7CAE-47CF-B475-542C4E7252DA}" destId="{A1BBAA50-C4AE-4096-BC1C-1B824C8E99EC}" srcOrd="1" destOrd="0" presId="urn:microsoft.com/office/officeart/2005/8/layout/orgChart1"/>
    <dgm:cxn modelId="{43693220-DEA4-420A-9ADB-4B518D3EAABC}" type="presOf" srcId="{25FF0C25-EFFD-4D74-98F3-38DDEEC4C8EB}" destId="{F3BB3D66-F0B8-446A-8E4B-B8895EFA2869}" srcOrd="0" destOrd="0" presId="urn:microsoft.com/office/officeart/2005/8/layout/orgChart1"/>
    <dgm:cxn modelId="{299ADD24-C681-46B5-99B4-214F1FC0F14C}" srcId="{9092AA95-F07E-4653-8EA2-B444851079E7}" destId="{F82D7655-822E-4C99-9FB4-20BCA5A4E378}" srcOrd="1" destOrd="0" parTransId="{E2C50B54-D62D-40E1-8155-AC7E5C61A36B}" sibTransId="{7DD3EA94-09DE-4190-866F-090E1070596E}"/>
    <dgm:cxn modelId="{EC345F25-AB9C-4533-AE7A-4ABB0AA1029A}" type="presOf" srcId="{9092AA95-F07E-4653-8EA2-B444851079E7}" destId="{8145D5A0-D40C-42B6-91C1-FCE294270892}" srcOrd="1" destOrd="0" presId="urn:microsoft.com/office/officeart/2005/8/layout/orgChart1"/>
    <dgm:cxn modelId="{56247E2A-56ED-4137-86F2-2AEFFDF5EE1C}" srcId="{0BB99084-1F41-429B-9A34-AFC91ADE77FD}" destId="{25352314-B3ED-4995-8BE4-73BF67750CE4}" srcOrd="3" destOrd="0" parTransId="{4718F4F0-0EDB-43F4-9F51-21EBD2B5DB80}" sibTransId="{1BC6D559-9DC3-46E4-93F0-A18EDC9683B6}"/>
    <dgm:cxn modelId="{A29F3E2C-47F1-4B35-9037-6673736DAE02}" type="presOf" srcId="{82FDD6F4-817D-4DE4-B509-44B4B524614F}" destId="{7C33DA8A-AB0D-43D5-8164-0398DDB06AC4}" srcOrd="1" destOrd="0" presId="urn:microsoft.com/office/officeart/2005/8/layout/orgChart1"/>
    <dgm:cxn modelId="{AAF6CB35-37CD-4C14-B53C-4CDC63C8FA95}" type="presOf" srcId="{6A4CE053-A70A-4247-AA39-C11EB79A3FBD}" destId="{1B5D7546-E559-418C-90E9-B96D600592BA}" srcOrd="0" destOrd="0" presId="urn:microsoft.com/office/officeart/2005/8/layout/orgChart1"/>
    <dgm:cxn modelId="{10F00B3A-8973-4003-8ACB-9FA51A118317}" type="presOf" srcId="{43165455-4BE2-411F-A59A-64D319837A60}" destId="{905C12FE-74D8-4A67-8DFB-BDA73B33A44B}" srcOrd="0" destOrd="0" presId="urn:microsoft.com/office/officeart/2005/8/layout/orgChart1"/>
    <dgm:cxn modelId="{468CEF3B-E776-4CD8-905A-5C1752E055D6}" type="presOf" srcId="{B9E7E65B-0985-40DD-9CF2-9B4827E82539}" destId="{A00B7785-140B-4F99-8373-2796A0F6B7AC}" srcOrd="1" destOrd="0" presId="urn:microsoft.com/office/officeart/2005/8/layout/orgChart1"/>
    <dgm:cxn modelId="{0BA8BE3F-E160-48FC-9605-654C11FF5A92}" type="presOf" srcId="{2BAC98B3-C657-405D-A654-1680874C9C75}" destId="{B402D31A-E84A-409F-BD93-8AF19ADEF8E5}" srcOrd="0" destOrd="0" presId="urn:microsoft.com/office/officeart/2005/8/layout/orgChart1"/>
    <dgm:cxn modelId="{440FA25B-97BC-44EC-8BE1-0E5F5B93289D}" type="presOf" srcId="{0073B269-1086-4825-A89C-D9B8DDBE1904}" destId="{524FAF53-4D47-4C1C-ADB6-DD1FB6E11576}" srcOrd="1" destOrd="0" presId="urn:microsoft.com/office/officeart/2005/8/layout/orgChart1"/>
    <dgm:cxn modelId="{A7583F5E-E09F-4B23-9F7B-144856DA49EF}" srcId="{0BB99084-1F41-429B-9A34-AFC91ADE77FD}" destId="{71CEC34F-06FB-4028-8262-8740DEBEC065}" srcOrd="0" destOrd="0" parTransId="{EAFDB2F6-99DE-4665-B50B-D79729EDCE6D}" sibTransId="{A9297E8F-F337-452A-A83C-262614CF62FA}"/>
    <dgm:cxn modelId="{BF5A1642-50D9-49F2-956C-491E7F93B3A5}" type="presOf" srcId="{0073B269-1086-4825-A89C-D9B8DDBE1904}" destId="{763AC6CA-D2A6-42F4-8EAB-B01F22467B24}" srcOrd="0" destOrd="0" presId="urn:microsoft.com/office/officeart/2005/8/layout/orgChart1"/>
    <dgm:cxn modelId="{64855562-BA13-4BB9-A54C-59AAB1FDD2EF}" srcId="{0BB99084-1F41-429B-9A34-AFC91ADE77FD}" destId="{5D9EDB53-770E-4796-8956-AAE7C7E1C801}" srcOrd="2" destOrd="0" parTransId="{D8DC2F2B-E7BD-4F1A-8DBF-6FEBF581AF6B}" sibTransId="{4CAA3BFF-AF2E-4C59-8FD0-279983E8446D}"/>
    <dgm:cxn modelId="{E7DA3543-5D34-41E9-857A-4BE26322C075}" type="presOf" srcId="{EAFDB2F6-99DE-4665-B50B-D79729EDCE6D}" destId="{B9E0848F-F6CB-41FE-AF98-A7BB9EB94AD5}" srcOrd="0" destOrd="0" presId="urn:microsoft.com/office/officeart/2005/8/layout/orgChart1"/>
    <dgm:cxn modelId="{F0966043-555B-4AC0-A527-663F00985973}" type="presOf" srcId="{5B5CCE58-0708-4F53-BB43-C3C10E23FB28}" destId="{D74B887F-B45D-4BA9-A61E-F268AF2FBB46}" srcOrd="0" destOrd="0" presId="urn:microsoft.com/office/officeart/2005/8/layout/orgChart1"/>
    <dgm:cxn modelId="{4F12DD43-57F9-470A-8450-A61D5076D1D4}" type="presOf" srcId="{54F0F60D-3DF9-4B1A-97B5-2E365ECEAE43}" destId="{F8529036-F3D5-40AC-9777-AAF9E76FDB2F}" srcOrd="0" destOrd="0" presId="urn:microsoft.com/office/officeart/2005/8/layout/orgChart1"/>
    <dgm:cxn modelId="{A92D6E64-FA62-458B-9939-321F4A1EAC1A}" type="presOf" srcId="{947D0D66-C968-46CA-B94E-4383DD368C73}" destId="{3486B80C-54C2-4AA9-A36A-C760DCDC6B90}" srcOrd="0" destOrd="0" presId="urn:microsoft.com/office/officeart/2005/8/layout/orgChart1"/>
    <dgm:cxn modelId="{EB5EF264-7468-41C3-AB61-B33E6A56DEC5}" srcId="{573C4AEF-CB73-430C-9F1F-B1306B985C0F}" destId="{A03013F8-2A52-4CE1-8E36-9A8F8C8358D3}" srcOrd="1" destOrd="0" parTransId="{46FB95AF-4AA9-4DB8-A4A1-6F278690ED23}" sibTransId="{876D7AA1-649A-465A-BCFB-5B93E8A5F897}"/>
    <dgm:cxn modelId="{A2CCB365-35A0-4865-8460-CC937AF524AB}" type="presOf" srcId="{A6AFBD23-8631-49CC-8398-5F24A608B6A3}" destId="{D274769A-B4AF-4E55-9179-A7841D9E22DB}" srcOrd="1" destOrd="0" presId="urn:microsoft.com/office/officeart/2005/8/layout/orgChart1"/>
    <dgm:cxn modelId="{C4110E67-5445-4CF0-B9F8-349820AFB751}" type="presOf" srcId="{947D0D66-C968-46CA-B94E-4383DD368C73}" destId="{C6177A7B-401B-44DC-B204-F1DFB574D707}" srcOrd="1" destOrd="0" presId="urn:microsoft.com/office/officeart/2005/8/layout/orgChart1"/>
    <dgm:cxn modelId="{9691FE67-CB5D-4C46-9835-74A8FC5833A8}" type="presOf" srcId="{664041DA-A425-40AD-8504-3461E9449F98}" destId="{DB2BD2BB-258B-4BA8-828A-F8F6C7A367C3}" srcOrd="1" destOrd="0" presId="urn:microsoft.com/office/officeart/2005/8/layout/orgChart1"/>
    <dgm:cxn modelId="{FF5C1068-82D7-4B0F-A168-A4C738A9F5A3}" srcId="{4F17123C-590B-4841-9A32-94A7FC557402}" destId="{A6AFBD23-8631-49CC-8398-5F24A608B6A3}" srcOrd="0" destOrd="0" parTransId="{528137D9-F14D-44C6-B31F-7EDEE9850CFB}" sibTransId="{0BB46765-916F-4019-89BB-7BA4D6D9E4BB}"/>
    <dgm:cxn modelId="{17574E69-2425-4688-9915-CEDAAA416B3C}" type="presOf" srcId="{B6766030-0EA7-41B1-80D4-31A141DA0173}" destId="{1E3E0943-A43F-4FFA-846F-1553140F5AA5}" srcOrd="1" destOrd="0" presId="urn:microsoft.com/office/officeart/2005/8/layout/orgChart1"/>
    <dgm:cxn modelId="{496DA069-7BAE-41D6-8627-E81F6CFC572C}" srcId="{F82D7655-822E-4C99-9FB4-20BCA5A4E378}" destId="{B498B2B0-E2C2-41F4-83CD-3EB3BD162332}" srcOrd="0" destOrd="0" parTransId="{54F0F60D-3DF9-4B1A-97B5-2E365ECEAE43}" sibTransId="{8E28F1C3-AF91-4645-A832-5A9BD85B1A63}"/>
    <dgm:cxn modelId="{63F0606E-2961-4928-8F98-92FC8CC43B29}" type="presOf" srcId="{25352314-B3ED-4995-8BE4-73BF67750CE4}" destId="{03C911D0-A4E6-4F5F-8392-90260469C7E6}" srcOrd="0" destOrd="0" presId="urn:microsoft.com/office/officeart/2005/8/layout/orgChart1"/>
    <dgm:cxn modelId="{33214A4E-8470-4D35-98FE-5E5389DE1B10}" srcId="{F82D7655-822E-4C99-9FB4-20BCA5A4E378}" destId="{E4E1325B-C18E-41D4-B14F-A0F428DF481F}" srcOrd="2" destOrd="0" parTransId="{9BDA5C18-7730-477B-865C-D2CAA86F880B}" sibTransId="{134C8943-6663-4389-9982-E08D6F434C36}"/>
    <dgm:cxn modelId="{CDBFDA6E-D04A-401A-8646-E71BD3A64F8E}" srcId="{9092AA95-F07E-4653-8EA2-B444851079E7}" destId="{0BB99084-1F41-429B-9A34-AFC91ADE77FD}" srcOrd="0" destOrd="0" parTransId="{7403B845-A130-4F8B-B1F4-1170C68D3416}" sibTransId="{0A034D9C-4A1D-4881-B202-513B16183E99}"/>
    <dgm:cxn modelId="{556E5652-2673-4A1E-88A6-15BC80646007}" type="presOf" srcId="{11E5AA42-1E98-4B80-8C0F-ED94C21A51D3}" destId="{1240330F-4A17-4A39-839D-09321AC5E279}" srcOrd="0" destOrd="0" presId="urn:microsoft.com/office/officeart/2005/8/layout/orgChart1"/>
    <dgm:cxn modelId="{28E0FE72-ADB9-4C58-9DE5-719200B7A410}" type="presOf" srcId="{B498B2B0-E2C2-41F4-83CD-3EB3BD162332}" destId="{920754F6-3994-44A2-BCF9-170A2FD01D41}" srcOrd="1" destOrd="0" presId="urn:microsoft.com/office/officeart/2005/8/layout/orgChart1"/>
    <dgm:cxn modelId="{AC4A8873-60B5-44C5-A656-2CA14AB671B8}" type="presOf" srcId="{9D5457F2-7CAE-47CF-B475-542C4E7252DA}" destId="{6EF6807F-C2A5-4A4A-B96C-43956979515D}" srcOrd="0" destOrd="0" presId="urn:microsoft.com/office/officeart/2005/8/layout/orgChart1"/>
    <dgm:cxn modelId="{F89EE153-D99D-4A77-9D32-AED45E2AE43F}" type="presOf" srcId="{9092AA95-F07E-4653-8EA2-B444851079E7}" destId="{B6093DAF-979B-49EF-B0EC-1C6D0244339F}" srcOrd="0" destOrd="0" presId="urn:microsoft.com/office/officeart/2005/8/layout/orgChart1"/>
    <dgm:cxn modelId="{92AB8654-3F19-4584-82A0-B3A3D1E785E4}" type="presOf" srcId="{5B5CCE58-0708-4F53-BB43-C3C10E23FB28}" destId="{C07550F2-B309-4475-82DE-8792AA9CBEFC}" srcOrd="1" destOrd="0" presId="urn:microsoft.com/office/officeart/2005/8/layout/orgChart1"/>
    <dgm:cxn modelId="{9D29A354-F57E-45DC-B1A9-8A1555835AF1}" type="presOf" srcId="{A6AFBD23-8631-49CC-8398-5F24A608B6A3}" destId="{255BF047-1E52-4A24-BE11-0B1FD48A130A}" srcOrd="0" destOrd="0" presId="urn:microsoft.com/office/officeart/2005/8/layout/orgChart1"/>
    <dgm:cxn modelId="{7BA2C454-3198-4FC6-A282-436D6FE053D2}" type="presOf" srcId="{4718F4F0-0EDB-43F4-9F51-21EBD2B5DB80}" destId="{2890FBA4-0F9B-4E27-9821-B6DE285A5E5D}" srcOrd="0" destOrd="0" presId="urn:microsoft.com/office/officeart/2005/8/layout/orgChart1"/>
    <dgm:cxn modelId="{BBFD0555-5A4C-44F4-85A7-0E56AE896023}" type="presOf" srcId="{87FAFFA2-60AC-4D67-8833-723DD5A6F217}" destId="{744244DC-EB5A-4C17-B502-1C3858AED14F}" srcOrd="0" destOrd="0" presId="urn:microsoft.com/office/officeart/2005/8/layout/orgChart1"/>
    <dgm:cxn modelId="{AFFDC755-6226-42B5-9C0C-337F22FF13D6}" type="presOf" srcId="{FD0A5D31-7C43-465A-8FEA-6B063DB468B6}" destId="{A50E42ED-9375-47E7-9A87-C5F2CE89A957}" srcOrd="0" destOrd="0" presId="urn:microsoft.com/office/officeart/2005/8/layout/orgChart1"/>
    <dgm:cxn modelId="{D30FA978-C131-4F73-80B1-80A0841A819C}" srcId="{F82D7655-822E-4C99-9FB4-20BCA5A4E378}" destId="{4FEAD612-62AE-4480-B865-41127ABB9394}" srcOrd="3" destOrd="0" parTransId="{F6C677A9-69A9-4D69-9B4D-1873E0F6BB2B}" sibTransId="{A45B1834-336D-4FE2-9853-470DEA586927}"/>
    <dgm:cxn modelId="{1D6B997C-1F6A-42A6-8E5A-8D18D2BCE3C6}" type="presOf" srcId="{C86C715F-DBDE-449A-9E81-DBE6C6F8FE58}" destId="{8A73DEDE-4AB1-4CC2-A768-C66A72A78DFF}" srcOrd="0" destOrd="0" presId="urn:microsoft.com/office/officeart/2005/8/layout/orgChart1"/>
    <dgm:cxn modelId="{0682697E-BC3F-46C5-B7FF-49BA791C3F77}" srcId="{A6AFBD23-8631-49CC-8398-5F24A608B6A3}" destId="{BAD1D41E-A017-49B3-9186-24368BD9D40E}" srcOrd="2" destOrd="0" parTransId="{11E5AA42-1E98-4B80-8C0F-ED94C21A51D3}" sibTransId="{13DB9091-295E-439A-BC02-E3918D80ED46}"/>
    <dgm:cxn modelId="{D670C27E-EC4B-4D1F-BFFF-BEEB13DF5F4D}" type="presOf" srcId="{B6766030-0EA7-41B1-80D4-31A141DA0173}" destId="{B03E70E4-3493-4CC3-8F03-078BC57F8270}" srcOrd="0" destOrd="0" presId="urn:microsoft.com/office/officeart/2005/8/layout/orgChart1"/>
    <dgm:cxn modelId="{4E100D84-B103-4927-B50A-52E69696BAA8}" type="presOf" srcId="{F82D7655-822E-4C99-9FB4-20BCA5A4E378}" destId="{4C64D6C1-F70B-45A7-81C5-EC13E0C8E1B6}" srcOrd="1" destOrd="0" presId="urn:microsoft.com/office/officeart/2005/8/layout/orgChart1"/>
    <dgm:cxn modelId="{06A42A88-1556-4221-8A96-661CB7E8DCC2}" type="presOf" srcId="{5D9EDB53-770E-4796-8956-AAE7C7E1C801}" destId="{CB6AAE19-1289-4109-B4BD-5A78E2002AD5}" srcOrd="0" destOrd="0" presId="urn:microsoft.com/office/officeart/2005/8/layout/orgChart1"/>
    <dgm:cxn modelId="{E2289589-B7B6-4E72-8BCC-8E3B5D3E3D4B}" srcId="{B9E7E65B-0985-40DD-9CF2-9B4827E82539}" destId="{0073B269-1086-4825-A89C-D9B8DDBE1904}" srcOrd="1" destOrd="0" parTransId="{C86C715F-DBDE-449A-9E81-DBE6C6F8FE58}" sibTransId="{5E99E44E-3563-4F3E-AF9D-3600CD841833}"/>
    <dgm:cxn modelId="{2D8AA68B-34EE-4E87-8A09-37CCCC7F4411}" type="presOf" srcId="{DBCD2E3C-43C5-47CB-B2CC-359E5DBFDC51}" destId="{4EBC73CC-2A9E-45C2-834E-40991A7C8582}" srcOrd="0" destOrd="0" presId="urn:microsoft.com/office/officeart/2005/8/layout/orgChart1"/>
    <dgm:cxn modelId="{9043E98C-C389-4170-80E7-67BF078A4FA3}" type="presOf" srcId="{E4E1325B-C18E-41D4-B14F-A0F428DF481F}" destId="{98690CEF-9C0A-4BB9-BEE9-600AE5AEB7C4}" srcOrd="0" destOrd="0" presId="urn:microsoft.com/office/officeart/2005/8/layout/orgChart1"/>
    <dgm:cxn modelId="{9FACC48F-51B1-49D0-A350-446B195126EC}" type="presOf" srcId="{A03013F8-2A52-4CE1-8E36-9A8F8C8358D3}" destId="{7928CB59-6E1E-4652-9C2D-7091E13D7054}" srcOrd="0" destOrd="0" presId="urn:microsoft.com/office/officeart/2005/8/layout/orgChart1"/>
    <dgm:cxn modelId="{A2BC6A9D-B851-4BE1-A3C1-F0C3BFDB1200}" type="presOf" srcId="{0BB99084-1F41-429B-9A34-AFC91ADE77FD}" destId="{6C72B3ED-852D-49AB-82EE-15DF979779C3}" srcOrd="1" destOrd="0" presId="urn:microsoft.com/office/officeart/2005/8/layout/orgChart1"/>
    <dgm:cxn modelId="{B9B431A0-CF2E-4D8A-8B11-F76562E23907}" type="presOf" srcId="{045A1F8D-5966-44C2-97AB-00BFBAA68374}" destId="{B51ACDD5-5162-427B-878A-EF30243B7167}" srcOrd="0" destOrd="0" presId="urn:microsoft.com/office/officeart/2005/8/layout/orgChart1"/>
    <dgm:cxn modelId="{252882A5-9B6B-4436-8967-ED40503F73E7}" type="presOf" srcId="{573C4AEF-CB73-430C-9F1F-B1306B985C0F}" destId="{66B306C1-09D7-48CB-A00A-DCEF124E1001}" srcOrd="0" destOrd="0" presId="urn:microsoft.com/office/officeart/2005/8/layout/orgChart1"/>
    <dgm:cxn modelId="{8DC2EBA7-A7E8-4FFF-B841-E8763CAEC60C}" type="presOf" srcId="{BE051267-530B-4463-8763-399FDAE66B58}" destId="{227B8F04-EB35-42BF-8B2A-23CEAFD9DF26}" srcOrd="0" destOrd="0" presId="urn:microsoft.com/office/officeart/2005/8/layout/orgChart1"/>
    <dgm:cxn modelId="{F5F47DA9-07DA-448E-9A9F-121314033BDE}" srcId="{A6AFBD23-8631-49CC-8398-5F24A608B6A3}" destId="{9092AA95-F07E-4653-8EA2-B444851079E7}" srcOrd="3" destOrd="0" parTransId="{FD0A5D31-7C43-465A-8FEA-6B063DB468B6}" sibTransId="{D4B52E27-C22E-4AD1-9366-FF5A8D55819B}"/>
    <dgm:cxn modelId="{F06B12AB-9ACB-4C58-BF1D-E0EF470772C6}" type="presOf" srcId="{7403B845-A130-4F8B-B1F4-1170C68D3416}" destId="{C12F378C-B2B9-485F-913D-A396B2593F2E}" srcOrd="0" destOrd="0" presId="urn:microsoft.com/office/officeart/2005/8/layout/orgChart1"/>
    <dgm:cxn modelId="{D976C4AC-09B4-4996-A971-2F79B50377FE}" type="presOf" srcId="{E2C50B54-D62D-40E1-8155-AC7E5C61A36B}" destId="{4CECB7B1-ADB6-4B5E-8F2F-81309B32B620}" srcOrd="0" destOrd="0" presId="urn:microsoft.com/office/officeart/2005/8/layout/orgChart1"/>
    <dgm:cxn modelId="{3BC695AF-92BF-425A-B4D3-0150C7C5377A}" type="presOf" srcId="{71CEC34F-06FB-4028-8262-8740DEBEC065}" destId="{ED0250AC-3570-422C-87EF-816CFEA9F1DC}" srcOrd="0" destOrd="0" presId="urn:microsoft.com/office/officeart/2005/8/layout/orgChart1"/>
    <dgm:cxn modelId="{4F6A92B4-C710-478E-A980-AE2EE563A993}" type="presOf" srcId="{BAD1D41E-A017-49B3-9186-24368BD9D40E}" destId="{161FFD8C-9BA8-4146-BBB9-2877A654C5C4}" srcOrd="0" destOrd="0" presId="urn:microsoft.com/office/officeart/2005/8/layout/orgChart1"/>
    <dgm:cxn modelId="{8B2836B5-DB5F-4316-940A-09A91FB36C3B}" srcId="{F82D7655-822E-4C99-9FB4-20BCA5A4E378}" destId="{B6766030-0EA7-41B1-80D4-31A141DA0173}" srcOrd="1" destOrd="0" parTransId="{BE051267-530B-4463-8763-399FDAE66B58}" sibTransId="{583689FE-F47D-452B-BB55-4250FC68726A}"/>
    <dgm:cxn modelId="{2D26D8C2-7961-459F-B019-8BE854A2118B}" type="presOf" srcId="{4FEAD612-62AE-4480-B865-41127ABB9394}" destId="{92B6698C-EE9B-454D-A8AB-F5EC80F117FB}" srcOrd="0" destOrd="0" presId="urn:microsoft.com/office/officeart/2005/8/layout/orgChart1"/>
    <dgm:cxn modelId="{AA3A7EC3-9BBE-48F4-8CF8-7995FE5928C3}" type="presOf" srcId="{BAD1D41E-A017-49B3-9186-24368BD9D40E}" destId="{36171622-D913-4E4B-B571-F82968F7914D}" srcOrd="1" destOrd="0" presId="urn:microsoft.com/office/officeart/2005/8/layout/orgChart1"/>
    <dgm:cxn modelId="{77B5A0C3-837E-4D97-B8FD-248308869577}" type="presOf" srcId="{71CEC34F-06FB-4028-8262-8740DEBEC065}" destId="{B735F7CC-8E28-4DD1-BA66-ACF3F2C6704A}" srcOrd="1" destOrd="0" presId="urn:microsoft.com/office/officeart/2005/8/layout/orgChart1"/>
    <dgm:cxn modelId="{2A66BBC3-C47E-4E1C-A927-E50C0BED6B48}" type="presOf" srcId="{4F17123C-590B-4841-9A32-94A7FC557402}" destId="{AEDA7064-2E22-4B9D-BDD7-CF495BB33BBE}" srcOrd="0" destOrd="0" presId="urn:microsoft.com/office/officeart/2005/8/layout/orgChart1"/>
    <dgm:cxn modelId="{56654BC7-0027-4966-9E81-69EB9FBCD107}" srcId="{B9E7E65B-0985-40DD-9CF2-9B4827E82539}" destId="{947D0D66-C968-46CA-B94E-4383DD368C73}" srcOrd="3" destOrd="0" parTransId="{43165455-4BE2-411F-A59A-64D319837A60}" sibTransId="{E63BCCB6-A175-474A-B04F-EB15A7731140}"/>
    <dgm:cxn modelId="{DAD49DC8-9970-4D03-8FB1-194037EB9095}" srcId="{573C4AEF-CB73-430C-9F1F-B1306B985C0F}" destId="{9D5457F2-7CAE-47CF-B475-542C4E7252DA}" srcOrd="0" destOrd="0" parTransId="{045A1F8D-5966-44C2-97AB-00BFBAA68374}" sibTransId="{55981D12-109A-4B39-A35F-6907EBAD3C74}"/>
    <dgm:cxn modelId="{32F118C9-D9B7-452D-BAAA-6257ED531D2D}" srcId="{A6AFBD23-8631-49CC-8398-5F24A608B6A3}" destId="{82FDD6F4-817D-4DE4-B509-44B4B524614F}" srcOrd="1" destOrd="0" parTransId="{6A4CE053-A70A-4247-AA39-C11EB79A3FBD}" sibTransId="{73D701CB-A808-4206-9D52-E37F9B59B255}"/>
    <dgm:cxn modelId="{D919BDCA-4939-4D25-80B0-2C0F75D3ADCE}" type="presOf" srcId="{57F6CEDE-8F6D-43F6-9DF2-AE5111A9A7D7}" destId="{C4554614-1A46-46D2-B705-40BC98E3A869}" srcOrd="0" destOrd="0" presId="urn:microsoft.com/office/officeart/2005/8/layout/orgChart1"/>
    <dgm:cxn modelId="{4D9847CE-0819-4DF3-8F15-4D52750C35FC}" type="presOf" srcId="{9BDA5C18-7730-477B-865C-D2CAA86F880B}" destId="{538ACD2B-087D-4FEF-9E24-14557A18B86B}" srcOrd="0" destOrd="0" presId="urn:microsoft.com/office/officeart/2005/8/layout/orgChart1"/>
    <dgm:cxn modelId="{138E5DCF-AA55-44D8-B3C3-7616F78354F2}" type="presOf" srcId="{D8DC2F2B-E7BD-4F1A-8DBF-6FEBF581AF6B}" destId="{C4451F47-4126-4473-A9FC-36D4F906B699}" srcOrd="0" destOrd="0" presId="urn:microsoft.com/office/officeart/2005/8/layout/orgChart1"/>
    <dgm:cxn modelId="{C43A0ED3-73AE-4D43-9F74-221D1F59DD2C}" type="presOf" srcId="{E4E1325B-C18E-41D4-B14F-A0F428DF481F}" destId="{4CA1F210-AF16-4745-B709-1C3D8D00C057}" srcOrd="1" destOrd="0" presId="urn:microsoft.com/office/officeart/2005/8/layout/orgChart1"/>
    <dgm:cxn modelId="{0C39FBDB-D85E-4DE2-9570-2B0581D9459F}" srcId="{F82D7655-822E-4C99-9FB4-20BCA5A4E378}" destId="{57F6CEDE-8F6D-43F6-9DF2-AE5111A9A7D7}" srcOrd="4" destOrd="0" parTransId="{3C1290C6-7593-4316-944D-DA16635A7452}" sibTransId="{649A3974-98D5-493C-BCE0-102CC125852C}"/>
    <dgm:cxn modelId="{C3850FDC-6D5D-4EC2-A27C-803BD64EA327}" type="presOf" srcId="{A03013F8-2A52-4CE1-8E36-9A8F8C8358D3}" destId="{D8B3A3D3-4092-49DE-BA6E-74D4F1337A29}" srcOrd="1" destOrd="0" presId="urn:microsoft.com/office/officeart/2005/8/layout/orgChart1"/>
    <dgm:cxn modelId="{A925D9DD-E468-42F4-8D51-1529F8B85852}" type="presOf" srcId="{25352314-B3ED-4995-8BE4-73BF67750CE4}" destId="{01588709-679D-4E59-96D5-38085604BDB4}" srcOrd="1" destOrd="0" presId="urn:microsoft.com/office/officeart/2005/8/layout/orgChart1"/>
    <dgm:cxn modelId="{A3CB16DE-57CA-42CC-BF59-A0CE294C0F99}" type="presOf" srcId="{4FEAD612-62AE-4480-B865-41127ABB9394}" destId="{09879EEC-4564-4EDA-94BB-7A7E31F2DCB9}" srcOrd="1" destOrd="0" presId="urn:microsoft.com/office/officeart/2005/8/layout/orgChart1"/>
    <dgm:cxn modelId="{789358DF-7922-49BC-9938-F8AFC85D121C}" type="presOf" srcId="{B498B2B0-E2C2-41F4-83CD-3EB3BD162332}" destId="{134F80E1-16FC-4810-BE09-701B9395359A}" srcOrd="0" destOrd="0" presId="urn:microsoft.com/office/officeart/2005/8/layout/orgChart1"/>
    <dgm:cxn modelId="{6F59A5E1-DC57-4311-A6FF-2DEE0ABD09F5}" type="presOf" srcId="{0BB99084-1F41-429B-9A34-AFC91ADE77FD}" destId="{31CE9AE0-A6A8-4932-B8D6-2E92B99D0E2C}" srcOrd="0" destOrd="0" presId="urn:microsoft.com/office/officeart/2005/8/layout/orgChart1"/>
    <dgm:cxn modelId="{056456E2-8DE2-4767-BA8F-0FA8497EE630}" type="presOf" srcId="{DBCD2E3C-43C5-47CB-B2CC-359E5DBFDC51}" destId="{547AE092-EDC2-4E24-B04C-77502B809F6C}" srcOrd="1" destOrd="0" presId="urn:microsoft.com/office/officeart/2005/8/layout/orgChart1"/>
    <dgm:cxn modelId="{84BCB9E7-AA58-4F1A-AE42-BEB740A4A0E2}" srcId="{0BB99084-1F41-429B-9A34-AFC91ADE77FD}" destId="{DBCD2E3C-43C5-47CB-B2CC-359E5DBFDC51}" srcOrd="1" destOrd="0" parTransId="{87FAFFA2-60AC-4D67-8833-723DD5A6F217}" sibTransId="{60F4D8AF-F3FD-490C-89FE-F4B4A5629294}"/>
    <dgm:cxn modelId="{A81141E9-C93A-4035-98AF-9D8676CDC1A5}" type="presOf" srcId="{B9E7E65B-0985-40DD-9CF2-9B4827E82539}" destId="{D60049E4-52AB-472D-9A3B-B03AF233FD85}" srcOrd="0" destOrd="0" presId="urn:microsoft.com/office/officeart/2005/8/layout/orgChart1"/>
    <dgm:cxn modelId="{2AD0E5E9-7BFB-436B-9063-60E02AE14908}" type="presOf" srcId="{F6C677A9-69A9-4D69-9B4D-1873E0F6BB2B}" destId="{05EE4A07-09E4-4A22-9D8A-E8C5C032546C}" srcOrd="0" destOrd="0" presId="urn:microsoft.com/office/officeart/2005/8/layout/orgChart1"/>
    <dgm:cxn modelId="{2BE63FEA-5AAA-41B1-B638-90C1B6D64849}" type="presOf" srcId="{573C4AEF-CB73-430C-9F1F-B1306B985C0F}" destId="{61FD5B50-4434-4EBF-BC8C-687FE388F79F}" srcOrd="1" destOrd="0" presId="urn:microsoft.com/office/officeart/2005/8/layout/orgChart1"/>
    <dgm:cxn modelId="{5C2B0BF0-1C06-4A7E-901D-F83ABFD3DF86}" type="presOf" srcId="{FF085671-0A1D-46F8-9557-9596FF5C1B7C}" destId="{16E3F69C-CCEC-44C8-BC1C-B441CA862A2D}" srcOrd="0" destOrd="0" presId="urn:microsoft.com/office/officeart/2005/8/layout/orgChart1"/>
    <dgm:cxn modelId="{39A72CF4-C7E6-4CEB-8382-6922287F8390}" type="presOf" srcId="{57F6CEDE-8F6D-43F6-9DF2-AE5111A9A7D7}" destId="{EC455E18-597A-4944-BF32-9B9F7EE3BB7E}" srcOrd="1" destOrd="0" presId="urn:microsoft.com/office/officeart/2005/8/layout/orgChart1"/>
    <dgm:cxn modelId="{B2BD08F5-50DF-477F-8D5E-747F72EB08B2}" type="presOf" srcId="{3C1290C6-7593-4316-944D-DA16635A7452}" destId="{5596A310-037E-48D9-B173-E2DB551BB334}" srcOrd="0" destOrd="0" presId="urn:microsoft.com/office/officeart/2005/8/layout/orgChart1"/>
    <dgm:cxn modelId="{043E2AF7-C401-4B76-9C2E-FB2600424B5E}" srcId="{A6AFBD23-8631-49CC-8398-5F24A608B6A3}" destId="{573C4AEF-CB73-430C-9F1F-B1306B985C0F}" srcOrd="0" destOrd="0" parTransId="{FF085671-0A1D-46F8-9557-9596FF5C1B7C}" sibTransId="{033FF7A5-1C10-42BA-B297-283DF4D97F55}"/>
    <dgm:cxn modelId="{6BEB95F7-5ECC-4444-B4D3-2BC316819F51}" type="presOf" srcId="{F82D7655-822E-4C99-9FB4-20BCA5A4E378}" destId="{6EB81BA9-F74F-4C4D-AE17-5FC25BB87DB7}" srcOrd="0" destOrd="0" presId="urn:microsoft.com/office/officeart/2005/8/layout/orgChart1"/>
    <dgm:cxn modelId="{8C1ABEFA-5887-4BFA-B67A-A2BB02B2960E}" srcId="{B9E7E65B-0985-40DD-9CF2-9B4827E82539}" destId="{5B5CCE58-0708-4F53-BB43-C3C10E23FB28}" srcOrd="2" destOrd="0" parTransId="{A07D3F87-C22C-4894-8514-6B87E65C3128}" sibTransId="{E5AF7320-8F76-4F1B-BF68-A716A1C6E2A9}"/>
    <dgm:cxn modelId="{0984C2FC-3353-401C-AB14-EFA9DD3C2217}" type="presOf" srcId="{664041DA-A425-40AD-8504-3461E9449F98}" destId="{A1743038-9C6C-425F-BB42-43590B84E410}" srcOrd="0" destOrd="0" presId="urn:microsoft.com/office/officeart/2005/8/layout/orgChart1"/>
    <dgm:cxn modelId="{CB4DC8FD-0478-466D-9327-4808443082DF}" type="presOf" srcId="{5D9EDB53-770E-4796-8956-AAE7C7E1C801}" destId="{1074D690-4AB6-4BA1-84D6-7542B884E0E5}" srcOrd="1" destOrd="0" presId="urn:microsoft.com/office/officeart/2005/8/layout/orgChart1"/>
    <dgm:cxn modelId="{DB424695-22E6-4EDE-97ED-868699B5CF80}" type="presParOf" srcId="{AEDA7064-2E22-4B9D-BDD7-CF495BB33BBE}" destId="{6627B333-A628-4F6F-BB59-08980BEE7603}" srcOrd="0" destOrd="0" presId="urn:microsoft.com/office/officeart/2005/8/layout/orgChart1"/>
    <dgm:cxn modelId="{438C0202-56A7-4CA9-8C44-77CCEC00545D}" type="presParOf" srcId="{6627B333-A628-4F6F-BB59-08980BEE7603}" destId="{92284EA9-FB04-474B-8001-7D10D62C9AEF}" srcOrd="0" destOrd="0" presId="urn:microsoft.com/office/officeart/2005/8/layout/orgChart1"/>
    <dgm:cxn modelId="{1CDC785B-68C8-4DF0-9CB8-E5B1766C041A}" type="presParOf" srcId="{92284EA9-FB04-474B-8001-7D10D62C9AEF}" destId="{255BF047-1E52-4A24-BE11-0B1FD48A130A}" srcOrd="0" destOrd="0" presId="urn:microsoft.com/office/officeart/2005/8/layout/orgChart1"/>
    <dgm:cxn modelId="{D3601809-A223-4DCB-9D38-16AED8864315}" type="presParOf" srcId="{92284EA9-FB04-474B-8001-7D10D62C9AEF}" destId="{D274769A-B4AF-4E55-9179-A7841D9E22DB}" srcOrd="1" destOrd="0" presId="urn:microsoft.com/office/officeart/2005/8/layout/orgChart1"/>
    <dgm:cxn modelId="{8CCD2662-E2D6-4120-A95C-64253F9B5010}" type="presParOf" srcId="{6627B333-A628-4F6F-BB59-08980BEE7603}" destId="{C8ACAC11-C2F3-4C59-8FE1-885FBE7F4025}" srcOrd="1" destOrd="0" presId="urn:microsoft.com/office/officeart/2005/8/layout/orgChart1"/>
    <dgm:cxn modelId="{1B9F3EBE-B29C-42EA-A47E-A94C5EE0E398}" type="presParOf" srcId="{C8ACAC11-C2F3-4C59-8FE1-885FBE7F4025}" destId="{16E3F69C-CCEC-44C8-BC1C-B441CA862A2D}" srcOrd="0" destOrd="0" presId="urn:microsoft.com/office/officeart/2005/8/layout/orgChart1"/>
    <dgm:cxn modelId="{A623298A-52B5-4B39-ADCD-9CD60992418F}" type="presParOf" srcId="{C8ACAC11-C2F3-4C59-8FE1-885FBE7F4025}" destId="{886226DD-6E13-4537-A34A-E261DFCC6FCC}" srcOrd="1" destOrd="0" presId="urn:microsoft.com/office/officeart/2005/8/layout/orgChart1"/>
    <dgm:cxn modelId="{9B79C2F7-7570-4772-B74C-7BAAACB03CDC}" type="presParOf" srcId="{886226DD-6E13-4537-A34A-E261DFCC6FCC}" destId="{01192DBD-2504-4D46-B4DC-B7CFE0B2EF62}" srcOrd="0" destOrd="0" presId="urn:microsoft.com/office/officeart/2005/8/layout/orgChart1"/>
    <dgm:cxn modelId="{B109DA5A-83FB-4D2A-8C10-62CE8FF9C614}" type="presParOf" srcId="{01192DBD-2504-4D46-B4DC-B7CFE0B2EF62}" destId="{66B306C1-09D7-48CB-A00A-DCEF124E1001}" srcOrd="0" destOrd="0" presId="urn:microsoft.com/office/officeart/2005/8/layout/orgChart1"/>
    <dgm:cxn modelId="{CBB80A84-5302-448C-8B62-68A179AFDCDD}" type="presParOf" srcId="{01192DBD-2504-4D46-B4DC-B7CFE0B2EF62}" destId="{61FD5B50-4434-4EBF-BC8C-687FE388F79F}" srcOrd="1" destOrd="0" presId="urn:microsoft.com/office/officeart/2005/8/layout/orgChart1"/>
    <dgm:cxn modelId="{AC447A56-4D3B-4FA7-883F-89F05AC3B67F}" type="presParOf" srcId="{886226DD-6E13-4537-A34A-E261DFCC6FCC}" destId="{C5407B70-9A73-4EDD-8367-EB1642D0B494}" srcOrd="1" destOrd="0" presId="urn:microsoft.com/office/officeart/2005/8/layout/orgChart1"/>
    <dgm:cxn modelId="{075036BE-2AE8-4AD8-83AB-51003C51579A}" type="presParOf" srcId="{C5407B70-9A73-4EDD-8367-EB1642D0B494}" destId="{B51ACDD5-5162-427B-878A-EF30243B7167}" srcOrd="0" destOrd="0" presId="urn:microsoft.com/office/officeart/2005/8/layout/orgChart1"/>
    <dgm:cxn modelId="{8F2CE36F-A19B-4A47-8355-A8F371836AE2}" type="presParOf" srcId="{C5407B70-9A73-4EDD-8367-EB1642D0B494}" destId="{B6478EB9-BAA6-4287-92DF-79137091C624}" srcOrd="1" destOrd="0" presId="urn:microsoft.com/office/officeart/2005/8/layout/orgChart1"/>
    <dgm:cxn modelId="{A0AD5CC3-D731-41FE-B47E-B8B3B8CD7145}" type="presParOf" srcId="{B6478EB9-BAA6-4287-92DF-79137091C624}" destId="{2AE1B3E7-6BBF-4AC5-B317-93D3EF0C8D3D}" srcOrd="0" destOrd="0" presId="urn:microsoft.com/office/officeart/2005/8/layout/orgChart1"/>
    <dgm:cxn modelId="{18B3357B-2DDF-477A-B3F0-F57CE8AFDF47}" type="presParOf" srcId="{2AE1B3E7-6BBF-4AC5-B317-93D3EF0C8D3D}" destId="{6EF6807F-C2A5-4A4A-B96C-43956979515D}" srcOrd="0" destOrd="0" presId="urn:microsoft.com/office/officeart/2005/8/layout/orgChart1"/>
    <dgm:cxn modelId="{A39EF546-4501-43D6-9724-571F5061F8F7}" type="presParOf" srcId="{2AE1B3E7-6BBF-4AC5-B317-93D3EF0C8D3D}" destId="{A1BBAA50-C4AE-4096-BC1C-1B824C8E99EC}" srcOrd="1" destOrd="0" presId="urn:microsoft.com/office/officeart/2005/8/layout/orgChart1"/>
    <dgm:cxn modelId="{0EC4303A-7BE9-43F9-96CF-A8C057C88778}" type="presParOf" srcId="{B6478EB9-BAA6-4287-92DF-79137091C624}" destId="{32C60C98-DE6F-4253-8996-6DB6BA207179}" srcOrd="1" destOrd="0" presId="urn:microsoft.com/office/officeart/2005/8/layout/orgChart1"/>
    <dgm:cxn modelId="{D2001B01-0480-49F0-B633-7642F47889AA}" type="presParOf" srcId="{B6478EB9-BAA6-4287-92DF-79137091C624}" destId="{A4BB979B-3E35-481E-93B4-CE0CB2B48AF1}" srcOrd="2" destOrd="0" presId="urn:microsoft.com/office/officeart/2005/8/layout/orgChart1"/>
    <dgm:cxn modelId="{FFD1A510-77F6-4643-8532-7C35F75952B0}" type="presParOf" srcId="{C5407B70-9A73-4EDD-8367-EB1642D0B494}" destId="{1B827146-8DBB-4935-A75C-E780D027C50D}" srcOrd="2" destOrd="0" presId="urn:microsoft.com/office/officeart/2005/8/layout/orgChart1"/>
    <dgm:cxn modelId="{6164366C-79EE-45D1-B80D-413424D58A7D}" type="presParOf" srcId="{C5407B70-9A73-4EDD-8367-EB1642D0B494}" destId="{08887C0B-1578-4EA3-9891-5A941CDFA6DC}" srcOrd="3" destOrd="0" presId="urn:microsoft.com/office/officeart/2005/8/layout/orgChart1"/>
    <dgm:cxn modelId="{E433807D-0C31-4BA0-8349-F733D224B487}" type="presParOf" srcId="{08887C0B-1578-4EA3-9891-5A941CDFA6DC}" destId="{EBBFBED9-20DA-4002-A77B-FA9FD608D0C6}" srcOrd="0" destOrd="0" presId="urn:microsoft.com/office/officeart/2005/8/layout/orgChart1"/>
    <dgm:cxn modelId="{E3DB2509-5C9B-48BB-B3D7-3640495BF791}" type="presParOf" srcId="{EBBFBED9-20DA-4002-A77B-FA9FD608D0C6}" destId="{7928CB59-6E1E-4652-9C2D-7091E13D7054}" srcOrd="0" destOrd="0" presId="urn:microsoft.com/office/officeart/2005/8/layout/orgChart1"/>
    <dgm:cxn modelId="{81E61169-E11E-4934-97CB-EFFC2EBA8F74}" type="presParOf" srcId="{EBBFBED9-20DA-4002-A77B-FA9FD608D0C6}" destId="{D8B3A3D3-4092-49DE-BA6E-74D4F1337A29}" srcOrd="1" destOrd="0" presId="urn:microsoft.com/office/officeart/2005/8/layout/orgChart1"/>
    <dgm:cxn modelId="{2B567B9B-28DE-4365-8723-CAAEA29526DC}" type="presParOf" srcId="{08887C0B-1578-4EA3-9891-5A941CDFA6DC}" destId="{0A9F560A-42F4-415D-8E8D-EFD35FD4DD7F}" srcOrd="1" destOrd="0" presId="urn:microsoft.com/office/officeart/2005/8/layout/orgChart1"/>
    <dgm:cxn modelId="{6047F389-E9F0-4A12-BC2D-6381FDB8CAB9}" type="presParOf" srcId="{08887C0B-1578-4EA3-9891-5A941CDFA6DC}" destId="{234DF746-A7EF-4D49-B8FE-1CB70B303803}" srcOrd="2" destOrd="0" presId="urn:microsoft.com/office/officeart/2005/8/layout/orgChart1"/>
    <dgm:cxn modelId="{93F06FA3-E52D-4890-8A7D-95EF9E67504D}" type="presParOf" srcId="{886226DD-6E13-4537-A34A-E261DFCC6FCC}" destId="{5E0ABBCB-9878-4FAC-90E7-F587B4D083A4}" srcOrd="2" destOrd="0" presId="urn:microsoft.com/office/officeart/2005/8/layout/orgChart1"/>
    <dgm:cxn modelId="{2452ADB2-577B-44D8-87CE-851AD2DBD437}" type="presParOf" srcId="{C8ACAC11-C2F3-4C59-8FE1-885FBE7F4025}" destId="{1B5D7546-E559-418C-90E9-B96D600592BA}" srcOrd="2" destOrd="0" presId="urn:microsoft.com/office/officeart/2005/8/layout/orgChart1"/>
    <dgm:cxn modelId="{946E0765-433E-43D1-A728-610E76A35E20}" type="presParOf" srcId="{C8ACAC11-C2F3-4C59-8FE1-885FBE7F4025}" destId="{1C627B0A-4B73-4755-96BF-EF8408BE71C2}" srcOrd="3" destOrd="0" presId="urn:microsoft.com/office/officeart/2005/8/layout/orgChart1"/>
    <dgm:cxn modelId="{AFCD5C67-69A1-4D01-A5D5-8036B29E8588}" type="presParOf" srcId="{1C627B0A-4B73-4755-96BF-EF8408BE71C2}" destId="{BDA9F321-BDAE-492C-80E8-781078BE5ECA}" srcOrd="0" destOrd="0" presId="urn:microsoft.com/office/officeart/2005/8/layout/orgChart1"/>
    <dgm:cxn modelId="{F91700ED-55C0-4DA6-9954-471D7D8AA35C}" type="presParOf" srcId="{BDA9F321-BDAE-492C-80E8-781078BE5ECA}" destId="{AFF1C280-C843-458A-BD8B-CB4CDB577FFE}" srcOrd="0" destOrd="0" presId="urn:microsoft.com/office/officeart/2005/8/layout/orgChart1"/>
    <dgm:cxn modelId="{53662144-9600-44EF-805E-181184E4FD53}" type="presParOf" srcId="{BDA9F321-BDAE-492C-80E8-781078BE5ECA}" destId="{7C33DA8A-AB0D-43D5-8164-0398DDB06AC4}" srcOrd="1" destOrd="0" presId="urn:microsoft.com/office/officeart/2005/8/layout/orgChart1"/>
    <dgm:cxn modelId="{4D06786B-420E-4FBC-BA8B-0D0EAEAC78D4}" type="presParOf" srcId="{1C627B0A-4B73-4755-96BF-EF8408BE71C2}" destId="{D68AD32C-C781-4F97-8485-764CAA02528F}" srcOrd="1" destOrd="0" presId="urn:microsoft.com/office/officeart/2005/8/layout/orgChart1"/>
    <dgm:cxn modelId="{7F675A5F-7D32-4969-84AE-7F4DA320B0B9}" type="presParOf" srcId="{1C627B0A-4B73-4755-96BF-EF8408BE71C2}" destId="{B750C5F3-2DA0-4106-809E-0C02DE3D196F}" srcOrd="2" destOrd="0" presId="urn:microsoft.com/office/officeart/2005/8/layout/orgChart1"/>
    <dgm:cxn modelId="{1D7E58FB-1AB7-49CA-AEBC-C828604FB46E}" type="presParOf" srcId="{C8ACAC11-C2F3-4C59-8FE1-885FBE7F4025}" destId="{1240330F-4A17-4A39-839D-09321AC5E279}" srcOrd="4" destOrd="0" presId="urn:microsoft.com/office/officeart/2005/8/layout/orgChart1"/>
    <dgm:cxn modelId="{7DBA7EDD-E5D0-455B-A616-7561EE8F9EB7}" type="presParOf" srcId="{C8ACAC11-C2F3-4C59-8FE1-885FBE7F4025}" destId="{E8C83B67-5F27-4832-A634-1F4D5E1CF1F2}" srcOrd="5" destOrd="0" presId="urn:microsoft.com/office/officeart/2005/8/layout/orgChart1"/>
    <dgm:cxn modelId="{0E9D4393-159A-4D9A-AC33-D38D62136433}" type="presParOf" srcId="{E8C83B67-5F27-4832-A634-1F4D5E1CF1F2}" destId="{F003B538-7046-45F8-9C6F-2D88B5E5C186}" srcOrd="0" destOrd="0" presId="urn:microsoft.com/office/officeart/2005/8/layout/orgChart1"/>
    <dgm:cxn modelId="{05C705E0-A400-486D-A70F-B2AF4FDF0ED3}" type="presParOf" srcId="{F003B538-7046-45F8-9C6F-2D88B5E5C186}" destId="{161FFD8C-9BA8-4146-BBB9-2877A654C5C4}" srcOrd="0" destOrd="0" presId="urn:microsoft.com/office/officeart/2005/8/layout/orgChart1"/>
    <dgm:cxn modelId="{6D8B5E7E-D8BC-4472-99D0-284985892F62}" type="presParOf" srcId="{F003B538-7046-45F8-9C6F-2D88B5E5C186}" destId="{36171622-D913-4E4B-B571-F82968F7914D}" srcOrd="1" destOrd="0" presId="urn:microsoft.com/office/officeart/2005/8/layout/orgChart1"/>
    <dgm:cxn modelId="{1A269C28-32D6-4B9B-BC15-AAD2F3EF2437}" type="presParOf" srcId="{E8C83B67-5F27-4832-A634-1F4D5E1CF1F2}" destId="{C2F24125-54CF-4D60-A988-FE1A82D7EEC2}" srcOrd="1" destOrd="0" presId="urn:microsoft.com/office/officeart/2005/8/layout/orgChart1"/>
    <dgm:cxn modelId="{C0F71503-6A4B-44B1-897B-0128D9093495}" type="presParOf" srcId="{E8C83B67-5F27-4832-A634-1F4D5E1CF1F2}" destId="{A81E163D-B1C5-4D1B-B006-EF6D26375D9C}" srcOrd="2" destOrd="0" presId="urn:microsoft.com/office/officeart/2005/8/layout/orgChart1"/>
    <dgm:cxn modelId="{7F9F1953-A80D-4418-8A7F-1D79A86AC982}" type="presParOf" srcId="{C8ACAC11-C2F3-4C59-8FE1-885FBE7F4025}" destId="{A50E42ED-9375-47E7-9A87-C5F2CE89A957}" srcOrd="6" destOrd="0" presId="urn:microsoft.com/office/officeart/2005/8/layout/orgChart1"/>
    <dgm:cxn modelId="{92A292A8-FEAB-4891-AD11-29D23191C703}" type="presParOf" srcId="{C8ACAC11-C2F3-4C59-8FE1-885FBE7F4025}" destId="{56AE2C74-1058-4123-B432-ADF81512BDDE}" srcOrd="7" destOrd="0" presId="urn:microsoft.com/office/officeart/2005/8/layout/orgChart1"/>
    <dgm:cxn modelId="{3572F440-966D-44D5-A1BE-1B8FD7B6118B}" type="presParOf" srcId="{56AE2C74-1058-4123-B432-ADF81512BDDE}" destId="{F92AB53E-D59C-4B60-B04B-1858C36D70C2}" srcOrd="0" destOrd="0" presId="urn:microsoft.com/office/officeart/2005/8/layout/orgChart1"/>
    <dgm:cxn modelId="{318F7C4E-679C-4509-856D-E705A3B1158B}" type="presParOf" srcId="{F92AB53E-D59C-4B60-B04B-1858C36D70C2}" destId="{B6093DAF-979B-49EF-B0EC-1C6D0244339F}" srcOrd="0" destOrd="0" presId="urn:microsoft.com/office/officeart/2005/8/layout/orgChart1"/>
    <dgm:cxn modelId="{03881DF8-476B-4A88-BBC2-5731F67287E9}" type="presParOf" srcId="{F92AB53E-D59C-4B60-B04B-1858C36D70C2}" destId="{8145D5A0-D40C-42B6-91C1-FCE294270892}" srcOrd="1" destOrd="0" presId="urn:microsoft.com/office/officeart/2005/8/layout/orgChart1"/>
    <dgm:cxn modelId="{0486396E-351C-4E16-A056-81BF6A3DF271}" type="presParOf" srcId="{56AE2C74-1058-4123-B432-ADF81512BDDE}" destId="{4197F954-0F25-4D66-80AA-D2085E471722}" srcOrd="1" destOrd="0" presId="urn:microsoft.com/office/officeart/2005/8/layout/orgChart1"/>
    <dgm:cxn modelId="{38CBEE46-931E-44F3-B7C4-80426A45094C}" type="presParOf" srcId="{4197F954-0F25-4D66-80AA-D2085E471722}" destId="{C12F378C-B2B9-485F-913D-A396B2593F2E}" srcOrd="0" destOrd="0" presId="urn:microsoft.com/office/officeart/2005/8/layout/orgChart1"/>
    <dgm:cxn modelId="{6C5F0B65-2A77-40AD-9511-3C8144E777C0}" type="presParOf" srcId="{4197F954-0F25-4D66-80AA-D2085E471722}" destId="{816C297B-3B34-4022-BCBD-2A2BD9F71FF0}" srcOrd="1" destOrd="0" presId="urn:microsoft.com/office/officeart/2005/8/layout/orgChart1"/>
    <dgm:cxn modelId="{E9DF800C-DD3E-44A7-8DBF-EF3C5C45760A}" type="presParOf" srcId="{816C297B-3B34-4022-BCBD-2A2BD9F71FF0}" destId="{3967E638-5D64-46FB-9934-708DB5A5720C}" srcOrd="0" destOrd="0" presId="urn:microsoft.com/office/officeart/2005/8/layout/orgChart1"/>
    <dgm:cxn modelId="{A4209F6A-0258-44B6-8539-A8E398F8FF87}" type="presParOf" srcId="{3967E638-5D64-46FB-9934-708DB5A5720C}" destId="{31CE9AE0-A6A8-4932-B8D6-2E92B99D0E2C}" srcOrd="0" destOrd="0" presId="urn:microsoft.com/office/officeart/2005/8/layout/orgChart1"/>
    <dgm:cxn modelId="{F36B88DC-D82E-411C-85F0-5EFB8D050F44}" type="presParOf" srcId="{3967E638-5D64-46FB-9934-708DB5A5720C}" destId="{6C72B3ED-852D-49AB-82EE-15DF979779C3}" srcOrd="1" destOrd="0" presId="urn:microsoft.com/office/officeart/2005/8/layout/orgChart1"/>
    <dgm:cxn modelId="{ABD64AE0-A922-4E71-B2C3-BB49CFC14839}" type="presParOf" srcId="{816C297B-3B34-4022-BCBD-2A2BD9F71FF0}" destId="{3530EA65-26BD-459F-B24D-D6D0D77B8083}" srcOrd="1" destOrd="0" presId="urn:microsoft.com/office/officeart/2005/8/layout/orgChart1"/>
    <dgm:cxn modelId="{6306625F-C188-4F56-9A8A-657C1F25FF7A}" type="presParOf" srcId="{3530EA65-26BD-459F-B24D-D6D0D77B8083}" destId="{B9E0848F-F6CB-41FE-AF98-A7BB9EB94AD5}" srcOrd="0" destOrd="0" presId="urn:microsoft.com/office/officeart/2005/8/layout/orgChart1"/>
    <dgm:cxn modelId="{157DA4D7-6F41-4E52-AC02-DE1A54B39A06}" type="presParOf" srcId="{3530EA65-26BD-459F-B24D-D6D0D77B8083}" destId="{509AF9F2-9E5A-4F54-B96D-AC3794864316}" srcOrd="1" destOrd="0" presId="urn:microsoft.com/office/officeart/2005/8/layout/orgChart1"/>
    <dgm:cxn modelId="{8E8034DE-615B-4F43-A82C-71D852564AB6}" type="presParOf" srcId="{509AF9F2-9E5A-4F54-B96D-AC3794864316}" destId="{91516C21-5BCA-431C-BC34-91F392FE4D55}" srcOrd="0" destOrd="0" presId="urn:microsoft.com/office/officeart/2005/8/layout/orgChart1"/>
    <dgm:cxn modelId="{17219313-D6DD-43A0-876A-DBB987C907EE}" type="presParOf" srcId="{91516C21-5BCA-431C-BC34-91F392FE4D55}" destId="{ED0250AC-3570-422C-87EF-816CFEA9F1DC}" srcOrd="0" destOrd="0" presId="urn:microsoft.com/office/officeart/2005/8/layout/orgChart1"/>
    <dgm:cxn modelId="{F0C2C268-2E0F-495C-ACFF-85D66C67A88D}" type="presParOf" srcId="{91516C21-5BCA-431C-BC34-91F392FE4D55}" destId="{B735F7CC-8E28-4DD1-BA66-ACF3F2C6704A}" srcOrd="1" destOrd="0" presId="urn:microsoft.com/office/officeart/2005/8/layout/orgChart1"/>
    <dgm:cxn modelId="{E504B6AA-8236-46B6-9D17-5198B2C9BD06}" type="presParOf" srcId="{509AF9F2-9E5A-4F54-B96D-AC3794864316}" destId="{E3BE93B8-3715-43DA-AD61-EE0396B40953}" srcOrd="1" destOrd="0" presId="urn:microsoft.com/office/officeart/2005/8/layout/orgChart1"/>
    <dgm:cxn modelId="{E48F0DB8-76C7-4764-A74A-C88B9688FD70}" type="presParOf" srcId="{509AF9F2-9E5A-4F54-B96D-AC3794864316}" destId="{B6BA39E9-1724-4B01-98F6-E482C2905DE4}" srcOrd="2" destOrd="0" presId="urn:microsoft.com/office/officeart/2005/8/layout/orgChart1"/>
    <dgm:cxn modelId="{940CF7B9-8CD6-4398-BA05-0AD83B26AAF6}" type="presParOf" srcId="{3530EA65-26BD-459F-B24D-D6D0D77B8083}" destId="{744244DC-EB5A-4C17-B502-1C3858AED14F}" srcOrd="2" destOrd="0" presId="urn:microsoft.com/office/officeart/2005/8/layout/orgChart1"/>
    <dgm:cxn modelId="{15274272-7509-4EA6-8D65-E7EB187DB6D6}" type="presParOf" srcId="{3530EA65-26BD-459F-B24D-D6D0D77B8083}" destId="{CB36C0B4-509D-48A4-B9FF-BC95642E5EF9}" srcOrd="3" destOrd="0" presId="urn:microsoft.com/office/officeart/2005/8/layout/orgChart1"/>
    <dgm:cxn modelId="{171142B0-3644-404B-8594-6FFBCA8131BF}" type="presParOf" srcId="{CB36C0B4-509D-48A4-B9FF-BC95642E5EF9}" destId="{DCC87967-AA13-4635-B41E-455D50EC9E3C}" srcOrd="0" destOrd="0" presId="urn:microsoft.com/office/officeart/2005/8/layout/orgChart1"/>
    <dgm:cxn modelId="{1102A57C-E852-4D1F-8402-E7C168FC8775}" type="presParOf" srcId="{DCC87967-AA13-4635-B41E-455D50EC9E3C}" destId="{4EBC73CC-2A9E-45C2-834E-40991A7C8582}" srcOrd="0" destOrd="0" presId="urn:microsoft.com/office/officeart/2005/8/layout/orgChart1"/>
    <dgm:cxn modelId="{1437BF78-7BD5-44FA-8B2E-38B1F452F833}" type="presParOf" srcId="{DCC87967-AA13-4635-B41E-455D50EC9E3C}" destId="{547AE092-EDC2-4E24-B04C-77502B809F6C}" srcOrd="1" destOrd="0" presId="urn:microsoft.com/office/officeart/2005/8/layout/orgChart1"/>
    <dgm:cxn modelId="{36CE409C-A115-4FAD-8E44-89C069C24C02}" type="presParOf" srcId="{CB36C0B4-509D-48A4-B9FF-BC95642E5EF9}" destId="{A205AA2C-C08E-4FE8-BAE2-C1B3202CC3FA}" srcOrd="1" destOrd="0" presId="urn:microsoft.com/office/officeart/2005/8/layout/orgChart1"/>
    <dgm:cxn modelId="{7236CC53-7217-4C90-9B40-71B67B7B29CD}" type="presParOf" srcId="{CB36C0B4-509D-48A4-B9FF-BC95642E5EF9}" destId="{4F2839D6-943F-4D5F-9063-CDDBB0AED524}" srcOrd="2" destOrd="0" presId="urn:microsoft.com/office/officeart/2005/8/layout/orgChart1"/>
    <dgm:cxn modelId="{B57B3078-EEE6-4989-8F73-9EB95C3D6BC8}" type="presParOf" srcId="{3530EA65-26BD-459F-B24D-D6D0D77B8083}" destId="{C4451F47-4126-4473-A9FC-36D4F906B699}" srcOrd="4" destOrd="0" presId="urn:microsoft.com/office/officeart/2005/8/layout/orgChart1"/>
    <dgm:cxn modelId="{D90D4262-5276-45C2-BD40-6544DF56022F}" type="presParOf" srcId="{3530EA65-26BD-459F-B24D-D6D0D77B8083}" destId="{A98298C8-FB4B-4541-AC47-453291F95103}" srcOrd="5" destOrd="0" presId="urn:microsoft.com/office/officeart/2005/8/layout/orgChart1"/>
    <dgm:cxn modelId="{767ABAE0-C4B2-46D0-B68A-77E5A054735A}" type="presParOf" srcId="{A98298C8-FB4B-4541-AC47-453291F95103}" destId="{327340E0-F030-49D7-A2EE-FF7E0CE5F250}" srcOrd="0" destOrd="0" presId="urn:microsoft.com/office/officeart/2005/8/layout/orgChart1"/>
    <dgm:cxn modelId="{6B30276D-7941-4693-AF0B-C974A7B6A119}" type="presParOf" srcId="{327340E0-F030-49D7-A2EE-FF7E0CE5F250}" destId="{CB6AAE19-1289-4109-B4BD-5A78E2002AD5}" srcOrd="0" destOrd="0" presId="urn:microsoft.com/office/officeart/2005/8/layout/orgChart1"/>
    <dgm:cxn modelId="{BB706064-3362-4122-8A70-BF5D64E30421}" type="presParOf" srcId="{327340E0-F030-49D7-A2EE-FF7E0CE5F250}" destId="{1074D690-4AB6-4BA1-84D6-7542B884E0E5}" srcOrd="1" destOrd="0" presId="urn:microsoft.com/office/officeart/2005/8/layout/orgChart1"/>
    <dgm:cxn modelId="{4DC51D5F-A052-4F8D-BE6F-E913067E1067}" type="presParOf" srcId="{A98298C8-FB4B-4541-AC47-453291F95103}" destId="{B31A8AA0-FEB5-45A0-B975-1590A21DF78F}" srcOrd="1" destOrd="0" presId="urn:microsoft.com/office/officeart/2005/8/layout/orgChart1"/>
    <dgm:cxn modelId="{9F904B8F-E13F-4EAD-83CC-8DB4A22F1F49}" type="presParOf" srcId="{A98298C8-FB4B-4541-AC47-453291F95103}" destId="{9AFEAC22-8A7F-4779-B34A-1FBC5AB450B6}" srcOrd="2" destOrd="0" presId="urn:microsoft.com/office/officeart/2005/8/layout/orgChart1"/>
    <dgm:cxn modelId="{D849223A-E634-4E12-BD9A-5C0D454FB7BA}" type="presParOf" srcId="{3530EA65-26BD-459F-B24D-D6D0D77B8083}" destId="{2890FBA4-0F9B-4E27-9821-B6DE285A5E5D}" srcOrd="6" destOrd="0" presId="urn:microsoft.com/office/officeart/2005/8/layout/orgChart1"/>
    <dgm:cxn modelId="{F8190448-A23B-4535-A04E-28E012980D57}" type="presParOf" srcId="{3530EA65-26BD-459F-B24D-D6D0D77B8083}" destId="{BCA5AEF0-6EEA-4B9D-829C-6176C476B325}" srcOrd="7" destOrd="0" presId="urn:microsoft.com/office/officeart/2005/8/layout/orgChart1"/>
    <dgm:cxn modelId="{D8319E45-3AAB-499F-8972-6BDE86711868}" type="presParOf" srcId="{BCA5AEF0-6EEA-4B9D-829C-6176C476B325}" destId="{90A30CD5-E28E-45FA-BFDA-8BBD10FDCDF5}" srcOrd="0" destOrd="0" presId="urn:microsoft.com/office/officeart/2005/8/layout/orgChart1"/>
    <dgm:cxn modelId="{49048CB1-09E3-4FAA-A9C0-BDC1FB456470}" type="presParOf" srcId="{90A30CD5-E28E-45FA-BFDA-8BBD10FDCDF5}" destId="{03C911D0-A4E6-4F5F-8392-90260469C7E6}" srcOrd="0" destOrd="0" presId="urn:microsoft.com/office/officeart/2005/8/layout/orgChart1"/>
    <dgm:cxn modelId="{97686B6C-2196-46B8-ACD1-A884F9DE18F8}" type="presParOf" srcId="{90A30CD5-E28E-45FA-BFDA-8BBD10FDCDF5}" destId="{01588709-679D-4E59-96D5-38085604BDB4}" srcOrd="1" destOrd="0" presId="urn:microsoft.com/office/officeart/2005/8/layout/orgChart1"/>
    <dgm:cxn modelId="{63752364-695B-41F4-9EC0-2D4E3CEA9ADF}" type="presParOf" srcId="{BCA5AEF0-6EEA-4B9D-829C-6176C476B325}" destId="{46E75683-B671-4A0B-8CA8-5F991C673F26}" srcOrd="1" destOrd="0" presId="urn:microsoft.com/office/officeart/2005/8/layout/orgChart1"/>
    <dgm:cxn modelId="{AB4FA817-D9AA-4DE8-93FF-F7B49B0B6E4E}" type="presParOf" srcId="{BCA5AEF0-6EEA-4B9D-829C-6176C476B325}" destId="{B61D35FE-2FE5-4FD4-9774-246BB747FA8C}" srcOrd="2" destOrd="0" presId="urn:microsoft.com/office/officeart/2005/8/layout/orgChart1"/>
    <dgm:cxn modelId="{A96797D2-736B-4BD2-BCD2-E6C46401E798}" type="presParOf" srcId="{816C297B-3B34-4022-BCBD-2A2BD9F71FF0}" destId="{401895A2-A5A4-4EEA-897C-3605EC70B83E}" srcOrd="2" destOrd="0" presId="urn:microsoft.com/office/officeart/2005/8/layout/orgChart1"/>
    <dgm:cxn modelId="{AA1259A3-91AF-4430-AB86-9C224FC1E529}" type="presParOf" srcId="{4197F954-0F25-4D66-80AA-D2085E471722}" destId="{4CECB7B1-ADB6-4B5E-8F2F-81309B32B620}" srcOrd="2" destOrd="0" presId="urn:microsoft.com/office/officeart/2005/8/layout/orgChart1"/>
    <dgm:cxn modelId="{866CA770-5B47-48BD-8F73-E34E0173BBA9}" type="presParOf" srcId="{4197F954-0F25-4D66-80AA-D2085E471722}" destId="{64E75F9C-7DC1-4F39-903F-6DA37F832419}" srcOrd="3" destOrd="0" presId="urn:microsoft.com/office/officeart/2005/8/layout/orgChart1"/>
    <dgm:cxn modelId="{248511A2-586A-4736-9590-58873E3BF553}" type="presParOf" srcId="{64E75F9C-7DC1-4F39-903F-6DA37F832419}" destId="{2A5C4ED2-4410-48F6-96AA-F368B98ACF92}" srcOrd="0" destOrd="0" presId="urn:microsoft.com/office/officeart/2005/8/layout/orgChart1"/>
    <dgm:cxn modelId="{2A368948-F577-41C8-A4DC-64A57C30AC8F}" type="presParOf" srcId="{2A5C4ED2-4410-48F6-96AA-F368B98ACF92}" destId="{6EB81BA9-F74F-4C4D-AE17-5FC25BB87DB7}" srcOrd="0" destOrd="0" presId="urn:microsoft.com/office/officeart/2005/8/layout/orgChart1"/>
    <dgm:cxn modelId="{426D70F8-2D42-4C00-8ACF-809D7C1A4673}" type="presParOf" srcId="{2A5C4ED2-4410-48F6-96AA-F368B98ACF92}" destId="{4C64D6C1-F70B-45A7-81C5-EC13E0C8E1B6}" srcOrd="1" destOrd="0" presId="urn:microsoft.com/office/officeart/2005/8/layout/orgChart1"/>
    <dgm:cxn modelId="{EDCB8DC4-4302-4367-BADA-73155430E9EB}" type="presParOf" srcId="{64E75F9C-7DC1-4F39-903F-6DA37F832419}" destId="{33A31882-BE30-49E2-8B96-548A26D74F86}" srcOrd="1" destOrd="0" presId="urn:microsoft.com/office/officeart/2005/8/layout/orgChart1"/>
    <dgm:cxn modelId="{C7F3D4D0-C812-45CF-AD23-7FD1C0CFC3C7}" type="presParOf" srcId="{33A31882-BE30-49E2-8B96-548A26D74F86}" destId="{F8529036-F3D5-40AC-9777-AAF9E76FDB2F}" srcOrd="0" destOrd="0" presId="urn:microsoft.com/office/officeart/2005/8/layout/orgChart1"/>
    <dgm:cxn modelId="{BFE99959-749E-42E8-B6E2-AFAD934C8DF6}" type="presParOf" srcId="{33A31882-BE30-49E2-8B96-548A26D74F86}" destId="{38ED5E9D-3B77-4308-B6FD-A8F3A3652E56}" srcOrd="1" destOrd="0" presId="urn:microsoft.com/office/officeart/2005/8/layout/orgChart1"/>
    <dgm:cxn modelId="{67CA27DC-2E31-4AC6-9788-B2E58DEA2B24}" type="presParOf" srcId="{38ED5E9D-3B77-4308-B6FD-A8F3A3652E56}" destId="{7CE30DB7-B0F5-43DA-9CE2-69E066B4D63F}" srcOrd="0" destOrd="0" presId="urn:microsoft.com/office/officeart/2005/8/layout/orgChart1"/>
    <dgm:cxn modelId="{DFFE5369-1FEA-4C00-9C4C-39A20C5B19E1}" type="presParOf" srcId="{7CE30DB7-B0F5-43DA-9CE2-69E066B4D63F}" destId="{134F80E1-16FC-4810-BE09-701B9395359A}" srcOrd="0" destOrd="0" presId="urn:microsoft.com/office/officeart/2005/8/layout/orgChart1"/>
    <dgm:cxn modelId="{E5BDC391-EE7A-475F-BE67-8DE85EDF1921}" type="presParOf" srcId="{7CE30DB7-B0F5-43DA-9CE2-69E066B4D63F}" destId="{920754F6-3994-44A2-BCF9-170A2FD01D41}" srcOrd="1" destOrd="0" presId="urn:microsoft.com/office/officeart/2005/8/layout/orgChart1"/>
    <dgm:cxn modelId="{CE73789C-41D3-4304-A2F8-0721109B3AF7}" type="presParOf" srcId="{38ED5E9D-3B77-4308-B6FD-A8F3A3652E56}" destId="{265E473B-2421-4083-BB0B-EB7288CA6840}" srcOrd="1" destOrd="0" presId="urn:microsoft.com/office/officeart/2005/8/layout/orgChart1"/>
    <dgm:cxn modelId="{81283ECB-580E-482E-ADE5-BB13217E3DB9}" type="presParOf" srcId="{38ED5E9D-3B77-4308-B6FD-A8F3A3652E56}" destId="{C5581DF2-5641-4A43-9446-0E03808734F2}" srcOrd="2" destOrd="0" presId="urn:microsoft.com/office/officeart/2005/8/layout/orgChart1"/>
    <dgm:cxn modelId="{E6F5A9B3-4C9D-4B04-B3A1-088A4F343972}" type="presParOf" srcId="{33A31882-BE30-49E2-8B96-548A26D74F86}" destId="{227B8F04-EB35-42BF-8B2A-23CEAFD9DF26}" srcOrd="2" destOrd="0" presId="urn:microsoft.com/office/officeart/2005/8/layout/orgChart1"/>
    <dgm:cxn modelId="{58F8EBED-182D-4CC5-B105-E627AB9FC50F}" type="presParOf" srcId="{33A31882-BE30-49E2-8B96-548A26D74F86}" destId="{CAF6D930-9387-48FF-AB32-67AFCEB6C68B}" srcOrd="3" destOrd="0" presId="urn:microsoft.com/office/officeart/2005/8/layout/orgChart1"/>
    <dgm:cxn modelId="{899F126D-32EE-469D-A2CE-16384554B340}" type="presParOf" srcId="{CAF6D930-9387-48FF-AB32-67AFCEB6C68B}" destId="{B62911AE-3ABA-4537-A615-3E00054810D2}" srcOrd="0" destOrd="0" presId="urn:microsoft.com/office/officeart/2005/8/layout/orgChart1"/>
    <dgm:cxn modelId="{50F53DC0-C045-4595-9763-07D429E2B98F}" type="presParOf" srcId="{B62911AE-3ABA-4537-A615-3E00054810D2}" destId="{B03E70E4-3493-4CC3-8F03-078BC57F8270}" srcOrd="0" destOrd="0" presId="urn:microsoft.com/office/officeart/2005/8/layout/orgChart1"/>
    <dgm:cxn modelId="{DBA5937F-EC68-476B-8DC5-E34F9FFF72FF}" type="presParOf" srcId="{B62911AE-3ABA-4537-A615-3E00054810D2}" destId="{1E3E0943-A43F-4FFA-846F-1553140F5AA5}" srcOrd="1" destOrd="0" presId="urn:microsoft.com/office/officeart/2005/8/layout/orgChart1"/>
    <dgm:cxn modelId="{2AED187B-50C8-4522-ABC2-666805454494}" type="presParOf" srcId="{CAF6D930-9387-48FF-AB32-67AFCEB6C68B}" destId="{D4971757-6719-4F1F-9BD9-2885902DECC4}" srcOrd="1" destOrd="0" presId="urn:microsoft.com/office/officeart/2005/8/layout/orgChart1"/>
    <dgm:cxn modelId="{672E03D7-E5C3-43F4-B0C8-D0D99F349DDF}" type="presParOf" srcId="{CAF6D930-9387-48FF-AB32-67AFCEB6C68B}" destId="{D01D9EC2-ACEA-428E-BD13-7A92BFA90531}" srcOrd="2" destOrd="0" presId="urn:microsoft.com/office/officeart/2005/8/layout/orgChart1"/>
    <dgm:cxn modelId="{117E2BE7-05F5-42E4-BD4E-1089F8E63BC3}" type="presParOf" srcId="{33A31882-BE30-49E2-8B96-548A26D74F86}" destId="{538ACD2B-087D-4FEF-9E24-14557A18B86B}" srcOrd="4" destOrd="0" presId="urn:microsoft.com/office/officeart/2005/8/layout/orgChart1"/>
    <dgm:cxn modelId="{B60B792A-BF39-4ABD-A050-A3DD2B538EC3}" type="presParOf" srcId="{33A31882-BE30-49E2-8B96-548A26D74F86}" destId="{A304676F-EBD0-4867-BDA8-8B2EB762AEE4}" srcOrd="5" destOrd="0" presId="urn:microsoft.com/office/officeart/2005/8/layout/orgChart1"/>
    <dgm:cxn modelId="{E7E9E4C7-89B6-4801-9C01-F755C193C761}" type="presParOf" srcId="{A304676F-EBD0-4867-BDA8-8B2EB762AEE4}" destId="{D5B0F566-6E51-490E-A9F8-5F31017E8744}" srcOrd="0" destOrd="0" presId="urn:microsoft.com/office/officeart/2005/8/layout/orgChart1"/>
    <dgm:cxn modelId="{D027DD15-D061-48EE-8BA1-849354E1ED2E}" type="presParOf" srcId="{D5B0F566-6E51-490E-A9F8-5F31017E8744}" destId="{98690CEF-9C0A-4BB9-BEE9-600AE5AEB7C4}" srcOrd="0" destOrd="0" presId="urn:microsoft.com/office/officeart/2005/8/layout/orgChart1"/>
    <dgm:cxn modelId="{C106C421-C091-4312-B3B9-FBC7C6B3EA4D}" type="presParOf" srcId="{D5B0F566-6E51-490E-A9F8-5F31017E8744}" destId="{4CA1F210-AF16-4745-B709-1C3D8D00C057}" srcOrd="1" destOrd="0" presId="urn:microsoft.com/office/officeart/2005/8/layout/orgChart1"/>
    <dgm:cxn modelId="{F9E2282C-FDCD-4A60-92A5-302C59F9B961}" type="presParOf" srcId="{A304676F-EBD0-4867-BDA8-8B2EB762AEE4}" destId="{8C573327-6492-4724-854F-7EF572F99DDE}" srcOrd="1" destOrd="0" presId="urn:microsoft.com/office/officeart/2005/8/layout/orgChart1"/>
    <dgm:cxn modelId="{F308CB0E-442B-4F48-8649-6E1E9379840B}" type="presParOf" srcId="{A304676F-EBD0-4867-BDA8-8B2EB762AEE4}" destId="{E6BF3002-C4D8-4E06-B6A5-1D20778E99A2}" srcOrd="2" destOrd="0" presId="urn:microsoft.com/office/officeart/2005/8/layout/orgChart1"/>
    <dgm:cxn modelId="{6F88A3C1-2593-48D4-B341-904AAD3C88FE}" type="presParOf" srcId="{33A31882-BE30-49E2-8B96-548A26D74F86}" destId="{05EE4A07-09E4-4A22-9D8A-E8C5C032546C}" srcOrd="6" destOrd="0" presId="urn:microsoft.com/office/officeart/2005/8/layout/orgChart1"/>
    <dgm:cxn modelId="{C393280F-15FB-4045-AA8B-A23AC123E8FA}" type="presParOf" srcId="{33A31882-BE30-49E2-8B96-548A26D74F86}" destId="{109678E5-63C7-4B4A-813E-7DC6B112364F}" srcOrd="7" destOrd="0" presId="urn:microsoft.com/office/officeart/2005/8/layout/orgChart1"/>
    <dgm:cxn modelId="{451939F1-1110-4C14-A05D-910C32D792DC}" type="presParOf" srcId="{109678E5-63C7-4B4A-813E-7DC6B112364F}" destId="{BA019272-4444-4C68-8920-3363832C162A}" srcOrd="0" destOrd="0" presId="urn:microsoft.com/office/officeart/2005/8/layout/orgChart1"/>
    <dgm:cxn modelId="{F96829AF-AF7C-4138-8516-387F53C37A3C}" type="presParOf" srcId="{BA019272-4444-4C68-8920-3363832C162A}" destId="{92B6698C-EE9B-454D-A8AB-F5EC80F117FB}" srcOrd="0" destOrd="0" presId="urn:microsoft.com/office/officeart/2005/8/layout/orgChart1"/>
    <dgm:cxn modelId="{93FC3E2D-B18F-42D0-B529-855F5E91AE8A}" type="presParOf" srcId="{BA019272-4444-4C68-8920-3363832C162A}" destId="{09879EEC-4564-4EDA-94BB-7A7E31F2DCB9}" srcOrd="1" destOrd="0" presId="urn:microsoft.com/office/officeart/2005/8/layout/orgChart1"/>
    <dgm:cxn modelId="{35F51F48-B1DB-4700-9BE3-D31620658DFD}" type="presParOf" srcId="{109678E5-63C7-4B4A-813E-7DC6B112364F}" destId="{93CAFE38-49E4-4087-AB8B-F639EEB9A156}" srcOrd="1" destOrd="0" presId="urn:microsoft.com/office/officeart/2005/8/layout/orgChart1"/>
    <dgm:cxn modelId="{84CF15E4-CA53-46A0-8711-405547F9AD7F}" type="presParOf" srcId="{109678E5-63C7-4B4A-813E-7DC6B112364F}" destId="{E2D5CC49-289E-4CEA-ABDB-A59422920E3A}" srcOrd="2" destOrd="0" presId="urn:microsoft.com/office/officeart/2005/8/layout/orgChart1"/>
    <dgm:cxn modelId="{87B4D0E1-04BF-4A8B-A54D-35961FE04D5D}" type="presParOf" srcId="{33A31882-BE30-49E2-8B96-548A26D74F86}" destId="{5596A310-037E-48D9-B173-E2DB551BB334}" srcOrd="8" destOrd="0" presId="urn:microsoft.com/office/officeart/2005/8/layout/orgChart1"/>
    <dgm:cxn modelId="{D2C95591-D5DE-4972-8568-856DDEB76161}" type="presParOf" srcId="{33A31882-BE30-49E2-8B96-548A26D74F86}" destId="{AE322BE0-C525-4E8E-A885-F85CCA59F685}" srcOrd="9" destOrd="0" presId="urn:microsoft.com/office/officeart/2005/8/layout/orgChart1"/>
    <dgm:cxn modelId="{E21A0ED6-B30B-4050-8CB3-C6EEBF3B218F}" type="presParOf" srcId="{AE322BE0-C525-4E8E-A885-F85CCA59F685}" destId="{3381FD20-4178-4D15-AF35-DD62D0E4F669}" srcOrd="0" destOrd="0" presId="urn:microsoft.com/office/officeart/2005/8/layout/orgChart1"/>
    <dgm:cxn modelId="{7FB4E1B7-622E-4051-9ABE-9EF72D031DFF}" type="presParOf" srcId="{3381FD20-4178-4D15-AF35-DD62D0E4F669}" destId="{C4554614-1A46-46D2-B705-40BC98E3A869}" srcOrd="0" destOrd="0" presId="urn:microsoft.com/office/officeart/2005/8/layout/orgChart1"/>
    <dgm:cxn modelId="{BD36602B-56D8-4C17-888E-2EDD3ECFF654}" type="presParOf" srcId="{3381FD20-4178-4D15-AF35-DD62D0E4F669}" destId="{EC455E18-597A-4944-BF32-9B9F7EE3BB7E}" srcOrd="1" destOrd="0" presId="urn:microsoft.com/office/officeart/2005/8/layout/orgChart1"/>
    <dgm:cxn modelId="{072811A9-F2DE-4F4B-9B71-99EF0813EF30}" type="presParOf" srcId="{AE322BE0-C525-4E8E-A885-F85CCA59F685}" destId="{29730F48-7BE0-490F-AD77-A3DB290EBFE8}" srcOrd="1" destOrd="0" presId="urn:microsoft.com/office/officeart/2005/8/layout/orgChart1"/>
    <dgm:cxn modelId="{E87B7285-78F1-4B3E-997E-0E4949DB3A31}" type="presParOf" srcId="{AE322BE0-C525-4E8E-A885-F85CCA59F685}" destId="{6E59BB79-E296-42EA-BE9D-E481D92842A0}" srcOrd="2" destOrd="0" presId="urn:microsoft.com/office/officeart/2005/8/layout/orgChart1"/>
    <dgm:cxn modelId="{0BF4A5AD-632F-4F36-AD7D-BE39A4978FEC}" type="presParOf" srcId="{64E75F9C-7DC1-4F39-903F-6DA37F832419}" destId="{65136A23-89A5-42DB-9B8C-FA55F56F742A}" srcOrd="2" destOrd="0" presId="urn:microsoft.com/office/officeart/2005/8/layout/orgChart1"/>
    <dgm:cxn modelId="{5992949B-80FD-4515-8DA1-BC9A5F2336D5}" type="presParOf" srcId="{56AE2C74-1058-4123-B432-ADF81512BDDE}" destId="{6FD4F2BF-8D17-40D9-BE24-41182FE1EE3D}" srcOrd="2" destOrd="0" presId="urn:microsoft.com/office/officeart/2005/8/layout/orgChart1"/>
    <dgm:cxn modelId="{D8987C6E-093C-494D-A6CD-021F94DF6551}" type="presParOf" srcId="{C8ACAC11-C2F3-4C59-8FE1-885FBE7F4025}" destId="{B402D31A-E84A-409F-BD93-8AF19ADEF8E5}" srcOrd="8" destOrd="0" presId="urn:microsoft.com/office/officeart/2005/8/layout/orgChart1"/>
    <dgm:cxn modelId="{D54F5F84-7172-41C1-A252-B4834C9AB674}" type="presParOf" srcId="{C8ACAC11-C2F3-4C59-8FE1-885FBE7F4025}" destId="{644EE46B-FA7A-40AF-9016-2A85A323492F}" srcOrd="9" destOrd="0" presId="urn:microsoft.com/office/officeart/2005/8/layout/orgChart1"/>
    <dgm:cxn modelId="{F2BA0826-CC20-4108-8668-E51B98664929}" type="presParOf" srcId="{644EE46B-FA7A-40AF-9016-2A85A323492F}" destId="{02A29CFD-AA9F-4025-8D71-39339F237E59}" srcOrd="0" destOrd="0" presId="urn:microsoft.com/office/officeart/2005/8/layout/orgChart1"/>
    <dgm:cxn modelId="{103B3B03-E178-44C1-A722-2FB2D89A38F2}" type="presParOf" srcId="{02A29CFD-AA9F-4025-8D71-39339F237E59}" destId="{D60049E4-52AB-472D-9A3B-B03AF233FD85}" srcOrd="0" destOrd="0" presId="urn:microsoft.com/office/officeart/2005/8/layout/orgChart1"/>
    <dgm:cxn modelId="{BCBCF60C-D08A-4B19-B366-459096A75704}" type="presParOf" srcId="{02A29CFD-AA9F-4025-8D71-39339F237E59}" destId="{A00B7785-140B-4F99-8373-2796A0F6B7AC}" srcOrd="1" destOrd="0" presId="urn:microsoft.com/office/officeart/2005/8/layout/orgChart1"/>
    <dgm:cxn modelId="{418DD27A-157C-4996-BDC7-5166BEA6A8FF}" type="presParOf" srcId="{644EE46B-FA7A-40AF-9016-2A85A323492F}" destId="{5C6CF148-B484-4D7D-B469-CB35CAD7E89D}" srcOrd="1" destOrd="0" presId="urn:microsoft.com/office/officeart/2005/8/layout/orgChart1"/>
    <dgm:cxn modelId="{CFC3F5F8-FF6C-4706-9F5A-8151DFABD8F6}" type="presParOf" srcId="{5C6CF148-B484-4D7D-B469-CB35CAD7E89D}" destId="{F3BB3D66-F0B8-446A-8E4B-B8895EFA2869}" srcOrd="0" destOrd="0" presId="urn:microsoft.com/office/officeart/2005/8/layout/orgChart1"/>
    <dgm:cxn modelId="{34A5AF5D-A733-42B0-A919-BC392A55577F}" type="presParOf" srcId="{5C6CF148-B484-4D7D-B469-CB35CAD7E89D}" destId="{B3A418EF-EB8D-49D6-8CBB-F49C170563EB}" srcOrd="1" destOrd="0" presId="urn:microsoft.com/office/officeart/2005/8/layout/orgChart1"/>
    <dgm:cxn modelId="{D7AD5198-F687-4803-9C7B-F488BE863FF8}" type="presParOf" srcId="{B3A418EF-EB8D-49D6-8CBB-F49C170563EB}" destId="{5F929E2A-9313-417D-80A9-80FE74BE69F7}" srcOrd="0" destOrd="0" presId="urn:microsoft.com/office/officeart/2005/8/layout/orgChart1"/>
    <dgm:cxn modelId="{ACEEE1EE-4C25-4208-947C-832CB6348890}" type="presParOf" srcId="{5F929E2A-9313-417D-80A9-80FE74BE69F7}" destId="{A1743038-9C6C-425F-BB42-43590B84E410}" srcOrd="0" destOrd="0" presId="urn:microsoft.com/office/officeart/2005/8/layout/orgChart1"/>
    <dgm:cxn modelId="{2820E167-E4FB-4674-8140-ADDEE4830C0A}" type="presParOf" srcId="{5F929E2A-9313-417D-80A9-80FE74BE69F7}" destId="{DB2BD2BB-258B-4BA8-828A-F8F6C7A367C3}" srcOrd="1" destOrd="0" presId="urn:microsoft.com/office/officeart/2005/8/layout/orgChart1"/>
    <dgm:cxn modelId="{6E7A8431-0E01-4877-BC88-077F9C12BBD7}" type="presParOf" srcId="{B3A418EF-EB8D-49D6-8CBB-F49C170563EB}" destId="{9D16B1D0-4299-4FF8-8514-032735867C5C}" srcOrd="1" destOrd="0" presId="urn:microsoft.com/office/officeart/2005/8/layout/orgChart1"/>
    <dgm:cxn modelId="{850F6587-8104-4BA1-BC2D-B0C3FF444F1B}" type="presParOf" srcId="{B3A418EF-EB8D-49D6-8CBB-F49C170563EB}" destId="{35E9D0AC-20F6-4F0B-8FB1-2366CE8EA86E}" srcOrd="2" destOrd="0" presId="urn:microsoft.com/office/officeart/2005/8/layout/orgChart1"/>
    <dgm:cxn modelId="{12F4F97A-42C6-4F97-ABCF-EF5E1AD62A8F}" type="presParOf" srcId="{5C6CF148-B484-4D7D-B469-CB35CAD7E89D}" destId="{8A73DEDE-4AB1-4CC2-A768-C66A72A78DFF}" srcOrd="2" destOrd="0" presId="urn:microsoft.com/office/officeart/2005/8/layout/orgChart1"/>
    <dgm:cxn modelId="{3A7A6866-361E-406C-86EF-413F7E5ECCE8}" type="presParOf" srcId="{5C6CF148-B484-4D7D-B469-CB35CAD7E89D}" destId="{171B3AF9-5F68-4FB9-8473-B53E40EA2ECE}" srcOrd="3" destOrd="0" presId="urn:microsoft.com/office/officeart/2005/8/layout/orgChart1"/>
    <dgm:cxn modelId="{7C57FDC2-021B-4861-96AA-CC1EB1665E0F}" type="presParOf" srcId="{171B3AF9-5F68-4FB9-8473-B53E40EA2ECE}" destId="{A6AA3F67-1CE8-4B8E-82E1-3DEA992D6F85}" srcOrd="0" destOrd="0" presId="urn:microsoft.com/office/officeart/2005/8/layout/orgChart1"/>
    <dgm:cxn modelId="{A7DFCF05-3656-4B4A-A832-78B80C570D5C}" type="presParOf" srcId="{A6AA3F67-1CE8-4B8E-82E1-3DEA992D6F85}" destId="{763AC6CA-D2A6-42F4-8EAB-B01F22467B24}" srcOrd="0" destOrd="0" presId="urn:microsoft.com/office/officeart/2005/8/layout/orgChart1"/>
    <dgm:cxn modelId="{56F00181-F6BC-4314-92D8-C2CC974BCCF4}" type="presParOf" srcId="{A6AA3F67-1CE8-4B8E-82E1-3DEA992D6F85}" destId="{524FAF53-4D47-4C1C-ADB6-DD1FB6E11576}" srcOrd="1" destOrd="0" presId="urn:microsoft.com/office/officeart/2005/8/layout/orgChart1"/>
    <dgm:cxn modelId="{EB189ED2-A19C-49BC-92DE-456E156CC104}" type="presParOf" srcId="{171B3AF9-5F68-4FB9-8473-B53E40EA2ECE}" destId="{E2849AB2-B517-4C34-9A8E-8E66EB7EE511}" srcOrd="1" destOrd="0" presId="urn:microsoft.com/office/officeart/2005/8/layout/orgChart1"/>
    <dgm:cxn modelId="{47F864A6-E3FA-45D0-8F53-F0DE6CFB0E6A}" type="presParOf" srcId="{171B3AF9-5F68-4FB9-8473-B53E40EA2ECE}" destId="{94022289-A7E5-420C-9892-FE25B09C51F4}" srcOrd="2" destOrd="0" presId="urn:microsoft.com/office/officeart/2005/8/layout/orgChart1"/>
    <dgm:cxn modelId="{9B9359BE-89E7-4185-AE2F-AE6A7EC88410}" type="presParOf" srcId="{5C6CF148-B484-4D7D-B469-CB35CAD7E89D}" destId="{31269F83-941F-4538-A5C5-1B27ADA2C521}" srcOrd="4" destOrd="0" presId="urn:microsoft.com/office/officeart/2005/8/layout/orgChart1"/>
    <dgm:cxn modelId="{234D8B94-41C7-4CB0-B8A9-CD55D32F02D1}" type="presParOf" srcId="{5C6CF148-B484-4D7D-B469-CB35CAD7E89D}" destId="{D0FBF2D0-0190-4AFB-9376-A68FC82C0EB7}" srcOrd="5" destOrd="0" presId="urn:microsoft.com/office/officeart/2005/8/layout/orgChart1"/>
    <dgm:cxn modelId="{8A1A2D5D-E0AE-41E8-A995-C9C49C7477AF}" type="presParOf" srcId="{D0FBF2D0-0190-4AFB-9376-A68FC82C0EB7}" destId="{2577A387-41E0-4038-9768-6A8F9AEFBC26}" srcOrd="0" destOrd="0" presId="urn:microsoft.com/office/officeart/2005/8/layout/orgChart1"/>
    <dgm:cxn modelId="{6DB4F7C6-852B-471C-B402-7D1BB4285E15}" type="presParOf" srcId="{2577A387-41E0-4038-9768-6A8F9AEFBC26}" destId="{D74B887F-B45D-4BA9-A61E-F268AF2FBB46}" srcOrd="0" destOrd="0" presId="urn:microsoft.com/office/officeart/2005/8/layout/orgChart1"/>
    <dgm:cxn modelId="{07438D7D-7E7A-4DA3-B98F-60283822027E}" type="presParOf" srcId="{2577A387-41E0-4038-9768-6A8F9AEFBC26}" destId="{C07550F2-B309-4475-82DE-8792AA9CBEFC}" srcOrd="1" destOrd="0" presId="urn:microsoft.com/office/officeart/2005/8/layout/orgChart1"/>
    <dgm:cxn modelId="{BBFBC559-59A8-468E-90B4-E01F85F7900A}" type="presParOf" srcId="{D0FBF2D0-0190-4AFB-9376-A68FC82C0EB7}" destId="{61F316D0-1FB7-4A38-9AC4-96DD631BC755}" srcOrd="1" destOrd="0" presId="urn:microsoft.com/office/officeart/2005/8/layout/orgChart1"/>
    <dgm:cxn modelId="{06817197-9953-48A7-9A8D-1D43D4A2EA10}" type="presParOf" srcId="{D0FBF2D0-0190-4AFB-9376-A68FC82C0EB7}" destId="{A053B70F-7FA0-48E1-9409-2B7D49C80AE5}" srcOrd="2" destOrd="0" presId="urn:microsoft.com/office/officeart/2005/8/layout/orgChart1"/>
    <dgm:cxn modelId="{546BE009-B08C-4DEE-BBED-903720621AD3}" type="presParOf" srcId="{5C6CF148-B484-4D7D-B469-CB35CAD7E89D}" destId="{905C12FE-74D8-4A67-8DFB-BDA73B33A44B}" srcOrd="6" destOrd="0" presId="urn:microsoft.com/office/officeart/2005/8/layout/orgChart1"/>
    <dgm:cxn modelId="{46E3E49B-EF9C-47A9-929B-61A234AA49C0}" type="presParOf" srcId="{5C6CF148-B484-4D7D-B469-CB35CAD7E89D}" destId="{E8897575-E0D5-41A4-AEA5-313C2D1EB625}" srcOrd="7" destOrd="0" presId="urn:microsoft.com/office/officeart/2005/8/layout/orgChart1"/>
    <dgm:cxn modelId="{14B2308E-C443-4E80-BE06-7BDF30EB08BB}" type="presParOf" srcId="{E8897575-E0D5-41A4-AEA5-313C2D1EB625}" destId="{0CC3CC25-57CA-4596-8A3B-0AB5DE062F56}" srcOrd="0" destOrd="0" presId="urn:microsoft.com/office/officeart/2005/8/layout/orgChart1"/>
    <dgm:cxn modelId="{F793DFE8-4FD8-4D5A-967D-DD48CBD3174F}" type="presParOf" srcId="{0CC3CC25-57CA-4596-8A3B-0AB5DE062F56}" destId="{3486B80C-54C2-4AA9-A36A-C760DCDC6B90}" srcOrd="0" destOrd="0" presId="urn:microsoft.com/office/officeart/2005/8/layout/orgChart1"/>
    <dgm:cxn modelId="{E7B1E46E-1ACB-4952-A946-FE0DDD6B29A7}" type="presParOf" srcId="{0CC3CC25-57CA-4596-8A3B-0AB5DE062F56}" destId="{C6177A7B-401B-44DC-B204-F1DFB574D707}" srcOrd="1" destOrd="0" presId="urn:microsoft.com/office/officeart/2005/8/layout/orgChart1"/>
    <dgm:cxn modelId="{D7467511-D1E3-415B-8CF1-9E7282422007}" type="presParOf" srcId="{E8897575-E0D5-41A4-AEA5-313C2D1EB625}" destId="{6D7FF588-C6BE-4589-85D0-0AD6A5C9C594}" srcOrd="1" destOrd="0" presId="urn:microsoft.com/office/officeart/2005/8/layout/orgChart1"/>
    <dgm:cxn modelId="{A1A425EB-E282-4F35-8F24-C2E76F90B5DA}" type="presParOf" srcId="{E8897575-E0D5-41A4-AEA5-313C2D1EB625}" destId="{AB0CCF4E-6B93-4F7B-9F0A-1CA48D728A54}" srcOrd="2" destOrd="0" presId="urn:microsoft.com/office/officeart/2005/8/layout/orgChart1"/>
    <dgm:cxn modelId="{83739D61-A932-47C2-9031-56397C415F56}" type="presParOf" srcId="{644EE46B-FA7A-40AF-9016-2A85A323492F}" destId="{650D1A0F-FC41-4C3A-9B26-8D8A361853EE}" srcOrd="2" destOrd="0" presId="urn:microsoft.com/office/officeart/2005/8/layout/orgChart1"/>
    <dgm:cxn modelId="{9D3A35F4-08C6-4890-89C2-CD7347640C30}" type="presParOf" srcId="{6627B333-A628-4F6F-BB59-08980BEE7603}" destId="{1D3CBE67-0620-4F99-9B26-0FD66720AA2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5C12FE-74D8-4A67-8DFB-BDA73B33A44B}">
      <dsp:nvSpPr>
        <dsp:cNvPr id="0" name=""/>
        <dsp:cNvSpPr/>
      </dsp:nvSpPr>
      <dsp:spPr>
        <a:xfrm>
          <a:off x="9708769" y="1215454"/>
          <a:ext cx="498392" cy="2663001"/>
        </a:xfrm>
        <a:custGeom>
          <a:avLst/>
          <a:gdLst/>
          <a:ahLst/>
          <a:cxnLst/>
          <a:rect l="0" t="0" r="0" b="0"/>
          <a:pathLst>
            <a:path>
              <a:moveTo>
                <a:pt x="498392" y="0"/>
              </a:moveTo>
              <a:lnTo>
                <a:pt x="498392" y="2663001"/>
              </a:lnTo>
              <a:lnTo>
                <a:pt x="0" y="2663001"/>
              </a:lnTo>
            </a:path>
          </a:pathLst>
        </a:custGeom>
        <a:noFill/>
        <a:ln w="15875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269F83-941F-4538-A5C5-1B27ADA2C521}">
      <dsp:nvSpPr>
        <dsp:cNvPr id="0" name=""/>
        <dsp:cNvSpPr/>
      </dsp:nvSpPr>
      <dsp:spPr>
        <a:xfrm>
          <a:off x="9708769" y="1215454"/>
          <a:ext cx="498392" cy="1932989"/>
        </a:xfrm>
        <a:custGeom>
          <a:avLst/>
          <a:gdLst/>
          <a:ahLst/>
          <a:cxnLst/>
          <a:rect l="0" t="0" r="0" b="0"/>
          <a:pathLst>
            <a:path>
              <a:moveTo>
                <a:pt x="498392" y="0"/>
              </a:moveTo>
              <a:lnTo>
                <a:pt x="498392" y="1932989"/>
              </a:lnTo>
              <a:lnTo>
                <a:pt x="0" y="1932989"/>
              </a:lnTo>
            </a:path>
          </a:pathLst>
        </a:custGeom>
        <a:noFill/>
        <a:ln w="15875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73DEDE-4AB1-4CC2-A768-C66A72A78DFF}">
      <dsp:nvSpPr>
        <dsp:cNvPr id="0" name=""/>
        <dsp:cNvSpPr/>
      </dsp:nvSpPr>
      <dsp:spPr>
        <a:xfrm>
          <a:off x="9708769" y="1215454"/>
          <a:ext cx="498392" cy="1202977"/>
        </a:xfrm>
        <a:custGeom>
          <a:avLst/>
          <a:gdLst/>
          <a:ahLst/>
          <a:cxnLst/>
          <a:rect l="0" t="0" r="0" b="0"/>
          <a:pathLst>
            <a:path>
              <a:moveTo>
                <a:pt x="498392" y="0"/>
              </a:moveTo>
              <a:lnTo>
                <a:pt x="498392" y="1202977"/>
              </a:lnTo>
              <a:lnTo>
                <a:pt x="0" y="1202977"/>
              </a:lnTo>
            </a:path>
          </a:pathLst>
        </a:custGeom>
        <a:noFill/>
        <a:ln w="15875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BB3D66-F0B8-446A-8E4B-B8895EFA2869}">
      <dsp:nvSpPr>
        <dsp:cNvPr id="0" name=""/>
        <dsp:cNvSpPr/>
      </dsp:nvSpPr>
      <dsp:spPr>
        <a:xfrm>
          <a:off x="9708769" y="1215454"/>
          <a:ext cx="498392" cy="472965"/>
        </a:xfrm>
        <a:custGeom>
          <a:avLst/>
          <a:gdLst/>
          <a:ahLst/>
          <a:cxnLst/>
          <a:rect l="0" t="0" r="0" b="0"/>
          <a:pathLst>
            <a:path>
              <a:moveTo>
                <a:pt x="498392" y="0"/>
              </a:moveTo>
              <a:lnTo>
                <a:pt x="498392" y="472965"/>
              </a:lnTo>
              <a:lnTo>
                <a:pt x="0" y="472965"/>
              </a:lnTo>
            </a:path>
          </a:pathLst>
        </a:custGeom>
        <a:noFill/>
        <a:ln w="15875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02D31A-E84A-409F-BD93-8AF19ADEF8E5}">
      <dsp:nvSpPr>
        <dsp:cNvPr id="0" name=""/>
        <dsp:cNvSpPr/>
      </dsp:nvSpPr>
      <dsp:spPr>
        <a:xfrm>
          <a:off x="5356375" y="485442"/>
          <a:ext cx="3521740" cy="2159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959"/>
              </a:lnTo>
              <a:lnTo>
                <a:pt x="3521740" y="107959"/>
              </a:lnTo>
              <a:lnTo>
                <a:pt x="3521740" y="215919"/>
              </a:lnTo>
            </a:path>
          </a:pathLst>
        </a:custGeom>
        <a:noFill/>
        <a:ln w="15875" cap="rnd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96A310-037E-48D9-B173-E2DB551BB334}">
      <dsp:nvSpPr>
        <dsp:cNvPr id="0" name=""/>
        <dsp:cNvSpPr/>
      </dsp:nvSpPr>
      <dsp:spPr>
        <a:xfrm>
          <a:off x="7457399" y="2273093"/>
          <a:ext cx="154227" cy="2828691"/>
        </a:xfrm>
        <a:custGeom>
          <a:avLst/>
          <a:gdLst/>
          <a:ahLst/>
          <a:cxnLst/>
          <a:rect l="0" t="0" r="0" b="0"/>
          <a:pathLst>
            <a:path>
              <a:moveTo>
                <a:pt x="154227" y="0"/>
              </a:moveTo>
              <a:lnTo>
                <a:pt x="154227" y="2828691"/>
              </a:lnTo>
              <a:lnTo>
                <a:pt x="0" y="2828691"/>
              </a:lnTo>
            </a:path>
          </a:pathLst>
        </a:custGeom>
        <a:noFill/>
        <a:ln w="15875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EE4A07-09E4-4A22-9D8A-E8C5C032546C}">
      <dsp:nvSpPr>
        <dsp:cNvPr id="0" name=""/>
        <dsp:cNvSpPr/>
      </dsp:nvSpPr>
      <dsp:spPr>
        <a:xfrm>
          <a:off x="7457399" y="2273093"/>
          <a:ext cx="154227" cy="2200606"/>
        </a:xfrm>
        <a:custGeom>
          <a:avLst/>
          <a:gdLst/>
          <a:ahLst/>
          <a:cxnLst/>
          <a:rect l="0" t="0" r="0" b="0"/>
          <a:pathLst>
            <a:path>
              <a:moveTo>
                <a:pt x="154227" y="0"/>
              </a:moveTo>
              <a:lnTo>
                <a:pt x="154227" y="2200606"/>
              </a:lnTo>
              <a:lnTo>
                <a:pt x="0" y="2200606"/>
              </a:lnTo>
            </a:path>
          </a:pathLst>
        </a:custGeom>
        <a:noFill/>
        <a:ln w="15875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8ACD2B-087D-4FEF-9E24-14557A18B86B}">
      <dsp:nvSpPr>
        <dsp:cNvPr id="0" name=""/>
        <dsp:cNvSpPr/>
      </dsp:nvSpPr>
      <dsp:spPr>
        <a:xfrm>
          <a:off x="7457399" y="2273093"/>
          <a:ext cx="154227" cy="1497938"/>
        </a:xfrm>
        <a:custGeom>
          <a:avLst/>
          <a:gdLst/>
          <a:ahLst/>
          <a:cxnLst/>
          <a:rect l="0" t="0" r="0" b="0"/>
          <a:pathLst>
            <a:path>
              <a:moveTo>
                <a:pt x="154227" y="0"/>
              </a:moveTo>
              <a:lnTo>
                <a:pt x="154227" y="1497938"/>
              </a:lnTo>
              <a:lnTo>
                <a:pt x="0" y="1497938"/>
              </a:lnTo>
            </a:path>
          </a:pathLst>
        </a:custGeom>
        <a:noFill/>
        <a:ln w="15875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7B8F04-EB35-42BF-8B2A-23CEAFD9DF26}">
      <dsp:nvSpPr>
        <dsp:cNvPr id="0" name=""/>
        <dsp:cNvSpPr/>
      </dsp:nvSpPr>
      <dsp:spPr>
        <a:xfrm>
          <a:off x="7457399" y="2273093"/>
          <a:ext cx="154227" cy="897197"/>
        </a:xfrm>
        <a:custGeom>
          <a:avLst/>
          <a:gdLst/>
          <a:ahLst/>
          <a:cxnLst/>
          <a:rect l="0" t="0" r="0" b="0"/>
          <a:pathLst>
            <a:path>
              <a:moveTo>
                <a:pt x="154227" y="0"/>
              </a:moveTo>
              <a:lnTo>
                <a:pt x="154227" y="897197"/>
              </a:lnTo>
              <a:lnTo>
                <a:pt x="0" y="897197"/>
              </a:lnTo>
            </a:path>
          </a:pathLst>
        </a:custGeom>
        <a:noFill/>
        <a:ln w="15875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529036-F3D5-40AC-9777-AAF9E76FDB2F}">
      <dsp:nvSpPr>
        <dsp:cNvPr id="0" name=""/>
        <dsp:cNvSpPr/>
      </dsp:nvSpPr>
      <dsp:spPr>
        <a:xfrm>
          <a:off x="7457399" y="2273093"/>
          <a:ext cx="154227" cy="371038"/>
        </a:xfrm>
        <a:custGeom>
          <a:avLst/>
          <a:gdLst/>
          <a:ahLst/>
          <a:cxnLst/>
          <a:rect l="0" t="0" r="0" b="0"/>
          <a:pathLst>
            <a:path>
              <a:moveTo>
                <a:pt x="154227" y="0"/>
              </a:moveTo>
              <a:lnTo>
                <a:pt x="154227" y="371038"/>
              </a:lnTo>
              <a:lnTo>
                <a:pt x="0" y="371038"/>
              </a:lnTo>
            </a:path>
          </a:pathLst>
        </a:custGeom>
        <a:noFill/>
        <a:ln w="15875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ECB7B1-ADB6-4B5E-8F2F-81309B32B620}">
      <dsp:nvSpPr>
        <dsp:cNvPr id="0" name=""/>
        <dsp:cNvSpPr/>
      </dsp:nvSpPr>
      <dsp:spPr>
        <a:xfrm>
          <a:off x="5947991" y="1543080"/>
          <a:ext cx="738268" cy="4729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2965"/>
              </a:lnTo>
              <a:lnTo>
                <a:pt x="738268" y="472965"/>
              </a:lnTo>
            </a:path>
          </a:pathLst>
        </a:custGeom>
        <a:noFill/>
        <a:ln w="15875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90FBA4-0F9B-4E27-9821-B6DE285A5E5D}">
      <dsp:nvSpPr>
        <dsp:cNvPr id="0" name=""/>
        <dsp:cNvSpPr/>
      </dsp:nvSpPr>
      <dsp:spPr>
        <a:xfrm>
          <a:off x="5582985" y="2457122"/>
          <a:ext cx="154227" cy="2124895"/>
        </a:xfrm>
        <a:custGeom>
          <a:avLst/>
          <a:gdLst/>
          <a:ahLst/>
          <a:cxnLst/>
          <a:rect l="0" t="0" r="0" b="0"/>
          <a:pathLst>
            <a:path>
              <a:moveTo>
                <a:pt x="154227" y="0"/>
              </a:moveTo>
              <a:lnTo>
                <a:pt x="154227" y="2124895"/>
              </a:lnTo>
              <a:lnTo>
                <a:pt x="0" y="2124895"/>
              </a:lnTo>
            </a:path>
          </a:pathLst>
        </a:custGeom>
        <a:noFill/>
        <a:ln w="15875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451F47-4126-4473-A9FC-36D4F906B699}">
      <dsp:nvSpPr>
        <dsp:cNvPr id="0" name=""/>
        <dsp:cNvSpPr/>
      </dsp:nvSpPr>
      <dsp:spPr>
        <a:xfrm>
          <a:off x="5582985" y="2457122"/>
          <a:ext cx="154227" cy="1458978"/>
        </a:xfrm>
        <a:custGeom>
          <a:avLst/>
          <a:gdLst/>
          <a:ahLst/>
          <a:cxnLst/>
          <a:rect l="0" t="0" r="0" b="0"/>
          <a:pathLst>
            <a:path>
              <a:moveTo>
                <a:pt x="154227" y="0"/>
              </a:moveTo>
              <a:lnTo>
                <a:pt x="154227" y="1458978"/>
              </a:lnTo>
              <a:lnTo>
                <a:pt x="0" y="1458978"/>
              </a:lnTo>
            </a:path>
          </a:pathLst>
        </a:custGeom>
        <a:noFill/>
        <a:ln w="15875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4244DC-EB5A-4C17-B502-1C3858AED14F}">
      <dsp:nvSpPr>
        <dsp:cNvPr id="0" name=""/>
        <dsp:cNvSpPr/>
      </dsp:nvSpPr>
      <dsp:spPr>
        <a:xfrm>
          <a:off x="5582985" y="2457122"/>
          <a:ext cx="154227" cy="848068"/>
        </a:xfrm>
        <a:custGeom>
          <a:avLst/>
          <a:gdLst/>
          <a:ahLst/>
          <a:cxnLst/>
          <a:rect l="0" t="0" r="0" b="0"/>
          <a:pathLst>
            <a:path>
              <a:moveTo>
                <a:pt x="154227" y="0"/>
              </a:moveTo>
              <a:lnTo>
                <a:pt x="154227" y="848068"/>
              </a:lnTo>
              <a:lnTo>
                <a:pt x="0" y="848068"/>
              </a:lnTo>
            </a:path>
          </a:pathLst>
        </a:custGeom>
        <a:noFill/>
        <a:ln w="15875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E0848F-F6CB-41FE-AF98-A7BB9EB94AD5}">
      <dsp:nvSpPr>
        <dsp:cNvPr id="0" name=""/>
        <dsp:cNvSpPr/>
      </dsp:nvSpPr>
      <dsp:spPr>
        <a:xfrm>
          <a:off x="5582985" y="2457122"/>
          <a:ext cx="154227" cy="343450"/>
        </a:xfrm>
        <a:custGeom>
          <a:avLst/>
          <a:gdLst/>
          <a:ahLst/>
          <a:cxnLst/>
          <a:rect l="0" t="0" r="0" b="0"/>
          <a:pathLst>
            <a:path>
              <a:moveTo>
                <a:pt x="154227" y="0"/>
              </a:moveTo>
              <a:lnTo>
                <a:pt x="154227" y="343450"/>
              </a:lnTo>
              <a:lnTo>
                <a:pt x="0" y="343450"/>
              </a:lnTo>
            </a:path>
          </a:pathLst>
        </a:custGeom>
        <a:noFill/>
        <a:ln w="15875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2F378C-B2B9-485F-913D-A396B2593F2E}">
      <dsp:nvSpPr>
        <dsp:cNvPr id="0" name=""/>
        <dsp:cNvSpPr/>
      </dsp:nvSpPr>
      <dsp:spPr>
        <a:xfrm>
          <a:off x="5840031" y="1543080"/>
          <a:ext cx="107959" cy="564980"/>
        </a:xfrm>
        <a:custGeom>
          <a:avLst/>
          <a:gdLst/>
          <a:ahLst/>
          <a:cxnLst/>
          <a:rect l="0" t="0" r="0" b="0"/>
          <a:pathLst>
            <a:path>
              <a:moveTo>
                <a:pt x="107959" y="0"/>
              </a:moveTo>
              <a:lnTo>
                <a:pt x="107959" y="564980"/>
              </a:lnTo>
              <a:lnTo>
                <a:pt x="0" y="564980"/>
              </a:lnTo>
            </a:path>
          </a:pathLst>
        </a:custGeom>
        <a:noFill/>
        <a:ln w="15875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0E42ED-9375-47E7-9A87-C5F2CE89A957}">
      <dsp:nvSpPr>
        <dsp:cNvPr id="0" name=""/>
        <dsp:cNvSpPr/>
      </dsp:nvSpPr>
      <dsp:spPr>
        <a:xfrm>
          <a:off x="5356375" y="485442"/>
          <a:ext cx="591615" cy="2159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959"/>
              </a:lnTo>
              <a:lnTo>
                <a:pt x="591615" y="107959"/>
              </a:lnTo>
              <a:lnTo>
                <a:pt x="591615" y="215919"/>
              </a:lnTo>
            </a:path>
          </a:pathLst>
        </a:custGeom>
        <a:noFill/>
        <a:ln w="15875" cap="rnd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40330F-4A17-4A39-839D-09321AC5E279}">
      <dsp:nvSpPr>
        <dsp:cNvPr id="0" name=""/>
        <dsp:cNvSpPr/>
      </dsp:nvSpPr>
      <dsp:spPr>
        <a:xfrm>
          <a:off x="3829274" y="485442"/>
          <a:ext cx="1527100" cy="215919"/>
        </a:xfrm>
        <a:custGeom>
          <a:avLst/>
          <a:gdLst/>
          <a:ahLst/>
          <a:cxnLst/>
          <a:rect l="0" t="0" r="0" b="0"/>
          <a:pathLst>
            <a:path>
              <a:moveTo>
                <a:pt x="1527100" y="0"/>
              </a:moveTo>
              <a:lnTo>
                <a:pt x="1527100" y="107959"/>
              </a:lnTo>
              <a:lnTo>
                <a:pt x="0" y="107959"/>
              </a:lnTo>
              <a:lnTo>
                <a:pt x="0" y="215919"/>
              </a:lnTo>
            </a:path>
          </a:pathLst>
        </a:custGeom>
        <a:noFill/>
        <a:ln w="15875" cap="rnd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5D7546-E559-418C-90E9-B96D600592BA}">
      <dsp:nvSpPr>
        <dsp:cNvPr id="0" name=""/>
        <dsp:cNvSpPr/>
      </dsp:nvSpPr>
      <dsp:spPr>
        <a:xfrm>
          <a:off x="2260591" y="485442"/>
          <a:ext cx="3095783" cy="215919"/>
        </a:xfrm>
        <a:custGeom>
          <a:avLst/>
          <a:gdLst/>
          <a:ahLst/>
          <a:cxnLst/>
          <a:rect l="0" t="0" r="0" b="0"/>
          <a:pathLst>
            <a:path>
              <a:moveTo>
                <a:pt x="3095783" y="0"/>
              </a:moveTo>
              <a:lnTo>
                <a:pt x="3095783" y="107959"/>
              </a:lnTo>
              <a:lnTo>
                <a:pt x="0" y="107959"/>
              </a:lnTo>
              <a:lnTo>
                <a:pt x="0" y="215919"/>
              </a:lnTo>
            </a:path>
          </a:pathLst>
        </a:custGeom>
        <a:noFill/>
        <a:ln w="15875" cap="rnd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827146-8DBB-4935-A75C-E780D027C50D}">
      <dsp:nvSpPr>
        <dsp:cNvPr id="0" name=""/>
        <dsp:cNvSpPr/>
      </dsp:nvSpPr>
      <dsp:spPr>
        <a:xfrm>
          <a:off x="276146" y="1612581"/>
          <a:ext cx="154227" cy="15090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9043"/>
              </a:lnTo>
              <a:lnTo>
                <a:pt x="154227" y="1509043"/>
              </a:lnTo>
            </a:path>
          </a:pathLst>
        </a:custGeom>
        <a:noFill/>
        <a:ln w="15875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1ACDD5-5162-427B-878A-EF30243B7167}">
      <dsp:nvSpPr>
        <dsp:cNvPr id="0" name=""/>
        <dsp:cNvSpPr/>
      </dsp:nvSpPr>
      <dsp:spPr>
        <a:xfrm>
          <a:off x="276146" y="1612581"/>
          <a:ext cx="154227" cy="4729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2965"/>
              </a:lnTo>
              <a:lnTo>
                <a:pt x="154227" y="472965"/>
              </a:lnTo>
            </a:path>
          </a:pathLst>
        </a:custGeom>
        <a:noFill/>
        <a:ln w="15875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E3F69C-CCEC-44C8-BC1C-B441CA862A2D}">
      <dsp:nvSpPr>
        <dsp:cNvPr id="0" name=""/>
        <dsp:cNvSpPr/>
      </dsp:nvSpPr>
      <dsp:spPr>
        <a:xfrm>
          <a:off x="687421" y="485442"/>
          <a:ext cx="4668954" cy="215919"/>
        </a:xfrm>
        <a:custGeom>
          <a:avLst/>
          <a:gdLst/>
          <a:ahLst/>
          <a:cxnLst/>
          <a:rect l="0" t="0" r="0" b="0"/>
          <a:pathLst>
            <a:path>
              <a:moveTo>
                <a:pt x="4668954" y="0"/>
              </a:moveTo>
              <a:lnTo>
                <a:pt x="4668954" y="107959"/>
              </a:lnTo>
              <a:lnTo>
                <a:pt x="0" y="107959"/>
              </a:lnTo>
              <a:lnTo>
                <a:pt x="0" y="215919"/>
              </a:lnTo>
            </a:path>
          </a:pathLst>
        </a:custGeom>
        <a:noFill/>
        <a:ln w="15875" cap="rnd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5BF047-1E52-4A24-BE11-0B1FD48A130A}">
      <dsp:nvSpPr>
        <dsp:cNvPr id="0" name=""/>
        <dsp:cNvSpPr/>
      </dsp:nvSpPr>
      <dsp:spPr>
        <a:xfrm>
          <a:off x="2642930" y="2467"/>
          <a:ext cx="5426889" cy="48297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HUKUM MENDEL DAN PENYIMPANGAN SEMU HUKUM MENDEL</a:t>
          </a:r>
        </a:p>
      </dsp:txBody>
      <dsp:txXfrm>
        <a:off x="2642930" y="2467"/>
        <a:ext cx="5426889" cy="482974"/>
      </dsp:txXfrm>
    </dsp:sp>
    <dsp:sp modelId="{66B306C1-09D7-48CB-A00A-DCEF124E1001}">
      <dsp:nvSpPr>
        <dsp:cNvPr id="0" name=""/>
        <dsp:cNvSpPr/>
      </dsp:nvSpPr>
      <dsp:spPr>
        <a:xfrm>
          <a:off x="173327" y="701361"/>
          <a:ext cx="1028186" cy="91121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kern="1200" dirty="0"/>
            <a:t>Hukum pewarisan sifat</a:t>
          </a:r>
          <a:endParaRPr lang="en-US" sz="1800" kern="1200" dirty="0"/>
        </a:p>
      </dsp:txBody>
      <dsp:txXfrm>
        <a:off x="173327" y="701361"/>
        <a:ext cx="1028186" cy="911219"/>
      </dsp:txXfrm>
    </dsp:sp>
    <dsp:sp modelId="{6EF6807F-C2A5-4A4A-B96C-43956979515D}">
      <dsp:nvSpPr>
        <dsp:cNvPr id="0" name=""/>
        <dsp:cNvSpPr/>
      </dsp:nvSpPr>
      <dsp:spPr>
        <a:xfrm>
          <a:off x="430374" y="1828500"/>
          <a:ext cx="1028186" cy="51409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kern="1200" dirty="0"/>
            <a:t>Hukum Mendel I</a:t>
          </a:r>
          <a:endParaRPr lang="en-US" sz="1800" kern="1200" dirty="0"/>
        </a:p>
      </dsp:txBody>
      <dsp:txXfrm>
        <a:off x="430374" y="1828500"/>
        <a:ext cx="1028186" cy="514093"/>
      </dsp:txXfrm>
    </dsp:sp>
    <dsp:sp modelId="{7928CB59-6E1E-4652-9C2D-7091E13D7054}">
      <dsp:nvSpPr>
        <dsp:cNvPr id="0" name=""/>
        <dsp:cNvSpPr/>
      </dsp:nvSpPr>
      <dsp:spPr>
        <a:xfrm>
          <a:off x="430374" y="2558512"/>
          <a:ext cx="1028186" cy="112622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kern="1200" dirty="0"/>
            <a:t>Hukum Mendel II</a:t>
          </a:r>
          <a:endParaRPr lang="en-US" sz="1800" kern="1200" dirty="0"/>
        </a:p>
      </dsp:txBody>
      <dsp:txXfrm>
        <a:off x="430374" y="2558512"/>
        <a:ext cx="1028186" cy="1126223"/>
      </dsp:txXfrm>
    </dsp:sp>
    <dsp:sp modelId="{AFF1C280-C843-458A-BD8B-CB4CDB577FFE}">
      <dsp:nvSpPr>
        <dsp:cNvPr id="0" name=""/>
        <dsp:cNvSpPr/>
      </dsp:nvSpPr>
      <dsp:spPr>
        <a:xfrm>
          <a:off x="1674479" y="701361"/>
          <a:ext cx="1172224" cy="198456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i="1" kern="1200" dirty="0"/>
            <a:t>Testcross</a:t>
          </a:r>
          <a:r>
            <a:rPr lang="id-ID" sz="1800" kern="1200" dirty="0"/>
            <a:t>, </a:t>
          </a:r>
          <a:r>
            <a:rPr lang="id-ID" sz="1800" i="1" kern="1200" dirty="0"/>
            <a:t>backcross</a:t>
          </a:r>
          <a:r>
            <a:rPr lang="id-ID" sz="1800" kern="1200" dirty="0"/>
            <a:t>, penyilangan resiprok</a:t>
          </a:r>
          <a:endParaRPr lang="en-US" sz="1800" kern="1200" dirty="0"/>
        </a:p>
      </dsp:txBody>
      <dsp:txXfrm>
        <a:off x="1674479" y="701361"/>
        <a:ext cx="1172224" cy="1984568"/>
      </dsp:txXfrm>
    </dsp:sp>
    <dsp:sp modelId="{161FFD8C-9BA8-4146-BBB9-2877A654C5C4}">
      <dsp:nvSpPr>
        <dsp:cNvPr id="0" name=""/>
        <dsp:cNvSpPr/>
      </dsp:nvSpPr>
      <dsp:spPr>
        <a:xfrm>
          <a:off x="3062623" y="701361"/>
          <a:ext cx="1533303" cy="151007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kern="1200" dirty="0"/>
            <a:t>Menghitung macam gamet, genotipe, dan fenotipe</a:t>
          </a:r>
        </a:p>
      </dsp:txBody>
      <dsp:txXfrm>
        <a:off x="3062623" y="701361"/>
        <a:ext cx="1533303" cy="1510076"/>
      </dsp:txXfrm>
    </dsp:sp>
    <dsp:sp modelId="{B6093DAF-979B-49EF-B0EC-1C6D0244339F}">
      <dsp:nvSpPr>
        <dsp:cNvPr id="0" name=""/>
        <dsp:cNvSpPr/>
      </dsp:nvSpPr>
      <dsp:spPr>
        <a:xfrm>
          <a:off x="4895092" y="701361"/>
          <a:ext cx="2105797" cy="84171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kern="1200" dirty="0"/>
            <a:t>Penyimpangan semu hukum Mendel</a:t>
          </a:r>
          <a:endParaRPr lang="en-US" sz="1800" kern="1200" dirty="0"/>
        </a:p>
      </dsp:txBody>
      <dsp:txXfrm>
        <a:off x="4895092" y="701361"/>
        <a:ext cx="2105797" cy="841719"/>
      </dsp:txXfrm>
    </dsp:sp>
    <dsp:sp modelId="{31CE9AE0-A6A8-4932-B8D6-2E92B99D0E2C}">
      <dsp:nvSpPr>
        <dsp:cNvPr id="0" name=""/>
        <dsp:cNvSpPr/>
      </dsp:nvSpPr>
      <dsp:spPr>
        <a:xfrm>
          <a:off x="4811845" y="1759000"/>
          <a:ext cx="1028186" cy="69812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kern="1200" dirty="0"/>
            <a:t>Interaksi antaralel</a:t>
          </a:r>
        </a:p>
      </dsp:txBody>
      <dsp:txXfrm>
        <a:off x="4811845" y="1759000"/>
        <a:ext cx="1028186" cy="698122"/>
      </dsp:txXfrm>
    </dsp:sp>
    <dsp:sp modelId="{ED0250AC-3570-422C-87EF-816CFEA9F1DC}">
      <dsp:nvSpPr>
        <dsp:cNvPr id="0" name=""/>
        <dsp:cNvSpPr/>
      </dsp:nvSpPr>
      <dsp:spPr>
        <a:xfrm>
          <a:off x="3873276" y="2673042"/>
          <a:ext cx="1709708" cy="25506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kern="1200" dirty="0"/>
            <a:t>Kodominan </a:t>
          </a:r>
        </a:p>
      </dsp:txBody>
      <dsp:txXfrm>
        <a:off x="3873276" y="2673042"/>
        <a:ext cx="1709708" cy="255062"/>
      </dsp:txXfrm>
    </dsp:sp>
    <dsp:sp modelId="{4EBC73CC-2A9E-45C2-834E-40991A7C8582}">
      <dsp:nvSpPr>
        <dsp:cNvPr id="0" name=""/>
        <dsp:cNvSpPr/>
      </dsp:nvSpPr>
      <dsp:spPr>
        <a:xfrm>
          <a:off x="4211569" y="3144023"/>
          <a:ext cx="1371415" cy="32233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kern="1200" dirty="0"/>
            <a:t>Alel ganda</a:t>
          </a:r>
        </a:p>
      </dsp:txBody>
      <dsp:txXfrm>
        <a:off x="4211569" y="3144023"/>
        <a:ext cx="1371415" cy="322336"/>
      </dsp:txXfrm>
    </dsp:sp>
    <dsp:sp modelId="{CB6AAE19-1289-4109-B4BD-5A78E2002AD5}">
      <dsp:nvSpPr>
        <dsp:cNvPr id="0" name=""/>
        <dsp:cNvSpPr/>
      </dsp:nvSpPr>
      <dsp:spPr>
        <a:xfrm>
          <a:off x="4211569" y="3682278"/>
          <a:ext cx="1371415" cy="46764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kern="1200" dirty="0"/>
            <a:t>Intermediet </a:t>
          </a:r>
        </a:p>
      </dsp:txBody>
      <dsp:txXfrm>
        <a:off x="4211569" y="3682278"/>
        <a:ext cx="1371415" cy="467644"/>
      </dsp:txXfrm>
    </dsp:sp>
    <dsp:sp modelId="{03C911D0-A4E6-4F5F-8392-90260469C7E6}">
      <dsp:nvSpPr>
        <dsp:cNvPr id="0" name=""/>
        <dsp:cNvSpPr/>
      </dsp:nvSpPr>
      <dsp:spPr>
        <a:xfrm>
          <a:off x="4211569" y="4420850"/>
          <a:ext cx="1371415" cy="32233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kern="1200" dirty="0"/>
            <a:t>Alel letal</a:t>
          </a:r>
        </a:p>
      </dsp:txBody>
      <dsp:txXfrm>
        <a:off x="4211569" y="4420850"/>
        <a:ext cx="1371415" cy="322336"/>
      </dsp:txXfrm>
    </dsp:sp>
    <dsp:sp modelId="{6EB81BA9-F74F-4C4D-AE17-5FC25BB87DB7}">
      <dsp:nvSpPr>
        <dsp:cNvPr id="0" name=""/>
        <dsp:cNvSpPr/>
      </dsp:nvSpPr>
      <dsp:spPr>
        <a:xfrm>
          <a:off x="6686259" y="1759000"/>
          <a:ext cx="1028186" cy="51409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kern="1200" dirty="0"/>
            <a:t>Interaksi genetik</a:t>
          </a:r>
        </a:p>
      </dsp:txBody>
      <dsp:txXfrm>
        <a:off x="6686259" y="1759000"/>
        <a:ext cx="1028186" cy="514093"/>
      </dsp:txXfrm>
    </dsp:sp>
    <dsp:sp modelId="{134F80E1-16FC-4810-BE09-701B9395359A}">
      <dsp:nvSpPr>
        <dsp:cNvPr id="0" name=""/>
        <dsp:cNvSpPr/>
      </dsp:nvSpPr>
      <dsp:spPr>
        <a:xfrm>
          <a:off x="6140251" y="2489012"/>
          <a:ext cx="1317147" cy="31023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kern="1200" dirty="0"/>
            <a:t>Atavisme </a:t>
          </a:r>
        </a:p>
      </dsp:txBody>
      <dsp:txXfrm>
        <a:off x="6140251" y="2489012"/>
        <a:ext cx="1317147" cy="310239"/>
      </dsp:txXfrm>
    </dsp:sp>
    <dsp:sp modelId="{B03E70E4-3493-4CC3-8F03-078BC57F8270}">
      <dsp:nvSpPr>
        <dsp:cNvPr id="0" name=""/>
        <dsp:cNvSpPr/>
      </dsp:nvSpPr>
      <dsp:spPr>
        <a:xfrm>
          <a:off x="6140251" y="3015170"/>
          <a:ext cx="1317147" cy="31023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kern="1200" dirty="0"/>
            <a:t>Polimeri </a:t>
          </a:r>
        </a:p>
      </dsp:txBody>
      <dsp:txXfrm>
        <a:off x="6140251" y="3015170"/>
        <a:ext cx="1317147" cy="310239"/>
      </dsp:txXfrm>
    </dsp:sp>
    <dsp:sp modelId="{98690CEF-9C0A-4BB9-BEE9-600AE5AEB7C4}">
      <dsp:nvSpPr>
        <dsp:cNvPr id="0" name=""/>
        <dsp:cNvSpPr/>
      </dsp:nvSpPr>
      <dsp:spPr>
        <a:xfrm>
          <a:off x="6140251" y="3541329"/>
          <a:ext cx="1317147" cy="45940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kern="1200" dirty="0"/>
            <a:t>Epistasis-hipostasis</a:t>
          </a:r>
        </a:p>
      </dsp:txBody>
      <dsp:txXfrm>
        <a:off x="6140251" y="3541329"/>
        <a:ext cx="1317147" cy="459403"/>
      </dsp:txXfrm>
    </dsp:sp>
    <dsp:sp modelId="{92B6698C-EE9B-454D-A8AB-F5EC80F117FB}">
      <dsp:nvSpPr>
        <dsp:cNvPr id="0" name=""/>
        <dsp:cNvSpPr/>
      </dsp:nvSpPr>
      <dsp:spPr>
        <a:xfrm>
          <a:off x="6055950" y="4216652"/>
          <a:ext cx="1401448" cy="51409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kern="1200" dirty="0"/>
            <a:t>Komplementer </a:t>
          </a:r>
        </a:p>
      </dsp:txBody>
      <dsp:txXfrm>
        <a:off x="6055950" y="4216652"/>
        <a:ext cx="1401448" cy="514093"/>
      </dsp:txXfrm>
    </dsp:sp>
    <dsp:sp modelId="{C4554614-1A46-46D2-B705-40BC98E3A869}">
      <dsp:nvSpPr>
        <dsp:cNvPr id="0" name=""/>
        <dsp:cNvSpPr/>
      </dsp:nvSpPr>
      <dsp:spPr>
        <a:xfrm>
          <a:off x="6140251" y="4946664"/>
          <a:ext cx="1317147" cy="31023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kern="1200" dirty="0"/>
            <a:t>Kriptomeri</a:t>
          </a:r>
        </a:p>
      </dsp:txBody>
      <dsp:txXfrm>
        <a:off x="6140251" y="4946664"/>
        <a:ext cx="1317147" cy="310239"/>
      </dsp:txXfrm>
    </dsp:sp>
    <dsp:sp modelId="{D60049E4-52AB-472D-9A3B-B03AF233FD85}">
      <dsp:nvSpPr>
        <dsp:cNvPr id="0" name=""/>
        <dsp:cNvSpPr/>
      </dsp:nvSpPr>
      <dsp:spPr>
        <a:xfrm>
          <a:off x="7216808" y="701361"/>
          <a:ext cx="3322614" cy="51409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kern="1200" dirty="0"/>
            <a:t>Tautan, pindah silang, dan gagal berpisah</a:t>
          </a:r>
        </a:p>
      </dsp:txBody>
      <dsp:txXfrm>
        <a:off x="7216808" y="701361"/>
        <a:ext cx="3322614" cy="514093"/>
      </dsp:txXfrm>
    </dsp:sp>
    <dsp:sp modelId="{A1743038-9C6C-425F-BB42-43590B84E410}">
      <dsp:nvSpPr>
        <dsp:cNvPr id="0" name=""/>
        <dsp:cNvSpPr/>
      </dsp:nvSpPr>
      <dsp:spPr>
        <a:xfrm>
          <a:off x="8176422" y="1431373"/>
          <a:ext cx="1532346" cy="51409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kern="1200" dirty="0"/>
            <a:t>Tautan autosomal</a:t>
          </a:r>
        </a:p>
      </dsp:txBody>
      <dsp:txXfrm>
        <a:off x="8176422" y="1431373"/>
        <a:ext cx="1532346" cy="514093"/>
      </dsp:txXfrm>
    </dsp:sp>
    <dsp:sp modelId="{763AC6CA-D2A6-42F4-8EAB-B01F22467B24}">
      <dsp:nvSpPr>
        <dsp:cNvPr id="0" name=""/>
        <dsp:cNvSpPr/>
      </dsp:nvSpPr>
      <dsp:spPr>
        <a:xfrm>
          <a:off x="8176422" y="2161385"/>
          <a:ext cx="1532346" cy="51409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kern="1200" dirty="0"/>
            <a:t>Tautan seks</a:t>
          </a:r>
        </a:p>
      </dsp:txBody>
      <dsp:txXfrm>
        <a:off x="8176422" y="2161385"/>
        <a:ext cx="1532346" cy="514093"/>
      </dsp:txXfrm>
    </dsp:sp>
    <dsp:sp modelId="{D74B887F-B45D-4BA9-A61E-F268AF2FBB46}">
      <dsp:nvSpPr>
        <dsp:cNvPr id="0" name=""/>
        <dsp:cNvSpPr/>
      </dsp:nvSpPr>
      <dsp:spPr>
        <a:xfrm>
          <a:off x="8176422" y="2891397"/>
          <a:ext cx="1532346" cy="51409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i="1" kern="1200" dirty="0"/>
            <a:t>Crossing over</a:t>
          </a:r>
        </a:p>
      </dsp:txBody>
      <dsp:txXfrm>
        <a:off x="8176422" y="2891397"/>
        <a:ext cx="1532346" cy="514093"/>
      </dsp:txXfrm>
    </dsp:sp>
    <dsp:sp modelId="{3486B80C-54C2-4AA9-A36A-C760DCDC6B90}">
      <dsp:nvSpPr>
        <dsp:cNvPr id="0" name=""/>
        <dsp:cNvSpPr/>
      </dsp:nvSpPr>
      <dsp:spPr>
        <a:xfrm>
          <a:off x="7782154" y="3621410"/>
          <a:ext cx="1926615" cy="51409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i="1" kern="1200" dirty="0"/>
            <a:t>Nondisjunction</a:t>
          </a:r>
        </a:p>
      </dsp:txBody>
      <dsp:txXfrm>
        <a:off x="7782154" y="3621410"/>
        <a:ext cx="1926615" cy="5140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6E936-9589-4A15-B34C-FBE23E5AEFBF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2359A-4D30-4143-AE4A-C1E32288B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67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F81601D-A9B9-49E1-80CF-1787DC4E41F2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9856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7998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9302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197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8160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1812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5512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8388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5196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165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8245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84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904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3" cstate="print">
            <a:lum bright="40000"/>
          </a:blip>
          <a:srcRect/>
          <a:stretch>
            <a:fillRect/>
          </a:stretch>
        </p:blipFill>
        <p:spPr bwMode="auto">
          <a:xfrm>
            <a:off x="10028349" y="4560769"/>
            <a:ext cx="2133600" cy="22328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194" name="Title 1"/>
          <p:cNvSpPr>
            <a:spLocks noGrp="1"/>
          </p:cNvSpPr>
          <p:nvPr>
            <p:ph type="title" idx="4294967295"/>
          </p:nvPr>
        </p:nvSpPr>
        <p:spPr>
          <a:xfrm>
            <a:off x="3962400" y="0"/>
            <a:ext cx="6705600" cy="914400"/>
          </a:xfrm>
        </p:spPr>
        <p:txBody>
          <a:bodyPr rtlCol="0" anchor="ctr">
            <a:normAutofit/>
          </a:bodyPr>
          <a:lstStyle/>
          <a:p>
            <a:pPr algn="r">
              <a:defRPr/>
            </a:pPr>
            <a:r>
              <a:rPr lang="en-US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Doa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Pembuka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17412" name="Content Placeholder 2"/>
          <p:cNvSpPr>
            <a:spLocks noGrp="1"/>
          </p:cNvSpPr>
          <p:nvPr>
            <p:ph idx="4294967295"/>
          </p:nvPr>
        </p:nvSpPr>
        <p:spPr>
          <a:xfrm>
            <a:off x="1365539" y="1028319"/>
            <a:ext cx="8599487" cy="5840412"/>
          </a:xfrm>
        </p:spPr>
        <p:txBody>
          <a:bodyPr rtlCol="0">
            <a:normAutofit fontScale="85000" lnSpcReduction="10000"/>
          </a:bodyPr>
          <a:lstStyle/>
          <a:p>
            <a:pPr>
              <a:buNone/>
              <a:defRPr/>
            </a:pPr>
            <a:r>
              <a:rPr lang="en-US" sz="3200" dirty="0" err="1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Ya</a:t>
            </a:r>
            <a:r>
              <a:rPr lang="en-US" sz="3200" dirty="0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Alloh</a:t>
            </a:r>
            <a:r>
              <a:rPr lang="en-US" sz="3200" dirty="0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, </a:t>
            </a:r>
            <a:r>
              <a:rPr lang="en-US" sz="3200" dirty="0" err="1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Ya</a:t>
            </a:r>
            <a:r>
              <a:rPr lang="en-US" sz="3200" dirty="0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Tuhan</a:t>
            </a:r>
            <a:r>
              <a:rPr lang="en-US" sz="3200" dirty="0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 Kami</a:t>
            </a:r>
            <a:r>
              <a:rPr lang="id-ID" sz="3200" dirty="0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, saat ini </a:t>
            </a:r>
            <a:r>
              <a:rPr lang="en-US" sz="3200" dirty="0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kami </a:t>
            </a:r>
            <a:r>
              <a:rPr lang="en-US" sz="3200" dirty="0" err="1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berkumpul</a:t>
            </a:r>
            <a:r>
              <a:rPr lang="en-US" sz="3200" dirty="0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, </a:t>
            </a:r>
            <a:endParaRPr lang="id-ID" sz="3200" dirty="0">
              <a:solidFill>
                <a:srgbClr val="002060"/>
              </a:solidFill>
              <a:latin typeface="Adobe Fan Heiti Std B" pitchFamily="34" charset="-128"/>
              <a:ea typeface="Adobe Fan Heiti Std B" pitchFamily="34" charset="-128"/>
            </a:endParaRPr>
          </a:p>
          <a:p>
            <a:pPr>
              <a:buNone/>
              <a:defRPr/>
            </a:pPr>
            <a:r>
              <a:rPr lang="en-US" sz="3200" dirty="0" err="1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dalam</a:t>
            </a:r>
            <a:r>
              <a:rPr lang="en-US" sz="3200" dirty="0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rangka</a:t>
            </a:r>
            <a:r>
              <a:rPr lang="en-US" sz="3200" dirty="0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 MENAMBAH ILMU di SMA</a:t>
            </a:r>
            <a:r>
              <a:rPr lang="id-ID" sz="3200" dirty="0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N 4</a:t>
            </a:r>
            <a:r>
              <a:rPr lang="en-ID" sz="3200" dirty="0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9 Jakarta, </a:t>
            </a:r>
            <a:r>
              <a:rPr lang="en-US" sz="3200" dirty="0" err="1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kiranya</a:t>
            </a:r>
            <a:r>
              <a:rPr lang="en-US" sz="3200" dirty="0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acara</a:t>
            </a:r>
            <a:r>
              <a:rPr lang="en-US" sz="3200" dirty="0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ini</a:t>
            </a:r>
            <a:r>
              <a:rPr lang="en-US" sz="3200" dirty="0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berada</a:t>
            </a:r>
            <a:r>
              <a:rPr lang="en-US" sz="3200" dirty="0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dalam</a:t>
            </a:r>
            <a:r>
              <a:rPr lang="en-US" sz="3200" dirty="0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ridhoMu</a:t>
            </a:r>
            <a:r>
              <a:rPr lang="en-US" sz="3200" dirty="0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.</a:t>
            </a:r>
          </a:p>
          <a:p>
            <a:pPr>
              <a:buNone/>
              <a:defRPr/>
            </a:pPr>
            <a:endParaRPr lang="en-US" sz="900" dirty="0">
              <a:solidFill>
                <a:srgbClr val="002060"/>
              </a:solidFill>
              <a:latin typeface="Adobe Fan Heiti Std B" pitchFamily="34" charset="-128"/>
              <a:ea typeface="Adobe Fan Heiti Std B" pitchFamily="34" charset="-128"/>
            </a:endParaRPr>
          </a:p>
          <a:p>
            <a:pPr>
              <a:buNone/>
              <a:defRPr/>
            </a:pPr>
            <a:r>
              <a:rPr lang="en-US" sz="3200" dirty="0" err="1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Ya</a:t>
            </a:r>
            <a:r>
              <a:rPr lang="en-US" sz="3200" dirty="0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Alloh</a:t>
            </a:r>
            <a:r>
              <a:rPr lang="en-US" sz="3200" dirty="0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, kami </a:t>
            </a:r>
            <a:r>
              <a:rPr lang="en-US" sz="3200" dirty="0" err="1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berlindung</a:t>
            </a:r>
            <a:r>
              <a:rPr lang="en-US" sz="3200" dirty="0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kepada</a:t>
            </a:r>
            <a:r>
              <a:rPr lang="en-US" sz="3200" dirty="0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-Mu </a:t>
            </a:r>
            <a:r>
              <a:rPr lang="en-US" sz="3200" dirty="0" err="1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dari</a:t>
            </a:r>
            <a:r>
              <a:rPr lang="en-US" sz="3200" dirty="0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ilmu</a:t>
            </a:r>
            <a:r>
              <a:rPr lang="en-US" sz="3200" dirty="0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yg</a:t>
            </a:r>
            <a:r>
              <a:rPr lang="id-ID" sz="3200" dirty="0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tidak</a:t>
            </a:r>
            <a:r>
              <a:rPr lang="en-US" sz="3200" dirty="0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bermanfaat</a:t>
            </a:r>
            <a:r>
              <a:rPr lang="en-US" sz="3200" dirty="0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, </a:t>
            </a:r>
            <a:r>
              <a:rPr lang="en-US" sz="3200" dirty="0" err="1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hati</a:t>
            </a:r>
            <a:r>
              <a:rPr lang="en-US" sz="3200" dirty="0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 yang </a:t>
            </a:r>
            <a:r>
              <a:rPr lang="en-US" sz="3200" dirty="0" err="1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tidak</a:t>
            </a:r>
            <a:r>
              <a:rPr lang="en-US" sz="3200" dirty="0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khusu</a:t>
            </a:r>
            <a:r>
              <a:rPr lang="en-US" sz="3200" dirty="0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’, </a:t>
            </a:r>
            <a:r>
              <a:rPr lang="en-US" sz="3200" dirty="0" err="1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nafsu</a:t>
            </a:r>
            <a:r>
              <a:rPr lang="en-US" sz="3200" dirty="0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 yang </a:t>
            </a:r>
            <a:r>
              <a:rPr lang="en-US" sz="3200" dirty="0" err="1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tidak</a:t>
            </a:r>
            <a:r>
              <a:rPr lang="en-US" sz="3200" dirty="0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pernah</a:t>
            </a:r>
            <a:r>
              <a:rPr lang="en-US" sz="3200" dirty="0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puas</a:t>
            </a:r>
            <a:r>
              <a:rPr lang="en-US" sz="3200" dirty="0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, </a:t>
            </a:r>
            <a:r>
              <a:rPr lang="en-US" sz="3200" dirty="0" err="1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perbuatan</a:t>
            </a:r>
            <a:r>
              <a:rPr lang="en-US" sz="3200" dirty="0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maksiat</a:t>
            </a:r>
            <a:r>
              <a:rPr lang="en-US" sz="3200" dirty="0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dan</a:t>
            </a:r>
            <a:r>
              <a:rPr lang="en-US" sz="3200" dirty="0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sifat</a:t>
            </a:r>
            <a:r>
              <a:rPr lang="en-US" sz="3200" dirty="0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 yang </a:t>
            </a:r>
            <a:r>
              <a:rPr lang="en-US" sz="3200" dirty="0" err="1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malas</a:t>
            </a:r>
            <a:r>
              <a:rPr lang="en-US" sz="3200" dirty="0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.</a:t>
            </a:r>
          </a:p>
          <a:p>
            <a:pPr>
              <a:buNone/>
              <a:defRPr/>
            </a:pPr>
            <a:r>
              <a:rPr lang="en-US" sz="3200" dirty="0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          </a:t>
            </a:r>
          </a:p>
          <a:p>
            <a:pPr>
              <a:buNone/>
              <a:defRPr/>
            </a:pPr>
            <a:r>
              <a:rPr lang="en-US" sz="3200" dirty="0" err="1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Ya</a:t>
            </a:r>
            <a:r>
              <a:rPr lang="en-US" sz="3200" dirty="0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Alloh</a:t>
            </a:r>
            <a:r>
              <a:rPr lang="en-US" sz="3200" dirty="0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, </a:t>
            </a:r>
            <a:r>
              <a:rPr lang="en-US" sz="3200" dirty="0" err="1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Engkau</a:t>
            </a:r>
            <a:r>
              <a:rPr lang="en-US" sz="3200" dirty="0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Maha</a:t>
            </a:r>
            <a:r>
              <a:rPr lang="en-US" sz="3200" dirty="0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Mendengar</a:t>
            </a:r>
            <a:r>
              <a:rPr lang="en-US" sz="3200" dirty="0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 &amp; </a:t>
            </a:r>
            <a:r>
              <a:rPr lang="en-US" sz="3200" dirty="0" err="1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Maha</a:t>
            </a:r>
            <a:r>
              <a:rPr lang="en-US" sz="3200" dirty="0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            </a:t>
            </a:r>
            <a:r>
              <a:rPr lang="en-US" sz="3200" dirty="0" err="1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mengabulkan</a:t>
            </a:r>
            <a:r>
              <a:rPr lang="en-US" sz="3200" dirty="0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doa</a:t>
            </a:r>
            <a:r>
              <a:rPr lang="en-US" sz="3200" dirty="0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.  </a:t>
            </a:r>
            <a:r>
              <a:rPr lang="en-US" sz="3200" dirty="0" err="1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Kabulkanlah</a:t>
            </a:r>
            <a:r>
              <a:rPr lang="en-US" sz="3200" dirty="0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doa</a:t>
            </a:r>
            <a:r>
              <a:rPr lang="en-US" sz="3200" dirty="0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 kami </a:t>
            </a:r>
          </a:p>
          <a:p>
            <a:pPr>
              <a:buNone/>
              <a:defRPr/>
            </a:pPr>
            <a:r>
              <a:rPr lang="en-US" sz="3200" dirty="0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	</a:t>
            </a:r>
            <a:r>
              <a:rPr lang="en-US" sz="3200" dirty="0" err="1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yaitu</a:t>
            </a:r>
            <a:r>
              <a:rPr lang="en-US" sz="3200" dirty="0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ID" sz="3200" dirty="0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DITERIMA DI PTN </a:t>
            </a:r>
            <a:r>
              <a:rPr lang="id-ID" sz="3200" dirty="0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&amp; sukses </a:t>
            </a:r>
            <a:r>
              <a:rPr lang="en-ID" sz="3200" dirty="0" err="1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dunia-akherat</a:t>
            </a:r>
            <a:r>
              <a:rPr lang="en-ID" sz="3200" dirty="0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.</a:t>
            </a:r>
            <a:endParaRPr lang="id-ID" sz="3200" dirty="0">
              <a:solidFill>
                <a:srgbClr val="002060"/>
              </a:solidFill>
              <a:latin typeface="Adobe Fan Heiti Std B" pitchFamily="34" charset="-128"/>
              <a:ea typeface="Adobe Fan Heiti Std B" pitchFamily="34" charset="-128"/>
            </a:endParaRPr>
          </a:p>
          <a:p>
            <a:pPr>
              <a:buNone/>
              <a:defRPr/>
            </a:pPr>
            <a:r>
              <a:rPr lang="id-ID" sz="3200" dirty="0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			</a:t>
            </a:r>
            <a:r>
              <a:rPr lang="en-US" sz="3200" dirty="0" err="1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Aamiin</a:t>
            </a:r>
            <a:r>
              <a:rPr lang="en-US" sz="3200" dirty="0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ya</a:t>
            </a:r>
            <a:r>
              <a:rPr lang="en-US" sz="3200" dirty="0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Rabbal</a:t>
            </a:r>
            <a:r>
              <a:rPr lang="en-US" sz="3200" dirty="0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 ‘</a:t>
            </a:r>
            <a:r>
              <a:rPr lang="en-US" sz="3200" dirty="0" err="1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Alaamiin</a:t>
            </a:r>
            <a:r>
              <a:rPr lang="en-US" sz="3200" dirty="0">
                <a:solidFill>
                  <a:srgbClr val="002060"/>
                </a:solidFill>
                <a:latin typeface="Adobe Fan Heiti Std B" pitchFamily="34" charset="-128"/>
                <a:ea typeface="Adobe Fan Heiti Std B" pitchFamily="34" charset="-128"/>
              </a:rPr>
              <a:t>.</a:t>
            </a:r>
          </a:p>
          <a:p>
            <a:pPr>
              <a:buNone/>
              <a:defRPr/>
            </a:pPr>
            <a:endParaRPr lang="en-US" sz="2400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0"/>
            <a:ext cx="4038600" cy="7572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5929669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85227" y="106920"/>
            <a:ext cx="8955742" cy="609197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id-ID" b="1" dirty="0">
                <a:solidFill>
                  <a:schemeClr val="tx1"/>
                </a:solidFill>
              </a:rPr>
              <a:t>I. Hukum Pewarisan Sifat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060989" y="1327414"/>
            <a:ext cx="10130751" cy="15059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b="1" dirty="0"/>
              <a:t>Hukum Mendel (II) </a:t>
            </a:r>
            <a:r>
              <a:rPr lang="id-ID" dirty="0"/>
              <a:t>atau </a:t>
            </a:r>
            <a:r>
              <a:rPr lang="id-ID" b="1" dirty="0"/>
              <a:t>Hukum asortasi (berpasangan)</a:t>
            </a:r>
            <a:r>
              <a:rPr lang="id-ID" dirty="0"/>
              <a:t> adalah suatu kaidah yang menyatakan bahwa setiap alel dapat berpasangan secara bebas dengan alel lainnya yang tidak sealel pada waktu pembentukan gamet.</a:t>
            </a:r>
            <a:r>
              <a:rPr lang="en-US" dirty="0"/>
              <a:t> </a:t>
            </a:r>
            <a:r>
              <a:rPr lang="id-ID" dirty="0"/>
              <a:t>Dapat dibuktikan dengan </a:t>
            </a:r>
            <a:r>
              <a:rPr lang="id-ID" b="1" dirty="0"/>
              <a:t>dihibrid</a:t>
            </a:r>
            <a:r>
              <a:rPr lang="id-ID" dirty="0"/>
              <a:t>, yaitu penyilangan dengan dua sifat beda.</a:t>
            </a:r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695728" y="798485"/>
            <a:ext cx="8227080" cy="3850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88856" tIns="44428" rIns="88856" bIns="44428" rtlCol="0" anchor="ctr">
            <a:noAutofit/>
          </a:bodyPr>
          <a:lstStyle>
            <a:lvl1pPr algn="l" defTabSz="93360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665" b="1" dirty="0"/>
              <a:t>B. Hukum Mendel II</a:t>
            </a:r>
            <a:endParaRPr lang="en-US" sz="2665" b="1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151142" y="3387142"/>
            <a:ext cx="9461050" cy="323259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88856" tIns="44428" rIns="88856" bIns="44428" rtlCol="0">
            <a:noAutofit/>
          </a:bodyPr>
          <a:lstStyle/>
          <a:p>
            <a:pPr>
              <a:lnSpc>
                <a:spcPct val="90000"/>
              </a:lnSpc>
              <a:tabLst>
                <a:tab pos="330906" algn="l"/>
                <a:tab pos="1450543" algn="ctr"/>
                <a:tab pos="2651775" algn="ctr"/>
                <a:tab pos="3833363" algn="ctr"/>
              </a:tabLs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tabLst>
                <a:tab pos="330906" algn="l"/>
                <a:tab pos="1450543" algn="ctr"/>
                <a:tab pos="2651775" algn="ctr"/>
                <a:tab pos="3833363" algn="ctr"/>
              </a:tabLst>
            </a:pPr>
            <a:r>
              <a:rPr lang="id-ID" sz="2600" dirty="0">
                <a:solidFill>
                  <a:schemeClr val="tx1"/>
                </a:solidFill>
              </a:rPr>
              <a:t>P1	:	</a:t>
            </a:r>
            <a:r>
              <a:rPr lang="id-ID" sz="2600" dirty="0">
                <a:solidFill>
                  <a:schemeClr val="tx1"/>
                </a:solidFill>
                <a:cs typeface="Times New Roman"/>
              </a:rPr>
              <a:t>♀BBKK</a:t>
            </a:r>
            <a:r>
              <a:rPr lang="id-ID" sz="2600" dirty="0">
                <a:solidFill>
                  <a:schemeClr val="tx1"/>
                </a:solidFill>
              </a:rPr>
              <a:t>	&gt;&lt; 	</a:t>
            </a:r>
            <a:r>
              <a:rPr lang="id-ID" sz="2600" dirty="0">
                <a:solidFill>
                  <a:schemeClr val="tx1"/>
                </a:solidFill>
                <a:cs typeface="Times New Roman"/>
              </a:rPr>
              <a:t>♂bbk</a:t>
            </a:r>
            <a:r>
              <a:rPr lang="id-ID" sz="2600" dirty="0">
                <a:solidFill>
                  <a:schemeClr val="tx1"/>
                </a:solidFill>
              </a:rPr>
              <a:t>k</a:t>
            </a:r>
          </a:p>
          <a:p>
            <a:pPr defTabSz="888602">
              <a:lnSpc>
                <a:spcPct val="90000"/>
              </a:lnSpc>
              <a:tabLst>
                <a:tab pos="330906" algn="l"/>
                <a:tab pos="1450543" algn="ctr"/>
                <a:tab pos="2651775" algn="ctr"/>
                <a:tab pos="3833363" algn="ctr"/>
              </a:tabLst>
              <a:defRPr/>
            </a:pPr>
            <a:r>
              <a:rPr lang="id-ID" sz="2600" dirty="0">
                <a:solidFill>
                  <a:schemeClr val="tx1"/>
                </a:solidFill>
              </a:rPr>
              <a:t>		biji bulat warna kuning	</a:t>
            </a:r>
            <a:r>
              <a:rPr lang="en-US" sz="2600" dirty="0">
                <a:solidFill>
                  <a:schemeClr val="tx1"/>
                </a:solidFill>
              </a:rPr>
              <a:t>               </a:t>
            </a:r>
            <a:r>
              <a:rPr lang="id-ID" sz="2600" dirty="0">
                <a:solidFill>
                  <a:schemeClr val="tx1"/>
                </a:solidFill>
              </a:rPr>
              <a:t>biji keriput warna hijau</a:t>
            </a:r>
          </a:p>
          <a:p>
            <a:pPr defTabSz="888602">
              <a:lnSpc>
                <a:spcPct val="90000"/>
              </a:lnSpc>
              <a:tabLst>
                <a:tab pos="330906" algn="l"/>
                <a:tab pos="1450543" algn="ctr"/>
                <a:tab pos="2651775" algn="ctr"/>
                <a:tab pos="3833363" algn="ctr"/>
              </a:tabLst>
              <a:defRPr/>
            </a:pPr>
            <a:r>
              <a:rPr lang="id-ID" sz="2600" dirty="0">
                <a:solidFill>
                  <a:schemeClr val="tx1"/>
                </a:solidFill>
              </a:rPr>
              <a:t>G1	: 	BK		bk</a:t>
            </a:r>
          </a:p>
          <a:p>
            <a:pPr defTabSz="888602">
              <a:lnSpc>
                <a:spcPct val="90000"/>
              </a:lnSpc>
              <a:spcAft>
                <a:spcPts val="571"/>
              </a:spcAft>
              <a:tabLst>
                <a:tab pos="330906" algn="l"/>
                <a:tab pos="1450543" algn="ctr"/>
                <a:tab pos="2651775" algn="ctr"/>
                <a:tab pos="3833363" algn="ctr"/>
              </a:tabLst>
              <a:defRPr/>
            </a:pPr>
            <a:r>
              <a:rPr lang="id-ID" sz="2600" dirty="0">
                <a:solidFill>
                  <a:schemeClr val="tx1"/>
                </a:solidFill>
              </a:rPr>
              <a:t>F1	:		100% BbKk (biji bulat warna kuning)</a:t>
            </a:r>
          </a:p>
          <a:p>
            <a:pPr>
              <a:lnSpc>
                <a:spcPct val="90000"/>
              </a:lnSpc>
              <a:tabLst>
                <a:tab pos="330906" algn="l"/>
                <a:tab pos="1450543" algn="ctr"/>
                <a:tab pos="2651775" algn="ctr"/>
                <a:tab pos="3833363" algn="ctr"/>
              </a:tabLst>
            </a:pPr>
            <a:r>
              <a:rPr lang="id-ID" sz="2600" dirty="0">
                <a:solidFill>
                  <a:schemeClr val="tx1"/>
                </a:solidFill>
              </a:rPr>
              <a:t>P2	:	</a:t>
            </a:r>
            <a:r>
              <a:rPr lang="id-ID" sz="2600" dirty="0">
                <a:solidFill>
                  <a:schemeClr val="tx1"/>
                </a:solidFill>
                <a:cs typeface="Times New Roman"/>
              </a:rPr>
              <a:t> ♀ </a:t>
            </a:r>
            <a:r>
              <a:rPr lang="id-ID" sz="2600" dirty="0">
                <a:solidFill>
                  <a:schemeClr val="tx1"/>
                </a:solidFill>
              </a:rPr>
              <a:t>BbKk	&gt;&lt;	</a:t>
            </a:r>
            <a:r>
              <a:rPr lang="id-ID" sz="2600" dirty="0">
                <a:solidFill>
                  <a:schemeClr val="tx1"/>
                </a:solidFill>
                <a:cs typeface="Times New Roman"/>
              </a:rPr>
              <a:t>♂ </a:t>
            </a:r>
            <a:r>
              <a:rPr lang="id-ID" sz="2600" dirty="0">
                <a:solidFill>
                  <a:schemeClr val="tx1"/>
                </a:solidFill>
              </a:rPr>
              <a:t>BbKk</a:t>
            </a:r>
          </a:p>
          <a:p>
            <a:pPr>
              <a:lnSpc>
                <a:spcPct val="90000"/>
              </a:lnSpc>
              <a:tabLst>
                <a:tab pos="330906" algn="l"/>
                <a:tab pos="1450543" algn="ctr"/>
                <a:tab pos="2651775" algn="ctr"/>
                <a:tab pos="3833363" algn="ctr"/>
              </a:tabLst>
            </a:pPr>
            <a:r>
              <a:rPr lang="id-ID" sz="2600" dirty="0">
                <a:solidFill>
                  <a:schemeClr val="tx1"/>
                </a:solidFill>
              </a:rPr>
              <a:t>		 biji bulat warna kuning 	</a:t>
            </a:r>
            <a:r>
              <a:rPr lang="en-US" sz="2600" dirty="0">
                <a:solidFill>
                  <a:schemeClr val="tx1"/>
                </a:solidFill>
              </a:rPr>
              <a:t>           </a:t>
            </a:r>
            <a:r>
              <a:rPr lang="id-ID" sz="2600" dirty="0">
                <a:solidFill>
                  <a:schemeClr val="tx1"/>
                </a:solidFill>
              </a:rPr>
              <a:t> biji bulat warna kuning</a:t>
            </a:r>
          </a:p>
          <a:p>
            <a:pPr>
              <a:lnSpc>
                <a:spcPct val="90000"/>
              </a:lnSpc>
              <a:tabLst>
                <a:tab pos="330906" algn="l"/>
                <a:tab pos="1450543" algn="ctr"/>
                <a:tab pos="2651775" algn="ctr"/>
                <a:tab pos="3833363" algn="ctr"/>
              </a:tabLst>
            </a:pPr>
            <a:r>
              <a:rPr lang="id-ID" sz="2600" dirty="0">
                <a:solidFill>
                  <a:schemeClr val="tx1"/>
                </a:solidFill>
              </a:rPr>
              <a:t>G2	:	BK, Bk, bK, bk		 BK, Bk, bK, bk</a:t>
            </a:r>
          </a:p>
          <a:p>
            <a:pPr>
              <a:lnSpc>
                <a:spcPct val="90000"/>
              </a:lnSpc>
              <a:tabLst>
                <a:tab pos="330906" algn="l"/>
                <a:tab pos="1450543" algn="ctr"/>
                <a:tab pos="2651775" algn="ctr"/>
                <a:tab pos="3833363" algn="ctr"/>
              </a:tabLst>
            </a:pPr>
            <a:r>
              <a:rPr lang="id-ID" sz="2600" dirty="0">
                <a:solidFill>
                  <a:schemeClr val="tx1"/>
                </a:solidFill>
              </a:rPr>
              <a:t>F2	:</a:t>
            </a:r>
          </a:p>
          <a:p>
            <a:pPr>
              <a:lnSpc>
                <a:spcPct val="90000"/>
              </a:lnSpc>
              <a:tabLst>
                <a:tab pos="330906" algn="l"/>
                <a:tab pos="1450543" algn="ctr"/>
                <a:tab pos="2651775" algn="ctr"/>
                <a:tab pos="3833363" algn="ctr"/>
              </a:tabLst>
            </a:pPr>
            <a:endParaRPr lang="en-US" sz="1713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3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4552" y="261345"/>
            <a:ext cx="9530366" cy="651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060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035" y="1339400"/>
            <a:ext cx="11663966" cy="2387640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id-ID" sz="2900" i="1" dirty="0"/>
              <a:t>Testcross</a:t>
            </a:r>
            <a:r>
              <a:rPr lang="id-ID" sz="2900" dirty="0"/>
              <a:t> adalah penyilangan antara  suatu individu yang belum diketahui genotipenya dengan individu yang bergenotipe homozigot resesif.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2900" b="1" dirty="0"/>
              <a:t>Tujuan:</a:t>
            </a:r>
          </a:p>
          <a:p>
            <a:pPr marL="166208" indent="-166208">
              <a:spcBef>
                <a:spcPts val="0"/>
              </a:spcBef>
            </a:pPr>
            <a:r>
              <a:rPr lang="id-ID" sz="2900" dirty="0"/>
              <a:t>Menguji sifat individu yang berfenotipe dominan, apakan bergenotipe homozigot atau heterozigot.</a:t>
            </a:r>
          </a:p>
          <a:p>
            <a:pPr marL="166208" indent="-166208">
              <a:spcBef>
                <a:spcPts val="0"/>
              </a:spcBef>
            </a:pPr>
            <a:r>
              <a:rPr lang="id-ID" sz="2900" dirty="0"/>
              <a:t>Mengetahui jumlah macam gamet yang dihasilkan oleh suatu individu yang genotipenya dipertanyakan.</a:t>
            </a:r>
          </a:p>
          <a:p>
            <a:pPr marL="0" indent="0">
              <a:buNone/>
            </a:pPr>
            <a:r>
              <a:rPr lang="id-ID" sz="2900" dirty="0"/>
              <a:t>Contoh: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2900" i="1" dirty="0"/>
              <a:t>Testcross</a:t>
            </a:r>
            <a:r>
              <a:rPr lang="id-ID" sz="2900" dirty="0"/>
              <a:t> antara marmut jantan berbulu putih (resesif) dengan marmut betina hitam dengan dua kemungkinan genotipe, yaitu homozigot atau heterozigot.</a:t>
            </a:r>
          </a:p>
          <a:p>
            <a:pPr marL="0" indent="0">
              <a:buNone/>
            </a:pPr>
            <a:endParaRPr lang="en-US" sz="1904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09094" y="3649766"/>
            <a:ext cx="4237150" cy="235178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88856" tIns="44428" rIns="88856" bIns="44428" rtlCol="0">
            <a:noAutofit/>
          </a:bodyPr>
          <a:lstStyle/>
          <a:p>
            <a:pPr>
              <a:lnSpc>
                <a:spcPct val="90000"/>
              </a:lnSpc>
              <a:spcAft>
                <a:spcPts val="571"/>
              </a:spcAft>
              <a:tabLst>
                <a:tab pos="330906" algn="l"/>
                <a:tab pos="1015380" algn="ctr"/>
                <a:tab pos="1885706" algn="ctr"/>
                <a:tab pos="2817983" algn="ctr"/>
              </a:tabLst>
            </a:pPr>
            <a:r>
              <a:rPr lang="id-ID" sz="2000" b="1" dirty="0">
                <a:solidFill>
                  <a:schemeClr val="tx1"/>
                </a:solidFill>
              </a:rPr>
              <a:t>Skenario 1: marmut hitam bergenotipe homozigot</a:t>
            </a:r>
            <a:endParaRPr lang="id-ID" sz="2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tabLst>
                <a:tab pos="330906" algn="l"/>
                <a:tab pos="1015380" algn="ctr"/>
                <a:tab pos="1885706" algn="ctr"/>
                <a:tab pos="2817983" algn="ctr"/>
              </a:tabLst>
            </a:pPr>
            <a:r>
              <a:rPr lang="id-ID" sz="2000" b="1" dirty="0">
                <a:solidFill>
                  <a:schemeClr val="tx1"/>
                </a:solidFill>
              </a:rPr>
              <a:t>P1	:	</a:t>
            </a:r>
            <a:r>
              <a:rPr lang="id-ID" sz="2000" b="1" dirty="0">
                <a:solidFill>
                  <a:schemeClr val="tx1"/>
                </a:solidFill>
                <a:cs typeface="Times New Roman"/>
              </a:rPr>
              <a:t>♀HH</a:t>
            </a:r>
            <a:r>
              <a:rPr lang="id-ID" sz="2000" b="1" dirty="0">
                <a:solidFill>
                  <a:schemeClr val="tx1"/>
                </a:solidFill>
              </a:rPr>
              <a:t>	&gt;&lt; 	</a:t>
            </a:r>
            <a:r>
              <a:rPr lang="id-ID" sz="2000" b="1" dirty="0">
                <a:solidFill>
                  <a:schemeClr val="tx1"/>
                </a:solidFill>
                <a:cs typeface="Times New Roman"/>
              </a:rPr>
              <a:t>♂hh</a:t>
            </a:r>
            <a:endParaRPr lang="id-ID" sz="2000" b="1" dirty="0">
              <a:solidFill>
                <a:schemeClr val="tx1"/>
              </a:solidFill>
            </a:endParaRPr>
          </a:p>
          <a:p>
            <a:pPr defTabSz="888602">
              <a:lnSpc>
                <a:spcPct val="90000"/>
              </a:lnSpc>
              <a:tabLst>
                <a:tab pos="330906" algn="l"/>
                <a:tab pos="1015380" algn="ctr"/>
                <a:tab pos="1885706" algn="ctr"/>
                <a:tab pos="2817983" algn="ctr"/>
              </a:tabLst>
              <a:defRPr/>
            </a:pPr>
            <a:r>
              <a:rPr lang="id-ID" sz="2000" b="1" dirty="0">
                <a:solidFill>
                  <a:schemeClr val="tx1"/>
                </a:solidFill>
              </a:rPr>
              <a:t>		hitam		putih</a:t>
            </a:r>
          </a:p>
          <a:p>
            <a:pPr defTabSz="888602">
              <a:lnSpc>
                <a:spcPct val="90000"/>
              </a:lnSpc>
              <a:tabLst>
                <a:tab pos="330906" algn="l"/>
                <a:tab pos="1015380" algn="ctr"/>
                <a:tab pos="1885706" algn="ctr"/>
                <a:tab pos="2817983" algn="ctr"/>
              </a:tabLst>
              <a:defRPr/>
            </a:pPr>
            <a:r>
              <a:rPr lang="id-ID" sz="2000" b="1" dirty="0">
                <a:solidFill>
                  <a:schemeClr val="tx1"/>
                </a:solidFill>
              </a:rPr>
              <a:t>G1: 	H		h</a:t>
            </a:r>
          </a:p>
          <a:p>
            <a:pPr defTabSz="888602">
              <a:lnSpc>
                <a:spcPct val="90000"/>
              </a:lnSpc>
              <a:spcAft>
                <a:spcPts val="571"/>
              </a:spcAft>
              <a:tabLst>
                <a:tab pos="330906" algn="l"/>
                <a:tab pos="1015380" algn="ctr"/>
                <a:tab pos="1885706" algn="ctr"/>
                <a:tab pos="2817983" algn="ctr"/>
              </a:tabLst>
              <a:defRPr/>
            </a:pPr>
            <a:r>
              <a:rPr lang="id-ID" sz="2000" b="1" dirty="0">
                <a:solidFill>
                  <a:schemeClr val="tx1"/>
                </a:solidFill>
              </a:rPr>
              <a:t>F1	:		100% Hh (hitam)</a:t>
            </a:r>
          </a:p>
          <a:p>
            <a:pPr>
              <a:lnSpc>
                <a:spcPct val="90000"/>
              </a:lnSpc>
              <a:tabLst>
                <a:tab pos="330906" algn="l"/>
                <a:tab pos="1015380" algn="ctr"/>
                <a:tab pos="1885706" algn="ctr"/>
                <a:tab pos="2817983" algn="ctr"/>
              </a:tabLst>
            </a:pP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246760" y="3528809"/>
            <a:ext cx="6717715" cy="18127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lIns="88856" tIns="44428" rIns="88856" bIns="44428" rtlCol="0">
            <a:noAutofit/>
          </a:bodyPr>
          <a:lstStyle/>
          <a:p>
            <a:pPr>
              <a:lnSpc>
                <a:spcPct val="90000"/>
              </a:lnSpc>
              <a:spcAft>
                <a:spcPts val="571"/>
              </a:spcAft>
              <a:tabLst>
                <a:tab pos="330906" algn="l"/>
                <a:tab pos="1450543" algn="ctr"/>
                <a:tab pos="2651775" algn="ctr"/>
                <a:tab pos="3833363" algn="ctr"/>
              </a:tabLst>
            </a:pPr>
            <a:r>
              <a:rPr lang="id-ID" sz="2000" b="1" dirty="0">
                <a:solidFill>
                  <a:schemeClr val="tx1"/>
                </a:solidFill>
              </a:rPr>
              <a:t>Skenario 2: marmut hitam bergenotipe heterozigot</a:t>
            </a:r>
            <a:endParaRPr lang="id-ID" sz="2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tabLst>
                <a:tab pos="330906" algn="l"/>
                <a:tab pos="1450543" algn="ctr"/>
                <a:tab pos="2651775" algn="ctr"/>
                <a:tab pos="3833363" algn="ctr"/>
              </a:tabLst>
            </a:pPr>
            <a:r>
              <a:rPr lang="id-ID" sz="2000" b="1" dirty="0">
                <a:solidFill>
                  <a:schemeClr val="tx1"/>
                </a:solidFill>
              </a:rPr>
              <a:t>P1	:	</a:t>
            </a:r>
            <a:r>
              <a:rPr lang="id-ID" sz="2000" b="1" dirty="0">
                <a:solidFill>
                  <a:schemeClr val="tx1"/>
                </a:solidFill>
                <a:cs typeface="Times New Roman"/>
              </a:rPr>
              <a:t>♀Hh</a:t>
            </a:r>
            <a:r>
              <a:rPr lang="id-ID" sz="2000" b="1" dirty="0">
                <a:solidFill>
                  <a:schemeClr val="tx1"/>
                </a:solidFill>
              </a:rPr>
              <a:t>	&gt;&lt; 	</a:t>
            </a:r>
            <a:r>
              <a:rPr lang="id-ID" sz="2000" b="1" dirty="0">
                <a:solidFill>
                  <a:schemeClr val="tx1"/>
                </a:solidFill>
                <a:cs typeface="Times New Roman"/>
              </a:rPr>
              <a:t>♂hh</a:t>
            </a:r>
            <a:endParaRPr lang="id-ID" sz="2000" b="1" dirty="0">
              <a:solidFill>
                <a:schemeClr val="tx1"/>
              </a:solidFill>
            </a:endParaRPr>
          </a:p>
          <a:p>
            <a:pPr defTabSz="888602">
              <a:lnSpc>
                <a:spcPct val="90000"/>
              </a:lnSpc>
              <a:tabLst>
                <a:tab pos="330906" algn="l"/>
                <a:tab pos="1450543" algn="ctr"/>
                <a:tab pos="2651775" algn="ctr"/>
                <a:tab pos="3833363" algn="ctr"/>
              </a:tabLst>
              <a:defRPr/>
            </a:pPr>
            <a:r>
              <a:rPr lang="id-ID" sz="2000" b="1" dirty="0">
                <a:solidFill>
                  <a:schemeClr val="tx1"/>
                </a:solidFill>
              </a:rPr>
              <a:t>		hitam		putih</a:t>
            </a:r>
          </a:p>
          <a:p>
            <a:pPr defTabSz="888602">
              <a:lnSpc>
                <a:spcPct val="90000"/>
              </a:lnSpc>
              <a:tabLst>
                <a:tab pos="330906" algn="l"/>
                <a:tab pos="1450543" algn="ctr"/>
                <a:tab pos="2651775" algn="ctr"/>
                <a:tab pos="3833363" algn="ctr"/>
              </a:tabLst>
              <a:defRPr/>
            </a:pPr>
            <a:r>
              <a:rPr lang="id-ID" sz="2000" b="1" dirty="0">
                <a:solidFill>
                  <a:schemeClr val="tx1"/>
                </a:solidFill>
              </a:rPr>
              <a:t>G1: 	H, h		h</a:t>
            </a:r>
          </a:p>
          <a:p>
            <a:pPr defTabSz="888602">
              <a:lnSpc>
                <a:spcPct val="90000"/>
              </a:lnSpc>
              <a:spcAft>
                <a:spcPts val="571"/>
              </a:spcAft>
              <a:tabLst>
                <a:tab pos="330906" algn="l"/>
                <a:tab pos="1450543" algn="ctr"/>
                <a:tab pos="2651775" algn="ctr"/>
                <a:tab pos="3833363" algn="ctr"/>
              </a:tabLst>
              <a:defRPr/>
            </a:pPr>
            <a:r>
              <a:rPr lang="id-ID" sz="2000" b="1" dirty="0">
                <a:solidFill>
                  <a:schemeClr val="tx1"/>
                </a:solidFill>
              </a:rPr>
              <a:t>F1	:</a:t>
            </a:r>
          </a:p>
          <a:p>
            <a:pPr>
              <a:lnSpc>
                <a:spcPct val="90000"/>
              </a:lnSpc>
              <a:tabLst>
                <a:tab pos="330906" algn="l"/>
                <a:tab pos="1450543" algn="ctr"/>
                <a:tab pos="2651775" algn="ctr"/>
                <a:tab pos="3833363" algn="ctr"/>
              </a:tabLst>
            </a:pPr>
            <a:endParaRPr lang="en-US" sz="1713" dirty="0">
              <a:solidFill>
                <a:schemeClr val="tx1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34789"/>
              </p:ext>
            </p:extLst>
          </p:nvPr>
        </p:nvGraphicFramePr>
        <p:xfrm>
          <a:off x="4607828" y="5488343"/>
          <a:ext cx="2900554" cy="117548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374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5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948">
                <a:tc>
                  <a:txBody>
                    <a:bodyPr/>
                    <a:lstStyle/>
                    <a:p>
                      <a:pPr algn="ctr"/>
                      <a:endParaRPr lang="id-ID" sz="1700" b="1" dirty="0"/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1" dirty="0"/>
                        <a:t>h</a:t>
                      </a:r>
                      <a:endParaRPr lang="id-ID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87028" marR="87028" marT="43514" marB="435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948">
                <a:tc>
                  <a:txBody>
                    <a:bodyPr/>
                    <a:lstStyle/>
                    <a:p>
                      <a:pPr algn="ctr"/>
                      <a:r>
                        <a:rPr lang="id-ID" sz="2000" b="1" dirty="0"/>
                        <a:t>H</a:t>
                      </a: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1" dirty="0"/>
                        <a:t>Hh</a:t>
                      </a:r>
                    </a:p>
                  </a:txBody>
                  <a:tcPr marL="87028" marR="87028" marT="43514" marB="435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948">
                <a:tc>
                  <a:txBody>
                    <a:bodyPr/>
                    <a:lstStyle/>
                    <a:p>
                      <a:pPr algn="ctr"/>
                      <a:r>
                        <a:rPr lang="id-ID" sz="2000" b="1" dirty="0"/>
                        <a:t>h</a:t>
                      </a: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1" dirty="0"/>
                        <a:t>hh</a:t>
                      </a:r>
                    </a:p>
                  </a:txBody>
                  <a:tcPr marL="87028" marR="87028" marT="43514" marB="435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Title 1"/>
          <p:cNvSpPr txBox="1">
            <a:spLocks/>
          </p:cNvSpPr>
          <p:nvPr/>
        </p:nvSpPr>
        <p:spPr>
          <a:xfrm>
            <a:off x="3695728" y="759851"/>
            <a:ext cx="8227080" cy="4623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88856" tIns="44428" rIns="88856" bIns="44428" rtlCol="0" anchor="ctr">
            <a:noAutofit/>
          </a:bodyPr>
          <a:lstStyle>
            <a:lvl1pPr algn="l" defTabSz="93360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665" b="1" dirty="0"/>
              <a:t>A. </a:t>
            </a:r>
            <a:r>
              <a:rPr lang="id-ID" sz="2665" b="1" i="1" dirty="0"/>
              <a:t>Testcross</a:t>
            </a:r>
            <a:r>
              <a:rPr lang="id-ID" sz="2665" b="1" dirty="0"/>
              <a:t> (Uji Silang)</a:t>
            </a:r>
            <a:endParaRPr lang="en-US" sz="2665" b="1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76912" y="64390"/>
            <a:ext cx="8955742" cy="638845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id-ID" sz="2760" b="1" dirty="0">
                <a:solidFill>
                  <a:schemeClr val="tx1"/>
                </a:solidFill>
              </a:rPr>
              <a:t>II. </a:t>
            </a:r>
            <a:r>
              <a:rPr lang="id-ID" sz="2760" b="1" i="1" dirty="0">
                <a:solidFill>
                  <a:schemeClr val="tx1"/>
                </a:solidFill>
              </a:rPr>
              <a:t>Testcross</a:t>
            </a:r>
            <a:r>
              <a:rPr lang="id-ID" sz="2760" b="1" dirty="0">
                <a:solidFill>
                  <a:schemeClr val="tx1"/>
                </a:solidFill>
              </a:rPr>
              <a:t>, </a:t>
            </a:r>
            <a:r>
              <a:rPr lang="id-ID" sz="2760" b="1" i="1" dirty="0">
                <a:solidFill>
                  <a:schemeClr val="tx1"/>
                </a:solidFill>
              </a:rPr>
              <a:t>Backcross</a:t>
            </a:r>
            <a:r>
              <a:rPr lang="id-ID" sz="2760" b="1" dirty="0">
                <a:solidFill>
                  <a:schemeClr val="tx1"/>
                </a:solidFill>
              </a:rPr>
              <a:t>, dan Penyilangan Resiprok</a:t>
            </a:r>
            <a:endParaRPr lang="en-US" sz="2760" b="1" dirty="0">
              <a:solidFill>
                <a:schemeClr val="tx1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7559897" y="5470347"/>
            <a:ext cx="4632103" cy="10567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lIns="88856" tIns="44428" rIns="88856" bIns="44428" rtlCol="0">
            <a:noAutofit/>
          </a:bodyPr>
          <a:lstStyle/>
          <a:p>
            <a:pPr defTabSz="888602">
              <a:lnSpc>
                <a:spcPct val="90000"/>
              </a:lnSpc>
              <a:spcBef>
                <a:spcPts val="972"/>
              </a:spcBef>
              <a:defRPr/>
            </a:pPr>
            <a:r>
              <a:rPr lang="id-ID" sz="2000" b="1" dirty="0">
                <a:solidFill>
                  <a:schemeClr val="tx1"/>
                </a:solidFill>
              </a:rPr>
              <a:t>Rasio genotipe = Hh : hh = 1 : 1</a:t>
            </a:r>
          </a:p>
          <a:p>
            <a:pPr defTabSz="888602">
              <a:lnSpc>
                <a:spcPct val="90000"/>
              </a:lnSpc>
              <a:spcBef>
                <a:spcPts val="972"/>
              </a:spcBef>
              <a:defRPr/>
            </a:pPr>
            <a:r>
              <a:rPr lang="id-ID" sz="2000" b="1" dirty="0">
                <a:solidFill>
                  <a:schemeClr val="tx1"/>
                </a:solidFill>
              </a:rPr>
              <a:t>Rasio fenotipe = hitam : putih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id-ID" sz="2000" b="1" dirty="0">
                <a:solidFill>
                  <a:schemeClr val="tx1"/>
                </a:solidFill>
              </a:rPr>
              <a:t>= 1 : 1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67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  <p:bldP spid="11" grpId="0" animBg="1"/>
      <p:bldP spid="14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3695728" y="746973"/>
            <a:ext cx="8227080" cy="4236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88856" tIns="44428" rIns="88856" bIns="44428" rtlCol="0" anchor="ctr">
            <a:noAutofit/>
          </a:bodyPr>
          <a:lstStyle>
            <a:lvl1pPr algn="l" defTabSz="93360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665" b="1" dirty="0"/>
              <a:t>B. </a:t>
            </a:r>
            <a:r>
              <a:rPr lang="id-ID" sz="2665" b="1" i="1" dirty="0"/>
              <a:t>Backcross</a:t>
            </a:r>
            <a:r>
              <a:rPr lang="id-ID" sz="2665" b="1" dirty="0"/>
              <a:t> (Silang Balik)</a:t>
            </a:r>
            <a:endParaRPr lang="en-US" sz="2665" b="1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967065" y="103026"/>
            <a:ext cx="8955742" cy="587329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id-ID" sz="2760" b="1" dirty="0">
                <a:solidFill>
                  <a:schemeClr val="tx1"/>
                </a:solidFill>
              </a:rPr>
              <a:t>II. </a:t>
            </a:r>
            <a:r>
              <a:rPr lang="id-ID" sz="2760" b="1" i="1" dirty="0">
                <a:solidFill>
                  <a:schemeClr val="tx1"/>
                </a:solidFill>
              </a:rPr>
              <a:t>Testcross</a:t>
            </a:r>
            <a:r>
              <a:rPr lang="id-ID" sz="2760" b="1" dirty="0">
                <a:solidFill>
                  <a:schemeClr val="tx1"/>
                </a:solidFill>
              </a:rPr>
              <a:t>, </a:t>
            </a:r>
            <a:r>
              <a:rPr lang="id-ID" sz="2760" b="1" i="1" dirty="0">
                <a:solidFill>
                  <a:schemeClr val="tx1"/>
                </a:solidFill>
              </a:rPr>
              <a:t>Backcross</a:t>
            </a:r>
            <a:r>
              <a:rPr lang="id-ID" sz="2760" b="1" dirty="0">
                <a:solidFill>
                  <a:schemeClr val="tx1"/>
                </a:solidFill>
              </a:rPr>
              <a:t>, dan Penyilangan Resiprok</a:t>
            </a:r>
            <a:endParaRPr lang="en-US" sz="276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71393" y="1275002"/>
            <a:ext cx="10603683" cy="1611457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id-ID" sz="2200" i="1" dirty="0"/>
              <a:t>Backcross</a:t>
            </a:r>
            <a:r>
              <a:rPr lang="id-ID" sz="2200" dirty="0"/>
              <a:t> adalah penyilangan antara suatu individu dengan salah satu induknya (atau dengan individu yang bergenotipe identik dengan induknya).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2200" b="1" dirty="0"/>
              <a:t>Tujuan:</a:t>
            </a:r>
          </a:p>
          <a:p>
            <a:pPr marL="166208" indent="-166208">
              <a:spcBef>
                <a:spcPts val="0"/>
              </a:spcBef>
            </a:pPr>
            <a:r>
              <a:rPr lang="id-ID" sz="2200" dirty="0"/>
              <a:t>Mendapatkan kembali individu yang bergalur murni (bergenotipe homozigot resesif atau homozigot dominan).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695728" y="3519284"/>
            <a:ext cx="8227080" cy="4133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88856" tIns="44428" rIns="88856" bIns="44428" rtlCol="0" anchor="ctr">
            <a:noAutofit/>
          </a:bodyPr>
          <a:lstStyle>
            <a:lvl1pPr algn="l" defTabSz="93360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665" b="1" dirty="0"/>
              <a:t>C. Penyilangan Resiprok</a:t>
            </a:r>
            <a:endParaRPr lang="en-US" sz="2665" b="1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332830" y="4326627"/>
            <a:ext cx="10589977" cy="1610534"/>
          </a:xfrm>
          <a:prstGeom prst="rect">
            <a:avLst/>
          </a:prstGeom>
        </p:spPr>
        <p:txBody>
          <a:bodyPr vert="horz" lIns="88856" tIns="44428" rIns="88856" bIns="44428" rtlCol="0">
            <a:noAutofit/>
          </a:bodyPr>
          <a:lstStyle/>
          <a:p>
            <a:pPr defTabSz="888602">
              <a:lnSpc>
                <a:spcPct val="90000"/>
              </a:lnSpc>
              <a:spcBef>
                <a:spcPts val="972"/>
              </a:spcBef>
              <a:defRPr/>
            </a:pPr>
            <a:r>
              <a:rPr lang="id-ID" sz="2200" dirty="0"/>
              <a:t>Penyilangan resiprok adalah pen</a:t>
            </a:r>
            <a:r>
              <a:rPr lang="en-US" sz="2200" dirty="0"/>
              <a:t>Y</a:t>
            </a:r>
            <a:r>
              <a:rPr lang="id-ID" sz="2200" dirty="0"/>
              <a:t>ilangan ulang dengan menukarkan jenis kelaminnya.</a:t>
            </a:r>
          </a:p>
          <a:p>
            <a:pPr defTabSz="888602">
              <a:lnSpc>
                <a:spcPct val="90000"/>
              </a:lnSpc>
              <a:spcBef>
                <a:spcPts val="972"/>
              </a:spcBef>
              <a:defRPr/>
            </a:pPr>
            <a:r>
              <a:rPr lang="id-ID" sz="2200" dirty="0"/>
              <a:t>Penyilangan ini tidak memengaruhi hasil penyilangan jika dilakukan terhadap gen-gen yang tidak tertaut pada kromosom seks.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4351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build="p"/>
      <p:bldP spid="12" grpId="0" animBg="1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69701" y="1640854"/>
            <a:ext cx="11253102" cy="18627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2000" dirty="0"/>
              <a:t>Jumlah jenis gamet dihitung dengan menggunakan rumus 2</a:t>
            </a:r>
            <a:r>
              <a:rPr lang="id-ID" sz="2000" baseline="30000" dirty="0"/>
              <a:t>n</a:t>
            </a:r>
            <a:r>
              <a:rPr lang="id-ID" sz="2000" dirty="0"/>
              <a:t>, dengan n adalah jumlah pasangan alel heterozigot yang bebas memisah.</a:t>
            </a:r>
          </a:p>
          <a:p>
            <a:pPr marL="0" indent="0">
              <a:buNone/>
            </a:pPr>
            <a:r>
              <a:rPr lang="id-ID" sz="2000" dirty="0"/>
              <a:t>Langkah mencari jenis gamet:</a:t>
            </a:r>
          </a:p>
          <a:p>
            <a:pPr marL="166208" indent="-166208"/>
            <a:r>
              <a:rPr lang="id-ID" sz="2000" dirty="0"/>
              <a:t>Alel heterozigot dituliskan secara terpisah, sedangkan alel homozigot dituliskan salah satu saja.</a:t>
            </a:r>
          </a:p>
          <a:p>
            <a:pPr marL="166208" indent="-166208"/>
            <a:r>
              <a:rPr lang="id-ID" sz="2000" dirty="0"/>
              <a:t>Garis penghubung untuk alel heterozigot dibuat bercabang, sedangkan alel homozigot dibuat lurus.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695728" y="914397"/>
            <a:ext cx="8227080" cy="4236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88856" tIns="44428" rIns="88856" bIns="44428" rtlCol="0" anchor="ctr">
            <a:noAutofit/>
          </a:bodyPr>
          <a:lstStyle>
            <a:lvl1pPr algn="l" defTabSz="93360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665" b="1" dirty="0"/>
              <a:t>A. Menghitung Jumlah Macam Gamet</a:t>
            </a:r>
            <a:endParaRPr lang="en-US" sz="2665" b="1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967065" y="184191"/>
            <a:ext cx="8955742" cy="609197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id-ID" sz="2665" b="1" dirty="0">
                <a:solidFill>
                  <a:schemeClr val="tx1"/>
                </a:solidFill>
              </a:rPr>
              <a:t>III. Menghitung Macam Gamet, Genotipe, dan Fenotipe</a:t>
            </a:r>
            <a:endParaRPr lang="en-US" sz="2665" b="1" dirty="0">
              <a:solidFill>
                <a:schemeClr val="tx1"/>
              </a:solidFill>
            </a:endParaRPr>
          </a:p>
        </p:txBody>
      </p:sp>
      <p:sp>
        <p:nvSpPr>
          <p:cNvPr id="13" name="Content Placeholder 8"/>
          <p:cNvSpPr txBox="1">
            <a:spLocks/>
          </p:cNvSpPr>
          <p:nvPr/>
        </p:nvSpPr>
        <p:spPr>
          <a:xfrm>
            <a:off x="1146222" y="4397771"/>
            <a:ext cx="5404167" cy="1924875"/>
          </a:xfrm>
          <a:prstGeom prst="rect">
            <a:avLst/>
          </a:prstGeom>
        </p:spPr>
        <p:txBody>
          <a:bodyPr vert="horz" lIns="88856" tIns="44428" rIns="88856" bIns="44428" rtlCol="0">
            <a:noAutofit/>
          </a:bodyPr>
          <a:lstStyle/>
          <a:p>
            <a:pPr defTabSz="888602">
              <a:lnSpc>
                <a:spcPct val="90000"/>
              </a:lnSpc>
              <a:spcBef>
                <a:spcPts val="972"/>
              </a:spcBef>
              <a:defRPr/>
            </a:pPr>
            <a:r>
              <a:rPr lang="id-ID" sz="2200" dirty="0"/>
              <a:t>Contoh:</a:t>
            </a:r>
          </a:p>
          <a:p>
            <a:pPr defTabSz="888602">
              <a:lnSpc>
                <a:spcPct val="90000"/>
              </a:lnSpc>
              <a:spcBef>
                <a:spcPts val="972"/>
              </a:spcBef>
              <a:defRPr/>
            </a:pPr>
            <a:r>
              <a:rPr lang="id-ID" sz="2200" dirty="0"/>
              <a:t>Individu bergenotipe AA Bb CC Dd memiliki 2 pasangan alel heterozigot, sehingga jumlah gametnya adalah 2</a:t>
            </a:r>
            <a:r>
              <a:rPr lang="id-ID" sz="2200" baseline="30000" dirty="0"/>
              <a:t>2</a:t>
            </a:r>
            <a:r>
              <a:rPr lang="id-ID" sz="2200" dirty="0"/>
              <a:t> atau 4 jenis. Jenis gamet dapat diketahui dengan diagram anak garpu sebagai berikut.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6323527" y="4019873"/>
            <a:ext cx="5756856" cy="2638504"/>
            <a:chOff x="6335487" y="4223658"/>
            <a:chExt cx="5290466" cy="2264894"/>
          </a:xfrm>
        </p:grpSpPr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6335487" y="5116280"/>
              <a:ext cx="1001485" cy="457206"/>
            </a:xfrm>
            <a:prstGeom prst="rect">
              <a:avLst/>
            </a:prstGeom>
            <a:ln>
              <a:noFill/>
            </a:ln>
          </p:spPr>
          <p:txBody>
            <a:bodyPr vert="horz" lIns="88856" tIns="44428" rIns="88856" bIns="44428" rtlCol="0">
              <a:normAutofit/>
            </a:bodyPr>
            <a:lstStyle/>
            <a:p>
              <a:pPr algn="ctr" defTabSz="888602">
                <a:lnSpc>
                  <a:spcPct val="90000"/>
                </a:lnSpc>
                <a:defRPr/>
              </a:pPr>
              <a:r>
                <a:rPr lang="id-ID" sz="1904" b="1" dirty="0"/>
                <a:t>A</a:t>
              </a:r>
            </a:p>
          </p:txBody>
        </p:sp>
        <p:sp>
          <p:nvSpPr>
            <p:cNvPr id="16" name="Content Placeholder 2"/>
            <p:cNvSpPr txBox="1">
              <a:spLocks/>
            </p:cNvSpPr>
            <p:nvPr/>
          </p:nvSpPr>
          <p:spPr>
            <a:xfrm>
              <a:off x="7141035" y="4506680"/>
              <a:ext cx="1001485" cy="457206"/>
            </a:xfrm>
            <a:prstGeom prst="rect">
              <a:avLst/>
            </a:prstGeom>
            <a:ln>
              <a:noFill/>
            </a:ln>
          </p:spPr>
          <p:txBody>
            <a:bodyPr vert="horz" lIns="88856" tIns="44428" rIns="88856" bIns="44428" rtlCol="0">
              <a:normAutofit/>
            </a:bodyPr>
            <a:lstStyle/>
            <a:p>
              <a:pPr algn="ctr" defTabSz="888602">
                <a:lnSpc>
                  <a:spcPct val="90000"/>
                </a:lnSpc>
                <a:defRPr/>
              </a:pPr>
              <a:r>
                <a:rPr lang="id-ID" sz="1904" b="1" dirty="0"/>
                <a:t>B</a:t>
              </a:r>
            </a:p>
          </p:txBody>
        </p:sp>
        <p:sp>
          <p:nvSpPr>
            <p:cNvPr id="17" name="Content Placeholder 2"/>
            <p:cNvSpPr txBox="1">
              <a:spLocks/>
            </p:cNvSpPr>
            <p:nvPr/>
          </p:nvSpPr>
          <p:spPr>
            <a:xfrm>
              <a:off x="7141035" y="5682337"/>
              <a:ext cx="1001485" cy="457206"/>
            </a:xfrm>
            <a:prstGeom prst="rect">
              <a:avLst/>
            </a:prstGeom>
            <a:ln>
              <a:noFill/>
            </a:ln>
          </p:spPr>
          <p:txBody>
            <a:bodyPr vert="horz" lIns="88856" tIns="44428" rIns="88856" bIns="44428" rtlCol="0">
              <a:normAutofit/>
            </a:bodyPr>
            <a:lstStyle/>
            <a:p>
              <a:pPr algn="ctr" defTabSz="888602">
                <a:lnSpc>
                  <a:spcPct val="90000"/>
                </a:lnSpc>
                <a:defRPr/>
              </a:pPr>
              <a:r>
                <a:rPr lang="id-ID" sz="1904" b="1" dirty="0"/>
                <a:t>b</a:t>
              </a:r>
            </a:p>
          </p:txBody>
        </p:sp>
        <p:sp>
          <p:nvSpPr>
            <p:cNvPr id="18" name="Content Placeholder 2"/>
            <p:cNvSpPr txBox="1">
              <a:spLocks/>
            </p:cNvSpPr>
            <p:nvPr/>
          </p:nvSpPr>
          <p:spPr>
            <a:xfrm>
              <a:off x="8251382" y="4507360"/>
              <a:ext cx="1001485" cy="457206"/>
            </a:xfrm>
            <a:prstGeom prst="rect">
              <a:avLst/>
            </a:prstGeom>
            <a:ln>
              <a:noFill/>
            </a:ln>
          </p:spPr>
          <p:txBody>
            <a:bodyPr vert="horz" lIns="88856" tIns="44428" rIns="88856" bIns="44428" rtlCol="0">
              <a:normAutofit/>
            </a:bodyPr>
            <a:lstStyle/>
            <a:p>
              <a:pPr algn="ctr" defTabSz="888602">
                <a:lnSpc>
                  <a:spcPct val="90000"/>
                </a:lnSpc>
                <a:defRPr/>
              </a:pPr>
              <a:r>
                <a:rPr lang="id-ID" sz="1904" b="1" dirty="0"/>
                <a:t>C</a:t>
              </a:r>
            </a:p>
          </p:txBody>
        </p:sp>
        <p:sp>
          <p:nvSpPr>
            <p:cNvPr id="19" name="Content Placeholder 2"/>
            <p:cNvSpPr txBox="1">
              <a:spLocks/>
            </p:cNvSpPr>
            <p:nvPr/>
          </p:nvSpPr>
          <p:spPr>
            <a:xfrm>
              <a:off x="8294925" y="5683017"/>
              <a:ext cx="1001485" cy="457206"/>
            </a:xfrm>
            <a:prstGeom prst="rect">
              <a:avLst/>
            </a:prstGeom>
            <a:ln>
              <a:noFill/>
            </a:ln>
          </p:spPr>
          <p:txBody>
            <a:bodyPr vert="horz" lIns="88856" tIns="44428" rIns="88856" bIns="44428" rtlCol="0">
              <a:normAutofit/>
            </a:bodyPr>
            <a:lstStyle/>
            <a:p>
              <a:pPr algn="ctr" defTabSz="888602">
                <a:lnSpc>
                  <a:spcPct val="90000"/>
                </a:lnSpc>
                <a:defRPr/>
              </a:pPr>
              <a:r>
                <a:rPr lang="id-ID" sz="1904" b="1" dirty="0"/>
                <a:t>C</a:t>
              </a:r>
            </a:p>
          </p:txBody>
        </p:sp>
        <p:sp>
          <p:nvSpPr>
            <p:cNvPr id="20" name="Content Placeholder 2"/>
            <p:cNvSpPr txBox="1">
              <a:spLocks/>
            </p:cNvSpPr>
            <p:nvPr/>
          </p:nvSpPr>
          <p:spPr>
            <a:xfrm>
              <a:off x="9383498" y="4224327"/>
              <a:ext cx="1001485" cy="457206"/>
            </a:xfrm>
            <a:prstGeom prst="rect">
              <a:avLst/>
            </a:prstGeom>
            <a:ln>
              <a:noFill/>
            </a:ln>
          </p:spPr>
          <p:txBody>
            <a:bodyPr vert="horz" lIns="88856" tIns="44428" rIns="88856" bIns="44428" rtlCol="0">
              <a:normAutofit/>
            </a:bodyPr>
            <a:lstStyle/>
            <a:p>
              <a:pPr algn="ctr" defTabSz="888602">
                <a:lnSpc>
                  <a:spcPct val="90000"/>
                </a:lnSpc>
                <a:defRPr/>
              </a:pPr>
              <a:r>
                <a:rPr lang="id-ID" sz="1904" b="1" dirty="0"/>
                <a:t>D</a:t>
              </a:r>
            </a:p>
          </p:txBody>
        </p:sp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9383499" y="4833934"/>
              <a:ext cx="1001485" cy="457206"/>
            </a:xfrm>
            <a:prstGeom prst="rect">
              <a:avLst/>
            </a:prstGeom>
            <a:ln>
              <a:noFill/>
            </a:ln>
          </p:spPr>
          <p:txBody>
            <a:bodyPr vert="horz" lIns="88856" tIns="44428" rIns="88856" bIns="44428" rtlCol="0">
              <a:normAutofit/>
            </a:bodyPr>
            <a:lstStyle/>
            <a:p>
              <a:pPr algn="ctr" defTabSz="888602">
                <a:lnSpc>
                  <a:spcPct val="90000"/>
                </a:lnSpc>
                <a:defRPr/>
              </a:pPr>
              <a:r>
                <a:rPr lang="id-ID" sz="1904" b="1" dirty="0"/>
                <a:t>d</a:t>
              </a:r>
            </a:p>
          </p:txBody>
        </p:sp>
        <p:sp>
          <p:nvSpPr>
            <p:cNvPr id="22" name="Content Placeholder 2"/>
            <p:cNvSpPr txBox="1">
              <a:spLocks/>
            </p:cNvSpPr>
            <p:nvPr/>
          </p:nvSpPr>
          <p:spPr>
            <a:xfrm>
              <a:off x="9383498" y="5399984"/>
              <a:ext cx="1001485" cy="457206"/>
            </a:xfrm>
            <a:prstGeom prst="rect">
              <a:avLst/>
            </a:prstGeom>
            <a:ln>
              <a:noFill/>
            </a:ln>
          </p:spPr>
          <p:txBody>
            <a:bodyPr vert="horz" lIns="88856" tIns="44428" rIns="88856" bIns="44428" rtlCol="0">
              <a:normAutofit/>
            </a:bodyPr>
            <a:lstStyle/>
            <a:p>
              <a:pPr algn="ctr" defTabSz="888602">
                <a:lnSpc>
                  <a:spcPct val="90000"/>
                </a:lnSpc>
                <a:defRPr/>
              </a:pPr>
              <a:r>
                <a:rPr lang="id-ID" sz="1904" b="1" dirty="0"/>
                <a:t>D</a:t>
              </a:r>
            </a:p>
          </p:txBody>
        </p:sp>
        <p:sp>
          <p:nvSpPr>
            <p:cNvPr id="23" name="Content Placeholder 2"/>
            <p:cNvSpPr txBox="1">
              <a:spLocks/>
            </p:cNvSpPr>
            <p:nvPr/>
          </p:nvSpPr>
          <p:spPr>
            <a:xfrm>
              <a:off x="9383499" y="6009591"/>
              <a:ext cx="1001485" cy="457206"/>
            </a:xfrm>
            <a:prstGeom prst="rect">
              <a:avLst/>
            </a:prstGeom>
            <a:ln>
              <a:noFill/>
            </a:ln>
          </p:spPr>
          <p:txBody>
            <a:bodyPr vert="horz" lIns="88856" tIns="44428" rIns="88856" bIns="44428" rtlCol="0">
              <a:normAutofit/>
            </a:bodyPr>
            <a:lstStyle/>
            <a:p>
              <a:pPr algn="ctr" defTabSz="888602">
                <a:lnSpc>
                  <a:spcPct val="90000"/>
                </a:lnSpc>
                <a:defRPr/>
              </a:pPr>
              <a:r>
                <a:rPr lang="id-ID" sz="1904" b="1" dirty="0"/>
                <a:t>d</a:t>
              </a:r>
            </a:p>
          </p:txBody>
        </p:sp>
        <p:sp>
          <p:nvSpPr>
            <p:cNvPr id="24" name="Content Placeholder 2"/>
            <p:cNvSpPr txBox="1">
              <a:spLocks/>
            </p:cNvSpPr>
            <p:nvPr/>
          </p:nvSpPr>
          <p:spPr>
            <a:xfrm>
              <a:off x="10014876" y="4223658"/>
              <a:ext cx="1611074" cy="436104"/>
            </a:xfrm>
            <a:prstGeom prst="rect">
              <a:avLst/>
            </a:prstGeom>
            <a:ln>
              <a:noFill/>
            </a:ln>
          </p:spPr>
          <p:txBody>
            <a:bodyPr vert="horz" lIns="88856" tIns="44428" rIns="88856" bIns="44428" rtlCol="0">
              <a:normAutofit/>
            </a:bodyPr>
            <a:lstStyle/>
            <a:p>
              <a:pPr defTabSz="888602">
                <a:lnSpc>
                  <a:spcPct val="90000"/>
                </a:lnSpc>
                <a:defRPr/>
              </a:pPr>
              <a:r>
                <a:rPr lang="id-ID" sz="1904" b="1" dirty="0">
                  <a:sym typeface="Wingdings" pitchFamily="2" charset="2"/>
                </a:rPr>
                <a:t> ABCD</a:t>
              </a:r>
              <a:endParaRPr lang="id-ID" sz="1904" b="1" dirty="0"/>
            </a:p>
          </p:txBody>
        </p:sp>
        <p:sp>
          <p:nvSpPr>
            <p:cNvPr id="25" name="Content Placeholder 2"/>
            <p:cNvSpPr txBox="1">
              <a:spLocks/>
            </p:cNvSpPr>
            <p:nvPr/>
          </p:nvSpPr>
          <p:spPr>
            <a:xfrm>
              <a:off x="10014879" y="4855020"/>
              <a:ext cx="1611074" cy="436104"/>
            </a:xfrm>
            <a:prstGeom prst="rect">
              <a:avLst/>
            </a:prstGeom>
            <a:ln>
              <a:noFill/>
            </a:ln>
          </p:spPr>
          <p:txBody>
            <a:bodyPr vert="horz" lIns="88856" tIns="44428" rIns="88856" bIns="44428" rtlCol="0">
              <a:normAutofit/>
            </a:bodyPr>
            <a:lstStyle/>
            <a:p>
              <a:pPr defTabSz="888602">
                <a:lnSpc>
                  <a:spcPct val="90000"/>
                </a:lnSpc>
                <a:defRPr/>
              </a:pPr>
              <a:r>
                <a:rPr lang="id-ID" sz="1904" b="1" dirty="0">
                  <a:sym typeface="Wingdings" pitchFamily="2" charset="2"/>
                </a:rPr>
                <a:t> ABCd</a:t>
              </a:r>
              <a:endParaRPr lang="id-ID" sz="1904" b="1" dirty="0"/>
            </a:p>
          </p:txBody>
        </p:sp>
        <p:sp>
          <p:nvSpPr>
            <p:cNvPr id="26" name="Content Placeholder 2"/>
            <p:cNvSpPr txBox="1">
              <a:spLocks/>
            </p:cNvSpPr>
            <p:nvPr/>
          </p:nvSpPr>
          <p:spPr>
            <a:xfrm>
              <a:off x="10014875" y="5421086"/>
              <a:ext cx="1611074" cy="436104"/>
            </a:xfrm>
            <a:prstGeom prst="rect">
              <a:avLst/>
            </a:prstGeom>
            <a:ln>
              <a:noFill/>
            </a:ln>
          </p:spPr>
          <p:txBody>
            <a:bodyPr vert="horz" lIns="88856" tIns="44428" rIns="88856" bIns="44428" rtlCol="0">
              <a:normAutofit/>
            </a:bodyPr>
            <a:lstStyle/>
            <a:p>
              <a:pPr defTabSz="888602">
                <a:lnSpc>
                  <a:spcPct val="90000"/>
                </a:lnSpc>
                <a:defRPr/>
              </a:pPr>
              <a:r>
                <a:rPr lang="id-ID" sz="1904" b="1" dirty="0">
                  <a:sym typeface="Wingdings" pitchFamily="2" charset="2"/>
                </a:rPr>
                <a:t> AbCD</a:t>
              </a:r>
              <a:endParaRPr lang="id-ID" sz="1904" b="1" dirty="0"/>
            </a:p>
          </p:txBody>
        </p:sp>
        <p:sp>
          <p:nvSpPr>
            <p:cNvPr id="27" name="Content Placeholder 2"/>
            <p:cNvSpPr txBox="1">
              <a:spLocks/>
            </p:cNvSpPr>
            <p:nvPr/>
          </p:nvSpPr>
          <p:spPr>
            <a:xfrm>
              <a:off x="10014878" y="6052448"/>
              <a:ext cx="1611074" cy="436104"/>
            </a:xfrm>
            <a:prstGeom prst="rect">
              <a:avLst/>
            </a:prstGeom>
            <a:ln>
              <a:noFill/>
            </a:ln>
          </p:spPr>
          <p:txBody>
            <a:bodyPr vert="horz" lIns="88856" tIns="44428" rIns="88856" bIns="44428" rtlCol="0">
              <a:normAutofit/>
            </a:bodyPr>
            <a:lstStyle/>
            <a:p>
              <a:pPr defTabSz="888602">
                <a:lnSpc>
                  <a:spcPct val="90000"/>
                </a:lnSpc>
                <a:defRPr/>
              </a:pPr>
              <a:r>
                <a:rPr lang="id-ID" sz="1904" b="1" dirty="0">
                  <a:sym typeface="Wingdings" pitchFamily="2" charset="2"/>
                </a:rPr>
                <a:t> AbCd</a:t>
              </a:r>
              <a:endParaRPr lang="id-ID" sz="1904" b="1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 rot="5400000" flipH="1" flipV="1">
              <a:off x="6966857" y="4789714"/>
              <a:ext cx="544286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6945086" y="5377542"/>
              <a:ext cx="566056" cy="4354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8860971" y="4441371"/>
              <a:ext cx="783772" cy="239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860970" y="4702629"/>
              <a:ext cx="805547" cy="3048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8882743" y="5595257"/>
              <a:ext cx="783772" cy="239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8882742" y="5856515"/>
              <a:ext cx="805547" cy="3048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7772400" y="4680857"/>
              <a:ext cx="827315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7794171" y="5856514"/>
              <a:ext cx="827315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329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1" grpId="0" animBg="1"/>
      <p:bldP spid="12" grpId="0" animBg="1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23" y="1365155"/>
            <a:ext cx="10797837" cy="50259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id-ID" sz="2284" b="1" dirty="0"/>
              <a:t>1. Menghitung Fenotipe Hasil Keturunan dengan Diagram Anak Garpu (Cabang/Bracket)</a:t>
            </a:r>
            <a:endParaRPr lang="en-US" sz="2284" b="1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859317" y="785605"/>
            <a:ext cx="9063492" cy="4494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88856" tIns="44428" rIns="88856" bIns="44428" rtlCol="0" anchor="ctr">
            <a:noAutofit/>
          </a:bodyPr>
          <a:lstStyle>
            <a:lvl1pPr algn="l" defTabSz="93360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665" b="1" dirty="0"/>
              <a:t>B. Menghitung Genotipe dan Fenotipe Hasil Keturunan</a:t>
            </a:r>
            <a:endParaRPr lang="en-US" sz="2665" b="1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967065" y="81160"/>
            <a:ext cx="8955742" cy="609197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id-ID" sz="2665" b="1" dirty="0">
                <a:solidFill>
                  <a:schemeClr val="tx1"/>
                </a:solidFill>
              </a:rPr>
              <a:t>III. Menghitung Macam Gamet, Genotipe, dan Fenotipe</a:t>
            </a:r>
            <a:endParaRPr lang="en-US" sz="2665" b="1" dirty="0">
              <a:solidFill>
                <a:schemeClr val="tx1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28034" y="1738649"/>
            <a:ext cx="11526591" cy="504899"/>
          </a:xfrm>
          <a:prstGeom prst="rect">
            <a:avLst/>
          </a:prstGeom>
        </p:spPr>
        <p:txBody>
          <a:bodyPr vert="horz" lIns="88856" tIns="44428" rIns="88856" bIns="44428" rtlCol="0">
            <a:noAutofit/>
          </a:bodyPr>
          <a:lstStyle/>
          <a:p>
            <a:pPr defTabSz="888602">
              <a:lnSpc>
                <a:spcPct val="90000"/>
              </a:lnSpc>
              <a:spcBef>
                <a:spcPts val="972"/>
              </a:spcBef>
              <a:defRPr/>
            </a:pPr>
            <a:r>
              <a:rPr lang="id-ID" sz="2200" dirty="0"/>
              <a:t>Contoh: penyilangan ercis biji bulat kuning heterozigot (BbKk) dengan sesamanya</a:t>
            </a:r>
            <a:endParaRPr lang="en-US" sz="220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13701" y="2366210"/>
            <a:ext cx="5132585" cy="2652288"/>
          </a:xfrm>
          <a:prstGeom prst="rect">
            <a:avLst/>
          </a:prstGeom>
        </p:spPr>
        <p:txBody>
          <a:bodyPr vert="horz" lIns="88856" tIns="44428" rIns="88856" bIns="44428" rtlCol="0">
            <a:noAutofit/>
          </a:bodyPr>
          <a:lstStyle/>
          <a:p>
            <a:pPr defTabSz="888602">
              <a:lnSpc>
                <a:spcPct val="90000"/>
              </a:lnSpc>
              <a:spcBef>
                <a:spcPts val="972"/>
              </a:spcBef>
              <a:defRPr/>
            </a:pPr>
            <a:r>
              <a:rPr lang="id-ID" sz="2200" dirty="0"/>
              <a:t>BbKk	  &gt;&lt;	BbKk</a:t>
            </a:r>
          </a:p>
          <a:p>
            <a:pPr defTabSz="888602">
              <a:lnSpc>
                <a:spcPct val="90000"/>
              </a:lnSpc>
              <a:spcBef>
                <a:spcPts val="972"/>
              </a:spcBef>
              <a:defRPr/>
            </a:pPr>
            <a:r>
              <a:rPr lang="id-ID" sz="2200" dirty="0"/>
              <a:t>Memasangkan setiap alel pada kedua induk yang sealel, menghitung jumlahnya, menggabungkan dengan pasangan alel lainnya yang bukan sealel, dan mengalikan koefisiannya.</a:t>
            </a:r>
          </a:p>
          <a:p>
            <a:pPr defTabSz="888602">
              <a:lnSpc>
                <a:spcPct val="90000"/>
              </a:lnSpc>
              <a:spcBef>
                <a:spcPts val="972"/>
              </a:spcBef>
              <a:tabLst>
                <a:tab pos="1015380" algn="l"/>
                <a:tab pos="1533648" algn="l"/>
                <a:tab pos="2051914" algn="l"/>
                <a:tab pos="2570182" algn="l"/>
              </a:tabLst>
              <a:defRPr/>
            </a:pPr>
            <a:r>
              <a:rPr lang="id-ID" sz="2200" dirty="0"/>
              <a:t>Jumlah	BB 	= 1	KK 	= 1</a:t>
            </a:r>
          </a:p>
          <a:p>
            <a:pPr defTabSz="888602">
              <a:lnSpc>
                <a:spcPct val="90000"/>
              </a:lnSpc>
              <a:spcBef>
                <a:spcPts val="972"/>
              </a:spcBef>
              <a:tabLst>
                <a:tab pos="1015380" algn="l"/>
                <a:tab pos="1533648" algn="l"/>
                <a:tab pos="2051914" algn="l"/>
                <a:tab pos="2570182" algn="l"/>
              </a:tabLst>
              <a:defRPr/>
            </a:pPr>
            <a:r>
              <a:rPr lang="id-ID" sz="2200" dirty="0"/>
              <a:t>	Bb	= 2	Kk	= 2</a:t>
            </a:r>
          </a:p>
          <a:p>
            <a:pPr defTabSz="888602">
              <a:lnSpc>
                <a:spcPct val="90000"/>
              </a:lnSpc>
              <a:spcBef>
                <a:spcPts val="972"/>
              </a:spcBef>
              <a:tabLst>
                <a:tab pos="1015380" algn="l"/>
                <a:tab pos="1533648" algn="l"/>
                <a:tab pos="2051914" algn="l"/>
                <a:tab pos="2570182" algn="l"/>
              </a:tabLst>
              <a:defRPr/>
            </a:pPr>
            <a:r>
              <a:rPr lang="id-ID" sz="2200" dirty="0"/>
              <a:t>	bb	= 1	kk	= 1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5576552" y="2511379"/>
            <a:ext cx="6478073" cy="4180856"/>
            <a:chOff x="5982365" y="2638693"/>
            <a:chExt cx="6400522" cy="4392802"/>
          </a:xfrm>
        </p:grpSpPr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5982365" y="2638693"/>
              <a:ext cx="6400522" cy="4392802"/>
            </a:xfrm>
            <a:prstGeom prst="rect">
              <a:avLst/>
            </a:prstGeom>
          </p:spPr>
          <p:txBody>
            <a:bodyPr vert="horz" lIns="88856" tIns="44428" rIns="88856" bIns="44428" rtlCol="0">
              <a:normAutofit lnSpcReduction="10000"/>
            </a:bodyPr>
            <a:lstStyle/>
            <a:p>
              <a:pPr defTabSz="888602">
                <a:lnSpc>
                  <a:spcPct val="90000"/>
                </a:lnSpc>
                <a:tabLst>
                  <a:tab pos="1015380" algn="l"/>
                  <a:tab pos="1699856" algn="l"/>
                </a:tabLst>
                <a:defRPr/>
              </a:pPr>
              <a:r>
                <a:rPr lang="id-ID" sz="1904" dirty="0"/>
                <a:t>	</a:t>
              </a:r>
              <a:r>
                <a:rPr lang="id-ID" sz="2200" dirty="0"/>
                <a:t>1 KK	</a:t>
              </a:r>
              <a:r>
                <a:rPr lang="id-ID" sz="2200" dirty="0">
                  <a:sym typeface="Wingdings" pitchFamily="2" charset="2"/>
                </a:rPr>
                <a:t> 1 BBKK (bulat, kuning)</a:t>
              </a:r>
            </a:p>
            <a:p>
              <a:pPr defTabSz="888602">
                <a:lnSpc>
                  <a:spcPct val="90000"/>
                </a:lnSpc>
                <a:tabLst>
                  <a:tab pos="1015380" algn="l"/>
                  <a:tab pos="1699856" algn="l"/>
                </a:tabLst>
                <a:defRPr/>
              </a:pPr>
              <a:r>
                <a:rPr lang="id-ID" sz="2200" dirty="0">
                  <a:sym typeface="Wingdings" pitchFamily="2" charset="2"/>
                </a:rPr>
                <a:t>1 BB	2 Kk	 2 BBKk (bulat, kuning)</a:t>
              </a:r>
            </a:p>
            <a:p>
              <a:pPr defTabSz="888602">
                <a:lnSpc>
                  <a:spcPct val="90000"/>
                </a:lnSpc>
                <a:spcAft>
                  <a:spcPts val="1142"/>
                </a:spcAft>
                <a:tabLst>
                  <a:tab pos="1015380" algn="l"/>
                  <a:tab pos="1699856" algn="l"/>
                </a:tabLst>
                <a:defRPr/>
              </a:pPr>
              <a:r>
                <a:rPr lang="id-ID" sz="2200" dirty="0">
                  <a:sym typeface="Wingdings" pitchFamily="2" charset="2"/>
                </a:rPr>
                <a:t>	1 kk	 1 BBkk (bulat, hijau)</a:t>
              </a:r>
            </a:p>
            <a:p>
              <a:pPr>
                <a:lnSpc>
                  <a:spcPct val="90000"/>
                </a:lnSpc>
                <a:tabLst>
                  <a:tab pos="1015380" algn="l"/>
                  <a:tab pos="1699856" algn="l"/>
                </a:tabLst>
                <a:defRPr/>
              </a:pPr>
              <a:r>
                <a:rPr lang="id-ID" sz="2200" dirty="0"/>
                <a:t>	1 KK	</a:t>
              </a:r>
              <a:r>
                <a:rPr lang="id-ID" sz="2200" dirty="0">
                  <a:sym typeface="Wingdings" pitchFamily="2" charset="2"/>
                </a:rPr>
                <a:t> 2 BbKK (bulat, kuning)</a:t>
              </a:r>
            </a:p>
            <a:p>
              <a:pPr>
                <a:lnSpc>
                  <a:spcPct val="90000"/>
                </a:lnSpc>
                <a:tabLst>
                  <a:tab pos="1015380" algn="l"/>
                  <a:tab pos="1699856" algn="l"/>
                </a:tabLst>
                <a:defRPr/>
              </a:pPr>
              <a:r>
                <a:rPr lang="id-ID" sz="2200" dirty="0">
                  <a:sym typeface="Wingdings" pitchFamily="2" charset="2"/>
                </a:rPr>
                <a:t>2 Bb	2 Kk	 4 BbKk (bulat, kuning)</a:t>
              </a:r>
            </a:p>
            <a:p>
              <a:pPr>
                <a:lnSpc>
                  <a:spcPct val="90000"/>
                </a:lnSpc>
                <a:spcAft>
                  <a:spcPts val="1142"/>
                </a:spcAft>
                <a:tabLst>
                  <a:tab pos="1015380" algn="l"/>
                  <a:tab pos="1699856" algn="l"/>
                </a:tabLst>
                <a:defRPr/>
              </a:pPr>
              <a:r>
                <a:rPr lang="id-ID" sz="2200" dirty="0">
                  <a:sym typeface="Wingdings" pitchFamily="2" charset="2"/>
                </a:rPr>
                <a:t>	1 kk	 2 Bbkk (bulat, hijau)</a:t>
              </a:r>
              <a:endParaRPr lang="id-ID" sz="2200" dirty="0"/>
            </a:p>
            <a:p>
              <a:pPr>
                <a:lnSpc>
                  <a:spcPct val="90000"/>
                </a:lnSpc>
                <a:tabLst>
                  <a:tab pos="1015380" algn="l"/>
                  <a:tab pos="1699856" algn="l"/>
                </a:tabLst>
                <a:defRPr/>
              </a:pPr>
              <a:r>
                <a:rPr lang="id-ID" sz="2200" dirty="0"/>
                <a:t>	1 KK	</a:t>
              </a:r>
              <a:r>
                <a:rPr lang="id-ID" sz="2200" dirty="0">
                  <a:sym typeface="Wingdings" pitchFamily="2" charset="2"/>
                </a:rPr>
                <a:t> 1 bbKK (keriput, kuning)</a:t>
              </a:r>
            </a:p>
            <a:p>
              <a:pPr>
                <a:lnSpc>
                  <a:spcPct val="90000"/>
                </a:lnSpc>
                <a:tabLst>
                  <a:tab pos="1015380" algn="l"/>
                  <a:tab pos="1699856" algn="l"/>
                </a:tabLst>
                <a:defRPr/>
              </a:pPr>
              <a:r>
                <a:rPr lang="id-ID" sz="2200" dirty="0">
                  <a:sym typeface="Wingdings" pitchFamily="2" charset="2"/>
                </a:rPr>
                <a:t>1 bb	2 Kk	 2 bbKk (keriput, kuning)</a:t>
              </a:r>
            </a:p>
            <a:p>
              <a:pPr>
                <a:lnSpc>
                  <a:spcPct val="90000"/>
                </a:lnSpc>
                <a:tabLst>
                  <a:tab pos="1015380" algn="l"/>
                  <a:tab pos="1699856" algn="l"/>
                </a:tabLst>
                <a:defRPr/>
              </a:pPr>
              <a:r>
                <a:rPr lang="id-ID" sz="2200" dirty="0">
                  <a:sym typeface="Wingdings" pitchFamily="2" charset="2"/>
                </a:rPr>
                <a:t>	1 kk	 1 bbkk (keriput, hijau)</a:t>
              </a:r>
            </a:p>
            <a:p>
              <a:pPr>
                <a:lnSpc>
                  <a:spcPct val="90000"/>
                </a:lnSpc>
                <a:tabLst>
                  <a:tab pos="1015380" algn="l"/>
                  <a:tab pos="1699856" algn="l"/>
                </a:tabLst>
                <a:defRPr/>
              </a:pPr>
              <a:endParaRPr lang="id-ID" sz="2200" dirty="0">
                <a:sym typeface="Wingdings" pitchFamily="2" charset="2"/>
              </a:endParaRPr>
            </a:p>
            <a:p>
              <a:pPr>
                <a:lnSpc>
                  <a:spcPct val="90000"/>
                </a:lnSpc>
                <a:tabLst>
                  <a:tab pos="1015380" algn="l"/>
                  <a:tab pos="1699856" algn="l"/>
                </a:tabLst>
                <a:defRPr/>
              </a:pPr>
              <a:r>
                <a:rPr lang="id-ID" sz="2200" dirty="0">
                  <a:sym typeface="Wingdings" pitchFamily="2" charset="2"/>
                </a:rPr>
                <a:t>Rasio fenotipe keturunan</a:t>
              </a:r>
            </a:p>
            <a:p>
              <a:pPr>
                <a:lnSpc>
                  <a:spcPct val="90000"/>
                </a:lnSpc>
                <a:tabLst>
                  <a:tab pos="1015380" algn="l"/>
                  <a:tab pos="1699856" algn="l"/>
                </a:tabLst>
                <a:defRPr/>
              </a:pPr>
              <a:r>
                <a:rPr lang="id-ID" sz="2200" dirty="0">
                  <a:sym typeface="Wingdings" pitchFamily="2" charset="2"/>
                </a:rPr>
                <a:t>= bulat kuning : bulat hijau : keriput kuning : keriput hijau = 9 : 3 : 3 : 1</a:t>
              </a:r>
              <a:endParaRPr lang="id-ID" sz="2200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656093" y="3085711"/>
              <a:ext cx="4572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661464" y="3121014"/>
              <a:ext cx="391886" cy="2830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6643373" y="2756803"/>
              <a:ext cx="457195" cy="2394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6697946" y="4037831"/>
              <a:ext cx="355404" cy="87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707670" y="4100124"/>
              <a:ext cx="387531" cy="2783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6682221" y="3771811"/>
              <a:ext cx="422026" cy="1929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656772" y="5006748"/>
              <a:ext cx="422026" cy="346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690592" y="5115745"/>
              <a:ext cx="391886" cy="2830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6659776" y="4724462"/>
              <a:ext cx="457195" cy="2394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922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76323" y="1519703"/>
            <a:ext cx="10797837" cy="46396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id-ID" sz="2284" b="1" dirty="0"/>
              <a:t>2. Hubungan antara Jumlah Sifat Beda dengan Jumlah Kemungkinan Genotipe pada F2</a:t>
            </a:r>
            <a:endParaRPr lang="en-US" sz="2284" b="1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782043" y="908407"/>
            <a:ext cx="9063492" cy="4682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88856" tIns="44428" rIns="88856" bIns="44428" rtlCol="0" anchor="ctr">
            <a:noAutofit/>
          </a:bodyPr>
          <a:lstStyle>
            <a:lvl1pPr algn="l" defTabSz="93360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665" b="1" dirty="0"/>
              <a:t>B. Menghitung Genotipe dan Fenotipe Hasil Keturunan</a:t>
            </a:r>
            <a:endParaRPr lang="en-US" sz="2665" b="1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001149" y="216285"/>
            <a:ext cx="8955742" cy="609197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id-ID" sz="2665" b="1" dirty="0">
                <a:solidFill>
                  <a:schemeClr val="tx1"/>
                </a:solidFill>
              </a:rPr>
              <a:t>III. Menghitung Macam Gamet, Genotipe, dan Fenotipe</a:t>
            </a:r>
            <a:endParaRPr lang="en-US" sz="2665" b="1" dirty="0">
              <a:solidFill>
                <a:schemeClr val="tx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747751"/>
              </p:ext>
            </p:extLst>
          </p:nvPr>
        </p:nvGraphicFramePr>
        <p:xfrm>
          <a:off x="708336" y="2070923"/>
          <a:ext cx="11483664" cy="456169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386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9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7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93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624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402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96681">
                <a:tc>
                  <a:txBody>
                    <a:bodyPr/>
                    <a:lstStyle/>
                    <a:p>
                      <a:pPr algn="ctr"/>
                      <a:r>
                        <a:rPr lang="id-ID" sz="1900" dirty="0">
                          <a:solidFill>
                            <a:schemeClr val="tx1"/>
                          </a:solidFill>
                        </a:rPr>
                        <a:t>Jumlah</a:t>
                      </a:r>
                      <a:r>
                        <a:rPr lang="id-ID" sz="1900" baseline="0" dirty="0">
                          <a:solidFill>
                            <a:schemeClr val="tx1"/>
                          </a:solidFill>
                        </a:rPr>
                        <a:t> sifat beda</a:t>
                      </a:r>
                      <a:endParaRPr lang="id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900" dirty="0">
                          <a:solidFill>
                            <a:schemeClr val="tx1"/>
                          </a:solidFill>
                        </a:rPr>
                        <a:t>Jumlah jenis gamet F2</a:t>
                      </a: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900" dirty="0">
                          <a:solidFill>
                            <a:schemeClr val="tx1"/>
                          </a:solidFill>
                        </a:rPr>
                        <a:t>Jumlah jenis genotipe F2</a:t>
                      </a: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900" dirty="0">
                          <a:solidFill>
                            <a:schemeClr val="tx1"/>
                          </a:solidFill>
                        </a:rPr>
                        <a:t>Jumlah jenis fenotipe</a:t>
                      </a:r>
                      <a:r>
                        <a:rPr lang="id-ID" sz="1900" baseline="0" dirty="0">
                          <a:solidFill>
                            <a:schemeClr val="tx1"/>
                          </a:solidFill>
                        </a:rPr>
                        <a:t> F2</a:t>
                      </a:r>
                      <a:endParaRPr lang="id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900" dirty="0">
                          <a:solidFill>
                            <a:schemeClr val="tx1"/>
                          </a:solidFill>
                        </a:rPr>
                        <a:t>Jumlah perbandingan F2</a:t>
                      </a: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900" dirty="0">
                          <a:solidFill>
                            <a:schemeClr val="tx1"/>
                          </a:solidFill>
                        </a:rPr>
                        <a:t>Perbandingan fenotipe F2</a:t>
                      </a:r>
                    </a:p>
                  </a:txBody>
                  <a:tcPr marL="87028" marR="87028" marT="43514" marB="435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660">
                <a:tc>
                  <a:txBody>
                    <a:bodyPr/>
                    <a:lstStyle/>
                    <a:p>
                      <a:pPr algn="ctr"/>
                      <a:r>
                        <a:rPr lang="id-ID" sz="1900" b="1" dirty="0"/>
                        <a:t>1</a:t>
                      </a:r>
                      <a:endParaRPr lang="id-ID" sz="1900" b="1" dirty="0">
                        <a:solidFill>
                          <a:schemeClr val="tx1"/>
                        </a:solidFill>
                      </a:endParaRP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900" b="1" dirty="0"/>
                        <a:t>2</a:t>
                      </a:r>
                      <a:r>
                        <a:rPr lang="id-ID" sz="1900" b="1" baseline="30000" dirty="0"/>
                        <a:t>1</a:t>
                      </a:r>
                      <a:r>
                        <a:rPr lang="id-ID" sz="1900" b="1" dirty="0"/>
                        <a:t> = 2</a:t>
                      </a:r>
                      <a:endParaRPr lang="id-ID" sz="1900" b="1" dirty="0">
                        <a:solidFill>
                          <a:schemeClr val="tx1"/>
                        </a:solidFill>
                      </a:endParaRP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900" b="1" dirty="0"/>
                        <a:t>3</a:t>
                      </a:r>
                      <a:r>
                        <a:rPr lang="id-ID" sz="1900" b="1" baseline="30000" dirty="0"/>
                        <a:t>1</a:t>
                      </a:r>
                      <a:r>
                        <a:rPr lang="id-ID" sz="1900" b="1" dirty="0"/>
                        <a:t> = 3</a:t>
                      </a:r>
                      <a:endParaRPr lang="id-ID" sz="1900" b="1" dirty="0">
                        <a:solidFill>
                          <a:schemeClr val="tx1"/>
                        </a:solidFill>
                      </a:endParaRP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900" b="1" dirty="0"/>
                        <a:t>2</a:t>
                      </a:r>
                      <a:endParaRPr lang="id-ID" sz="1900" b="1" dirty="0">
                        <a:solidFill>
                          <a:schemeClr val="tx1"/>
                        </a:solidFill>
                      </a:endParaRP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900" b="1" dirty="0"/>
                        <a:t>4</a:t>
                      </a:r>
                      <a:endParaRPr lang="id-ID" sz="1900" b="1" dirty="0">
                        <a:solidFill>
                          <a:schemeClr val="tx1"/>
                        </a:solidFill>
                      </a:endParaRP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900" b="1" dirty="0"/>
                        <a:t>3 : 1</a:t>
                      </a:r>
                      <a:endParaRPr lang="id-ID" sz="1900" b="1" dirty="0">
                        <a:solidFill>
                          <a:schemeClr val="tx1"/>
                        </a:solidFill>
                      </a:endParaRPr>
                    </a:p>
                  </a:txBody>
                  <a:tcPr marL="87028" marR="87028" marT="43514" marB="435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660">
                <a:tc>
                  <a:txBody>
                    <a:bodyPr/>
                    <a:lstStyle/>
                    <a:p>
                      <a:pPr algn="ctr"/>
                      <a:r>
                        <a:rPr lang="id-ID" sz="1900" b="1" dirty="0"/>
                        <a:t>2</a:t>
                      </a:r>
                      <a:endParaRPr lang="id-ID" sz="1900" b="1" dirty="0">
                        <a:solidFill>
                          <a:schemeClr val="tx1"/>
                        </a:solidFill>
                      </a:endParaRP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900" b="1" dirty="0"/>
                        <a:t>2</a:t>
                      </a:r>
                      <a:r>
                        <a:rPr lang="id-ID" sz="1900" b="1" baseline="30000" dirty="0"/>
                        <a:t>2</a:t>
                      </a:r>
                      <a:r>
                        <a:rPr lang="id-ID" sz="1900" b="1" dirty="0"/>
                        <a:t> = 4</a:t>
                      </a:r>
                      <a:endParaRPr lang="id-ID" sz="1900" b="1" dirty="0">
                        <a:solidFill>
                          <a:schemeClr val="tx1"/>
                        </a:solidFill>
                      </a:endParaRP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900" b="1" dirty="0"/>
                        <a:t>3</a:t>
                      </a:r>
                      <a:r>
                        <a:rPr lang="id-ID" sz="1900" b="1" baseline="30000" dirty="0"/>
                        <a:t>2</a:t>
                      </a:r>
                      <a:r>
                        <a:rPr lang="id-ID" sz="1900" b="1" dirty="0"/>
                        <a:t> = 9</a:t>
                      </a:r>
                      <a:endParaRPr lang="id-ID" sz="1900" b="1" dirty="0">
                        <a:solidFill>
                          <a:schemeClr val="tx1"/>
                        </a:solidFill>
                      </a:endParaRP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900" b="1" dirty="0"/>
                        <a:t>4</a:t>
                      </a:r>
                      <a:endParaRPr lang="id-ID" sz="1900" b="1" dirty="0">
                        <a:solidFill>
                          <a:schemeClr val="tx1"/>
                        </a:solidFill>
                      </a:endParaRP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900" b="1" dirty="0"/>
                        <a:t>16</a:t>
                      </a:r>
                      <a:endParaRPr lang="id-ID" sz="1900" b="1" dirty="0">
                        <a:solidFill>
                          <a:schemeClr val="tx1"/>
                        </a:solidFill>
                      </a:endParaRP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900" b="1" dirty="0"/>
                        <a:t>9 : 3 : 3 : 1</a:t>
                      </a:r>
                      <a:endParaRPr lang="id-ID" sz="1900" b="1" dirty="0">
                        <a:solidFill>
                          <a:schemeClr val="tx1"/>
                        </a:solidFill>
                      </a:endParaRPr>
                    </a:p>
                  </a:txBody>
                  <a:tcPr marL="87028" marR="87028" marT="43514" marB="435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4354">
                <a:tc>
                  <a:txBody>
                    <a:bodyPr/>
                    <a:lstStyle/>
                    <a:p>
                      <a:pPr algn="ctr"/>
                      <a:r>
                        <a:rPr lang="id-ID" sz="1900" b="1" dirty="0"/>
                        <a:t>3</a:t>
                      </a:r>
                      <a:endParaRPr lang="id-ID" sz="1900" b="1" dirty="0">
                        <a:solidFill>
                          <a:schemeClr val="tx1"/>
                        </a:solidFill>
                      </a:endParaRP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900" b="1" dirty="0"/>
                        <a:t>2</a:t>
                      </a:r>
                      <a:r>
                        <a:rPr lang="id-ID" sz="1900" b="1" baseline="30000" dirty="0"/>
                        <a:t>3</a:t>
                      </a:r>
                      <a:r>
                        <a:rPr lang="id-ID" sz="1900" b="1" dirty="0"/>
                        <a:t> = 8</a:t>
                      </a:r>
                      <a:endParaRPr lang="id-ID" sz="1900" b="1" dirty="0">
                        <a:solidFill>
                          <a:schemeClr val="tx1"/>
                        </a:solidFill>
                      </a:endParaRP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900" b="1" dirty="0"/>
                        <a:t>3</a:t>
                      </a:r>
                      <a:r>
                        <a:rPr lang="id-ID" sz="1900" b="1" baseline="30000" dirty="0"/>
                        <a:t>3</a:t>
                      </a:r>
                      <a:r>
                        <a:rPr lang="id-ID" sz="1900" b="1" dirty="0"/>
                        <a:t> = 27</a:t>
                      </a:r>
                      <a:endParaRPr lang="id-ID" sz="1900" b="1" dirty="0">
                        <a:solidFill>
                          <a:schemeClr val="tx1"/>
                        </a:solidFill>
                      </a:endParaRP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900" b="1" dirty="0"/>
                        <a:t>8</a:t>
                      </a:r>
                      <a:endParaRPr lang="id-ID" sz="1900" b="1" dirty="0">
                        <a:solidFill>
                          <a:schemeClr val="tx1"/>
                        </a:solidFill>
                      </a:endParaRP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900" b="1" dirty="0"/>
                        <a:t>64</a:t>
                      </a:r>
                      <a:endParaRPr lang="id-ID" sz="1900" b="1" dirty="0">
                        <a:solidFill>
                          <a:schemeClr val="tx1"/>
                        </a:solidFill>
                      </a:endParaRP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900" b="1" dirty="0"/>
                        <a:t>27 : 9 : 9 : 9 : 3 : 3: 3 : 1</a:t>
                      </a:r>
                      <a:endParaRPr lang="id-ID" sz="1900" b="1" dirty="0">
                        <a:solidFill>
                          <a:schemeClr val="tx1"/>
                        </a:solidFill>
                      </a:endParaRPr>
                    </a:p>
                  </a:txBody>
                  <a:tcPr marL="87028" marR="87028" marT="43514" marB="435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96681">
                <a:tc>
                  <a:txBody>
                    <a:bodyPr/>
                    <a:lstStyle/>
                    <a:p>
                      <a:pPr algn="ctr"/>
                      <a:r>
                        <a:rPr lang="id-ID" sz="1900" b="1" dirty="0"/>
                        <a:t>4</a:t>
                      </a:r>
                      <a:endParaRPr lang="id-ID" sz="1900" b="1" dirty="0">
                        <a:solidFill>
                          <a:schemeClr val="tx1"/>
                        </a:solidFill>
                      </a:endParaRP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900" b="1" dirty="0"/>
                        <a:t>2</a:t>
                      </a:r>
                      <a:r>
                        <a:rPr lang="id-ID" sz="1900" b="1" baseline="30000" dirty="0"/>
                        <a:t>4 </a:t>
                      </a:r>
                      <a:r>
                        <a:rPr lang="id-ID" sz="1900" b="1" dirty="0"/>
                        <a:t>= 26</a:t>
                      </a:r>
                      <a:endParaRPr lang="id-ID" sz="1900" b="1" dirty="0">
                        <a:solidFill>
                          <a:schemeClr val="tx1"/>
                        </a:solidFill>
                      </a:endParaRP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900" b="1" dirty="0"/>
                        <a:t>3</a:t>
                      </a:r>
                      <a:r>
                        <a:rPr lang="id-ID" sz="1900" b="1" baseline="30000" dirty="0"/>
                        <a:t>4</a:t>
                      </a:r>
                      <a:r>
                        <a:rPr lang="id-ID" sz="1900" b="1" dirty="0"/>
                        <a:t> = 81</a:t>
                      </a:r>
                      <a:endParaRPr lang="id-ID" sz="1900" b="1" dirty="0">
                        <a:solidFill>
                          <a:schemeClr val="tx1"/>
                        </a:solidFill>
                      </a:endParaRP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900" b="1" dirty="0"/>
                        <a:t>16</a:t>
                      </a:r>
                      <a:endParaRPr lang="id-ID" sz="1900" b="1" dirty="0">
                        <a:solidFill>
                          <a:schemeClr val="tx1"/>
                        </a:solidFill>
                      </a:endParaRP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900" b="1" dirty="0"/>
                        <a:t>256</a:t>
                      </a:r>
                      <a:endParaRPr lang="id-ID" sz="1900" b="1" dirty="0">
                        <a:solidFill>
                          <a:schemeClr val="tx1"/>
                        </a:solidFill>
                      </a:endParaRP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marL="0" marR="0" indent="0" algn="ctr" defTabSz="9336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900" b="1" dirty="0"/>
                        <a:t>81 : 27 :</a:t>
                      </a:r>
                      <a:r>
                        <a:rPr lang="id-ID" sz="1900" b="1" baseline="0" dirty="0"/>
                        <a:t> </a:t>
                      </a:r>
                      <a:r>
                        <a:rPr lang="id-ID" sz="1900" b="1" dirty="0"/>
                        <a:t>27 : 27 : 27 : 9 : 9 : 9 : 3 : 3 : 3: 3 : 1</a:t>
                      </a:r>
                      <a:endParaRPr lang="id-ID" sz="1900" b="1" dirty="0">
                        <a:solidFill>
                          <a:schemeClr val="tx1"/>
                        </a:solidFill>
                      </a:endParaRPr>
                    </a:p>
                  </a:txBody>
                  <a:tcPr marL="87028" marR="87028" marT="43514" marB="435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4660">
                <a:tc>
                  <a:txBody>
                    <a:bodyPr/>
                    <a:lstStyle/>
                    <a:p>
                      <a:pPr algn="ctr"/>
                      <a:r>
                        <a:rPr lang="id-ID" sz="1900" b="1" dirty="0"/>
                        <a:t>n</a:t>
                      </a:r>
                      <a:endParaRPr lang="id-ID" sz="1900" b="1" dirty="0">
                        <a:solidFill>
                          <a:schemeClr val="tx1"/>
                        </a:solidFill>
                      </a:endParaRP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900" b="1" dirty="0"/>
                        <a:t>2</a:t>
                      </a:r>
                      <a:r>
                        <a:rPr lang="id-ID" sz="1900" b="1" baseline="30000" dirty="0"/>
                        <a:t>n</a:t>
                      </a:r>
                      <a:endParaRPr lang="id-ID" sz="1900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900" b="1" dirty="0"/>
                        <a:t>3</a:t>
                      </a:r>
                      <a:r>
                        <a:rPr lang="id-ID" sz="1900" b="1" baseline="30000" dirty="0"/>
                        <a:t>n</a:t>
                      </a:r>
                      <a:endParaRPr lang="id-ID" sz="1900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900" b="1" dirty="0"/>
                        <a:t>2</a:t>
                      </a:r>
                      <a:r>
                        <a:rPr lang="id-ID" sz="1900" b="1" baseline="30000" dirty="0"/>
                        <a:t>n</a:t>
                      </a:r>
                      <a:endParaRPr lang="id-ID" sz="1900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900" b="1" dirty="0"/>
                        <a:t>4</a:t>
                      </a:r>
                      <a:r>
                        <a:rPr lang="id-ID" sz="1900" b="1" baseline="30000" dirty="0"/>
                        <a:t>n</a:t>
                      </a:r>
                      <a:endParaRPr lang="id-ID" sz="1900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algn="ctr"/>
                      <a:endParaRPr lang="id-ID" sz="1900" b="1" dirty="0">
                        <a:solidFill>
                          <a:schemeClr val="tx1"/>
                        </a:solidFill>
                      </a:endParaRPr>
                    </a:p>
                  </a:txBody>
                  <a:tcPr marL="87028" marR="87028" marT="43514" marB="435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306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398063" y="1263980"/>
            <a:ext cx="8524746" cy="4890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88856" tIns="44428" rIns="88856" bIns="44428" rtlCol="0" anchor="ctr">
            <a:noAutofit/>
          </a:bodyPr>
          <a:lstStyle>
            <a:lvl1pPr algn="l" defTabSz="93360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665" b="1" dirty="0"/>
              <a:t>C. Menentukan Genotipe Induk</a:t>
            </a:r>
            <a:endParaRPr lang="en-US" sz="2665" b="1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967065" y="609197"/>
            <a:ext cx="8955742" cy="609197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id-ID" sz="2665" b="1" dirty="0">
                <a:solidFill>
                  <a:schemeClr val="tx1"/>
                </a:solidFill>
              </a:rPr>
              <a:t>III. Menghitung Macam Gamet, Genotipe, dan Fenotipe</a:t>
            </a:r>
            <a:endParaRPr lang="en-US" sz="2665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037162" y="2336784"/>
            <a:ext cx="10656855" cy="157948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id-ID" sz="2400" dirty="0"/>
              <a:t>Fenotipe induk dapat ditentukan dengan langkah sebagai berikut:</a:t>
            </a:r>
          </a:p>
          <a:p>
            <a:pPr marL="330906" indent="-330906">
              <a:spcBef>
                <a:spcPts val="0"/>
              </a:spcBef>
            </a:pPr>
            <a:r>
              <a:rPr lang="id-ID" sz="2400" dirty="0"/>
              <a:t>Menentukan genotipe keturunannya yang homozigot resesif</a:t>
            </a:r>
          </a:p>
          <a:p>
            <a:pPr marL="330906" indent="-330906">
              <a:spcBef>
                <a:spcPts val="0"/>
              </a:spcBef>
            </a:pPr>
            <a:r>
              <a:rPr lang="id-ID" sz="2400" dirty="0"/>
              <a:t>Memisahkan dan meletakkan alel-alel keturunannya yang homoigot resesif tersebut di kedua induknya</a:t>
            </a:r>
          </a:p>
        </p:txBody>
      </p:sp>
    </p:spTree>
    <p:extLst>
      <p:ext uri="{BB962C8B-B14F-4D97-AF65-F5344CB8AC3E}">
        <p14:creationId xmlns:p14="http://schemas.microsoft.com/office/powerpoint/2010/main" val="389567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893" y="1378037"/>
            <a:ext cx="11214914" cy="1330866"/>
          </a:xfrm>
        </p:spPr>
        <p:txBody>
          <a:bodyPr>
            <a:noAutofit/>
          </a:bodyPr>
          <a:lstStyle/>
          <a:p>
            <a:pPr marL="435163" indent="-435163">
              <a:spcBef>
                <a:spcPts val="0"/>
              </a:spcBef>
              <a:buAutoNum type="arabicPeriod"/>
            </a:pPr>
            <a:r>
              <a:rPr lang="id-ID" sz="2200" b="1" dirty="0"/>
              <a:t>Kodominan (</a:t>
            </a:r>
            <a:r>
              <a:rPr lang="id-ID" sz="2200" b="1" i="1" dirty="0"/>
              <a:t>Codominance</a:t>
            </a:r>
            <a:r>
              <a:rPr lang="id-ID" sz="2200" b="1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2200" dirty="0"/>
              <a:t>Adalah dua alel dari suatu gen yang diekspresikan secara bersama-sama dan menghasilkan fenotipe yang berbeda pada individu bergenotipe heterozigot.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2200" dirty="0"/>
              <a:t>Contoh: alel-alel yang mengatur golongan darah sistem M-N pada manusia.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695728" y="850000"/>
            <a:ext cx="8227080" cy="397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88856" tIns="44428" rIns="88856" bIns="44428" rtlCol="0" anchor="ctr">
            <a:noAutofit/>
          </a:bodyPr>
          <a:lstStyle>
            <a:lvl1pPr algn="l" defTabSz="93360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665" b="1" dirty="0"/>
              <a:t>A. Interaksi Antaralel</a:t>
            </a:r>
            <a:endParaRPr lang="en-US" sz="2665" b="1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967065" y="132674"/>
            <a:ext cx="8955742" cy="609197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id-ID" sz="3426" b="1" dirty="0">
                <a:solidFill>
                  <a:schemeClr val="tx1"/>
                </a:solidFill>
              </a:rPr>
              <a:t>IV. Penyimpangan Semu Hukum Mendel</a:t>
            </a:r>
            <a:endParaRPr lang="en-US" sz="3426" b="1" dirty="0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98491" y="4370116"/>
            <a:ext cx="10975956" cy="1162388"/>
          </a:xfrm>
          <a:prstGeom prst="rect">
            <a:avLst/>
          </a:prstGeom>
        </p:spPr>
        <p:txBody>
          <a:bodyPr vert="horz" lIns="88856" tIns="44428" rIns="88856" bIns="44428" rtlCol="0">
            <a:normAutofit/>
          </a:bodyPr>
          <a:lstStyle/>
          <a:p>
            <a:pPr marL="435163" indent="-435163" algn="r" defTabSz="888602">
              <a:lnSpc>
                <a:spcPct val="90000"/>
              </a:lnSpc>
              <a:defRPr/>
            </a:pPr>
            <a:endParaRPr lang="en-US" sz="1904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463642"/>
              </p:ext>
            </p:extLst>
          </p:nvPr>
        </p:nvGraphicFramePr>
        <p:xfrm>
          <a:off x="2453176" y="3070994"/>
          <a:ext cx="9321270" cy="323965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107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7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7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9913">
                <a:tc>
                  <a:txBody>
                    <a:bodyPr/>
                    <a:lstStyle/>
                    <a:p>
                      <a:pPr algn="ctr"/>
                      <a:r>
                        <a:rPr lang="id-ID" sz="2200" dirty="0">
                          <a:solidFill>
                            <a:schemeClr val="tx1"/>
                          </a:solidFill>
                        </a:rPr>
                        <a:t>Genotipe</a:t>
                      </a: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>
                          <a:solidFill>
                            <a:schemeClr val="tx1"/>
                          </a:solidFill>
                        </a:rPr>
                        <a:t>Jenis gamet</a:t>
                      </a: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>
                          <a:solidFill>
                            <a:schemeClr val="tx1"/>
                          </a:solidFill>
                        </a:rPr>
                        <a:t>Fenotipe</a:t>
                      </a:r>
                    </a:p>
                  </a:txBody>
                  <a:tcPr marL="87028" marR="87028" marT="43514" marB="435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9913">
                <a:tc>
                  <a:txBody>
                    <a:bodyPr/>
                    <a:lstStyle/>
                    <a:p>
                      <a:pPr algn="ctr"/>
                      <a:r>
                        <a:rPr lang="id-ID" sz="2200" dirty="0"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id-ID" sz="2200" baseline="30000" dirty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id-ID" sz="2200" dirty="0"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id-ID" sz="2200" baseline="30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id-ID" sz="2200" baseline="30000" dirty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id-ID" sz="2200" dirty="0">
                          <a:solidFill>
                            <a:schemeClr val="tx1"/>
                          </a:solidFill>
                        </a:rPr>
                        <a:t> dan L</a:t>
                      </a:r>
                      <a:r>
                        <a:rPr lang="id-ID" sz="2200" baseline="30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>
                          <a:solidFill>
                            <a:schemeClr val="tx1"/>
                          </a:solidFill>
                        </a:rPr>
                        <a:t>MN</a:t>
                      </a:r>
                    </a:p>
                  </a:txBody>
                  <a:tcPr marL="87028" marR="87028" marT="43514" marB="435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9913">
                <a:tc>
                  <a:txBody>
                    <a:bodyPr/>
                    <a:lstStyle/>
                    <a:p>
                      <a:pPr algn="ctr"/>
                      <a:r>
                        <a:rPr lang="id-ID" sz="2200" dirty="0"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id-ID" sz="2200" baseline="30000" dirty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id-ID" sz="2200" dirty="0"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id-ID" sz="2200" baseline="3000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id-ID" sz="2200" baseline="3000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marL="87028" marR="87028" marT="43514" marB="435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9913">
                <a:tc>
                  <a:txBody>
                    <a:bodyPr/>
                    <a:lstStyle/>
                    <a:p>
                      <a:pPr algn="ctr"/>
                      <a:r>
                        <a:rPr lang="id-ID" sz="2200" dirty="0"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id-ID" sz="2200" baseline="3000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id-ID" sz="2200" dirty="0"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id-ID" sz="2200" baseline="30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id-ID" sz="2200" baseline="30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marL="87028" marR="87028" marT="43514" marB="435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913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223" y="206065"/>
            <a:ext cx="10470523" cy="2511377"/>
          </a:xfrm>
        </p:spPr>
        <p:txBody>
          <a:bodyPr/>
          <a:lstStyle/>
          <a:p>
            <a:pPr defTabSz="888602">
              <a:lnSpc>
                <a:spcPct val="90000"/>
              </a:lnSpc>
              <a:buAutoNum type="arabicPeriod" startAt="2"/>
              <a:defRPr/>
            </a:pPr>
            <a:r>
              <a:rPr lang="id-ID" sz="2200" b="1" dirty="0"/>
              <a:t>Dominansi Tidak Sempurna (</a:t>
            </a:r>
            <a:r>
              <a:rPr lang="id-ID" sz="2200" b="1" i="1" dirty="0"/>
              <a:t>Incomplete Dominance Intermediet</a:t>
            </a:r>
            <a:r>
              <a:rPr lang="id-ID" sz="2200" b="1" dirty="0"/>
              <a:t>)</a:t>
            </a:r>
            <a:endParaRPr lang="en-US" sz="2200" b="1" dirty="0"/>
          </a:p>
          <a:p>
            <a:pPr marL="0" indent="0" defTabSz="888602">
              <a:lnSpc>
                <a:spcPct val="90000"/>
              </a:lnSpc>
              <a:buNone/>
              <a:defRPr/>
            </a:pPr>
            <a:r>
              <a:rPr lang="id-ID" sz="2200" dirty="0"/>
              <a:t>Terjadi ketika alel dominan tidak dapat menutupi alel resesif dengan sempurna sehingga menghasilkan fenotipe “campuran” pada individu bergenotipe heterozigot.</a:t>
            </a:r>
          </a:p>
          <a:p>
            <a:pPr marL="0" indent="0" defTabSz="888602">
              <a:lnSpc>
                <a:spcPct val="90000"/>
              </a:lnSpc>
              <a:buNone/>
              <a:defRPr/>
            </a:pPr>
            <a:r>
              <a:rPr lang="id-ID" sz="2200" dirty="0"/>
              <a:t>Contoh: bunga </a:t>
            </a:r>
            <a:r>
              <a:rPr lang="id-ID" sz="2200" b="1" dirty="0"/>
              <a:t>snapdragon</a:t>
            </a:r>
            <a:r>
              <a:rPr lang="id-ID" sz="2200" dirty="0"/>
              <a:t>, bunga pukul empat (</a:t>
            </a:r>
            <a:r>
              <a:rPr lang="id-ID" sz="2200" i="1" dirty="0"/>
              <a:t>Mirabilis jalapa</a:t>
            </a:r>
            <a:r>
              <a:rPr lang="id-ID" sz="2200" dirty="0"/>
              <a:t>), dan ayam Andalusian.</a:t>
            </a:r>
            <a:endParaRPr lang="en-US" sz="2200" dirty="0"/>
          </a:p>
          <a:p>
            <a:pPr marL="0" indent="0" defTabSz="888602">
              <a:lnSpc>
                <a:spcPct val="90000"/>
              </a:lnSpc>
              <a:buNone/>
              <a:defRPr/>
            </a:pPr>
            <a:endParaRPr lang="en-US" sz="2200" dirty="0"/>
          </a:p>
          <a:p>
            <a:pPr marL="0" indent="0" defTabSz="888602">
              <a:lnSpc>
                <a:spcPct val="90000"/>
              </a:lnSpc>
              <a:buNone/>
              <a:defRPr/>
            </a:pPr>
            <a:endParaRPr lang="en-US" sz="22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898" y="2446986"/>
            <a:ext cx="10874942" cy="424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857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8196" y="624110"/>
            <a:ext cx="8915958" cy="1280890"/>
          </a:xfrm>
        </p:spPr>
        <p:txBody>
          <a:bodyPr>
            <a:normAutofit fontScale="90000"/>
          </a:bodyPr>
          <a:lstStyle/>
          <a:p>
            <a:r>
              <a:rPr lang="en-US" sz="4400" dirty="0" err="1"/>
              <a:t>Kompetensi</a:t>
            </a:r>
            <a:r>
              <a:rPr lang="en-US" sz="4400" dirty="0"/>
              <a:t> Dasar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3340" y="1876019"/>
            <a:ext cx="10856890" cy="44475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/>
              <a:t>3.5. </a:t>
            </a:r>
            <a:r>
              <a:rPr lang="en-US" sz="3600" dirty="0" err="1"/>
              <a:t>Menerapkan</a:t>
            </a:r>
            <a:r>
              <a:rPr lang="en-US" sz="3600" dirty="0"/>
              <a:t> </a:t>
            </a:r>
            <a:r>
              <a:rPr lang="en-US" sz="3600" dirty="0" err="1"/>
              <a:t>prinsip</a:t>
            </a:r>
            <a:r>
              <a:rPr lang="en-US" sz="3600" dirty="0"/>
              <a:t> </a:t>
            </a:r>
            <a:r>
              <a:rPr lang="en-US" sz="3600" dirty="0" err="1"/>
              <a:t>pewarisan</a:t>
            </a:r>
            <a:r>
              <a:rPr lang="en-US" sz="3600" dirty="0"/>
              <a:t> </a:t>
            </a:r>
            <a:r>
              <a:rPr lang="en-US" sz="3600" dirty="0" err="1"/>
              <a:t>sifat</a:t>
            </a:r>
            <a:r>
              <a:rPr lang="en-US" sz="3600" dirty="0"/>
              <a:t> DADANG </a:t>
            </a:r>
            <a:r>
              <a:rPr lang="en-US" sz="3600" dirty="0" err="1"/>
              <a:t>makhluk</a:t>
            </a:r>
            <a:r>
              <a:rPr lang="en-US" sz="3600" dirty="0"/>
              <a:t> </a:t>
            </a:r>
            <a:r>
              <a:rPr lang="en-US" sz="3600" dirty="0" err="1"/>
              <a:t>hidup</a:t>
            </a:r>
            <a:r>
              <a:rPr lang="en-US" sz="3600" dirty="0"/>
              <a:t> </a:t>
            </a:r>
            <a:r>
              <a:rPr lang="en-US" sz="3600" dirty="0" err="1"/>
              <a:t>berdasarkan</a:t>
            </a:r>
            <a:r>
              <a:rPr lang="en-US" sz="3600" dirty="0"/>
              <a:t> </a:t>
            </a:r>
            <a:r>
              <a:rPr lang="en-US" sz="3600" dirty="0" err="1"/>
              <a:t>hukum</a:t>
            </a:r>
            <a:r>
              <a:rPr lang="en-US" sz="3600" dirty="0"/>
              <a:t> WULAN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4.5. </a:t>
            </a:r>
            <a:r>
              <a:rPr lang="en-US" sz="3600" dirty="0" err="1"/>
              <a:t>Menyajikan</a:t>
            </a:r>
            <a:r>
              <a:rPr lang="en-US" sz="3600" dirty="0"/>
              <a:t> </a:t>
            </a:r>
            <a:r>
              <a:rPr lang="en-US" sz="3600" dirty="0" err="1"/>
              <a:t>hasil</a:t>
            </a:r>
            <a:r>
              <a:rPr lang="en-US" sz="3600" dirty="0"/>
              <a:t> </a:t>
            </a:r>
            <a:r>
              <a:rPr lang="en-US" sz="3600" dirty="0" err="1"/>
              <a:t>penerapan</a:t>
            </a:r>
            <a:r>
              <a:rPr lang="en-US" sz="3600" dirty="0"/>
              <a:t> </a:t>
            </a:r>
            <a:r>
              <a:rPr lang="en-US" sz="3600" dirty="0" err="1"/>
              <a:t>hukum</a:t>
            </a:r>
            <a:r>
              <a:rPr lang="en-US" sz="3600" dirty="0"/>
              <a:t> Mendel </a:t>
            </a:r>
            <a:r>
              <a:rPr lang="en-US" sz="3600" dirty="0" err="1"/>
              <a:t>dalam</a:t>
            </a:r>
            <a:r>
              <a:rPr lang="en-US" sz="3600" dirty="0"/>
              <a:t> </a:t>
            </a:r>
            <a:r>
              <a:rPr lang="en-US" sz="3600" dirty="0" err="1"/>
              <a:t>perhitungan</a:t>
            </a:r>
            <a:r>
              <a:rPr lang="en-US" sz="3600" dirty="0"/>
              <a:t> </a:t>
            </a:r>
            <a:r>
              <a:rPr lang="en-US" sz="3600" dirty="0" err="1"/>
              <a:t>peluang</a:t>
            </a:r>
            <a:r>
              <a:rPr lang="en-US" sz="3600" dirty="0"/>
              <a:t> </a:t>
            </a:r>
            <a:r>
              <a:rPr lang="en-US" sz="3600" dirty="0" err="1"/>
              <a:t>dari</a:t>
            </a:r>
            <a:r>
              <a:rPr lang="en-US" sz="3600" dirty="0"/>
              <a:t> </a:t>
            </a:r>
            <a:r>
              <a:rPr lang="en-US" sz="3600" dirty="0" err="1"/>
              <a:t>persilangan</a:t>
            </a:r>
            <a:r>
              <a:rPr lang="en-US" sz="3600" dirty="0"/>
              <a:t> </a:t>
            </a:r>
            <a:r>
              <a:rPr lang="en-US" sz="3600" dirty="0" err="1"/>
              <a:t>makhluk</a:t>
            </a:r>
            <a:r>
              <a:rPr lang="en-US" sz="3600" dirty="0"/>
              <a:t> </a:t>
            </a:r>
            <a:r>
              <a:rPr lang="en-US" sz="3600" dirty="0" err="1"/>
              <a:t>hidup</a:t>
            </a:r>
            <a:r>
              <a:rPr lang="en-US" sz="3600" dirty="0"/>
              <a:t> di </a:t>
            </a:r>
            <a:r>
              <a:rPr lang="en-US" sz="3600" dirty="0" err="1"/>
              <a:t>bidang</a:t>
            </a:r>
            <a:r>
              <a:rPr lang="en-US" sz="3600" dirty="0"/>
              <a:t> </a:t>
            </a:r>
            <a:r>
              <a:rPr lang="en-US" sz="3600" dirty="0" err="1"/>
              <a:t>pertanian</a:t>
            </a:r>
            <a:r>
              <a:rPr lang="en-US" sz="3600" dirty="0"/>
              <a:t> dan </a:t>
            </a:r>
            <a:r>
              <a:rPr lang="en-US" sz="3600" dirty="0" err="1"/>
              <a:t>peternakan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4461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21973" y="1236368"/>
            <a:ext cx="11870028" cy="2830618"/>
          </a:xfrm>
        </p:spPr>
        <p:txBody>
          <a:bodyPr>
            <a:noAutofit/>
          </a:bodyPr>
          <a:lstStyle/>
          <a:p>
            <a:pPr marL="435163" indent="-435163">
              <a:spcBef>
                <a:spcPts val="0"/>
              </a:spcBef>
              <a:buAutoNum type="arabicPeriod" startAt="3"/>
            </a:pPr>
            <a:r>
              <a:rPr lang="id-ID" sz="2200" b="1" dirty="0"/>
              <a:t>Alel Ganda</a:t>
            </a:r>
          </a:p>
          <a:p>
            <a:pPr marL="435163" indent="-435163">
              <a:spcBef>
                <a:spcPts val="0"/>
              </a:spcBef>
              <a:buNone/>
            </a:pPr>
            <a:r>
              <a:rPr lang="id-ID" sz="2200" dirty="0"/>
              <a:t>Merupakan suatu gen yang memiliki lebih dari dua alel.</a:t>
            </a:r>
            <a:r>
              <a:rPr lang="en-US" sz="2200" dirty="0"/>
              <a:t> </a:t>
            </a:r>
            <a:r>
              <a:rPr lang="id-ID" sz="2200" dirty="0"/>
              <a:t>Contoh:</a:t>
            </a:r>
          </a:p>
          <a:p>
            <a:pPr marL="435163" indent="-435163">
              <a:spcBef>
                <a:spcPts val="0"/>
              </a:spcBef>
            </a:pPr>
            <a:r>
              <a:rPr lang="id-ID" sz="2200" dirty="0"/>
              <a:t>Golongan darah sistem ABO, dengan hierarki dominansinya yaitu alel I</a:t>
            </a:r>
            <a:r>
              <a:rPr lang="id-ID" sz="2200" baseline="30000" dirty="0"/>
              <a:t>A</a:t>
            </a:r>
            <a:r>
              <a:rPr lang="id-ID" sz="2200" dirty="0"/>
              <a:t> = I</a:t>
            </a:r>
            <a:r>
              <a:rPr lang="id-ID" sz="2200" baseline="30000" dirty="0"/>
              <a:t>B</a:t>
            </a:r>
            <a:r>
              <a:rPr lang="id-ID" sz="2200" dirty="0"/>
              <a:t> &gt; I</a:t>
            </a:r>
            <a:r>
              <a:rPr lang="id-ID" sz="2200" baseline="30000" dirty="0"/>
              <a:t>O</a:t>
            </a:r>
          </a:p>
          <a:p>
            <a:pPr marL="435163" indent="-435163">
              <a:spcBef>
                <a:spcPts val="0"/>
              </a:spcBef>
            </a:pPr>
            <a:r>
              <a:rPr lang="id-ID" sz="2200" dirty="0"/>
              <a:t>Warna mata pada lalat buah, dengan hierarki dominansinya yaitu wild atau merah (w</a:t>
            </a:r>
            <a:r>
              <a:rPr lang="id-ID" sz="2200" baseline="30000" dirty="0"/>
              <a:t>+</a:t>
            </a:r>
            <a:r>
              <a:rPr lang="id-ID" sz="2200" dirty="0"/>
              <a:t> atau W) &gt; merah koral (w</a:t>
            </a:r>
            <a:r>
              <a:rPr lang="id-ID" sz="2200" baseline="30000" dirty="0"/>
              <a:t>co</a:t>
            </a:r>
            <a:r>
              <a:rPr lang="id-ID" sz="2200" dirty="0"/>
              <a:t>) &gt; merah darah (w</a:t>
            </a:r>
            <a:r>
              <a:rPr lang="id-ID" sz="2200" baseline="30000" dirty="0"/>
              <a:t>bl</a:t>
            </a:r>
            <a:r>
              <a:rPr lang="id-ID" sz="2200" dirty="0"/>
              <a:t>) &gt; eosin (w</a:t>
            </a:r>
            <a:r>
              <a:rPr lang="id-ID" sz="2200" baseline="30000" dirty="0"/>
              <a:t>e</a:t>
            </a:r>
            <a:r>
              <a:rPr lang="id-ID" sz="2200" dirty="0"/>
              <a:t>) &gt; merah ceri (w</a:t>
            </a:r>
            <a:r>
              <a:rPr lang="id-ID" sz="2200" baseline="30000" dirty="0"/>
              <a:t>ch</a:t>
            </a:r>
            <a:r>
              <a:rPr lang="id-ID" sz="2200" dirty="0"/>
              <a:t>) &gt; aprikot (w</a:t>
            </a:r>
            <a:r>
              <a:rPr lang="id-ID" sz="2200" baseline="30000" dirty="0"/>
              <a:t>a</a:t>
            </a:r>
            <a:r>
              <a:rPr lang="id-ID" sz="2200" dirty="0"/>
              <a:t>) &gt; tinged (w</a:t>
            </a:r>
            <a:r>
              <a:rPr lang="id-ID" sz="2200" baseline="30000" dirty="0"/>
              <a:t>t</a:t>
            </a:r>
            <a:r>
              <a:rPr lang="id-ID" sz="2200" dirty="0"/>
              <a:t>) &gt; mutiara (w</a:t>
            </a:r>
            <a:r>
              <a:rPr lang="id-ID" sz="2200" baseline="30000" dirty="0"/>
              <a:t>p</a:t>
            </a:r>
            <a:r>
              <a:rPr lang="id-ID" sz="2200" dirty="0"/>
              <a:t>) &gt; </a:t>
            </a:r>
            <a:r>
              <a:rPr lang="id-ID" sz="2200" i="1" dirty="0"/>
              <a:t>ivory</a:t>
            </a:r>
            <a:r>
              <a:rPr lang="id-ID" sz="2200" dirty="0"/>
              <a:t> atau gading (w</a:t>
            </a:r>
            <a:r>
              <a:rPr lang="id-ID" sz="2200" baseline="30000" dirty="0"/>
              <a:t>i</a:t>
            </a:r>
            <a:r>
              <a:rPr lang="id-ID" sz="2200" dirty="0"/>
              <a:t>) &gt; putih (w).</a:t>
            </a:r>
          </a:p>
          <a:p>
            <a:pPr marL="435163" indent="-435163">
              <a:spcBef>
                <a:spcPts val="0"/>
              </a:spcBef>
            </a:pPr>
            <a:r>
              <a:rPr lang="id-ID" sz="2200" dirty="0"/>
              <a:t>Warna rambut kelinci dengan hierarki dominansinya yaitu warna penuh abu-abu (C) &gt; </a:t>
            </a:r>
            <a:r>
              <a:rPr lang="id-ID" sz="2200" i="1" dirty="0"/>
              <a:t>chinchilla</a:t>
            </a:r>
            <a:r>
              <a:rPr lang="id-ID" sz="2200" dirty="0"/>
              <a:t> (c</a:t>
            </a:r>
            <a:r>
              <a:rPr lang="id-ID" sz="2200" baseline="30000" dirty="0"/>
              <a:t>ch</a:t>
            </a:r>
            <a:r>
              <a:rPr lang="id-ID" sz="2200" dirty="0"/>
              <a:t>) &gt; himalayan (c</a:t>
            </a:r>
            <a:r>
              <a:rPr lang="id-ID" sz="2200" baseline="30000" dirty="0"/>
              <a:t>h</a:t>
            </a:r>
            <a:r>
              <a:rPr lang="id-ID" sz="2200" dirty="0"/>
              <a:t>) &gt; albino (c).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695728" y="844230"/>
            <a:ext cx="8227080" cy="4294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88856" tIns="44428" rIns="88856" bIns="44428" rtlCol="0" anchor="ctr">
            <a:noAutofit/>
          </a:bodyPr>
          <a:lstStyle>
            <a:lvl1pPr algn="l" defTabSz="93360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665" b="1" dirty="0"/>
              <a:t>A. Interaksi Antaralel</a:t>
            </a:r>
            <a:endParaRPr lang="en-US" sz="2665" b="1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967065" y="68281"/>
            <a:ext cx="8955742" cy="717325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id-ID" sz="3426" b="1" dirty="0">
                <a:solidFill>
                  <a:schemeClr val="tx1"/>
                </a:solidFill>
              </a:rPr>
              <a:t>IV. Penyimpangan Semu Hukum Mendel</a:t>
            </a:r>
            <a:endParaRPr lang="en-US" sz="3426" b="1" dirty="0">
              <a:solidFill>
                <a:schemeClr val="tx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337329"/>
              </p:ext>
            </p:extLst>
          </p:nvPr>
        </p:nvGraphicFramePr>
        <p:xfrm>
          <a:off x="4134118" y="4455012"/>
          <a:ext cx="7624292" cy="253384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812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2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498">
                <a:tc>
                  <a:txBody>
                    <a:bodyPr/>
                    <a:lstStyle/>
                    <a:p>
                      <a:pPr algn="ctr"/>
                      <a:r>
                        <a:rPr lang="id-ID" sz="2200" dirty="0">
                          <a:solidFill>
                            <a:schemeClr val="tx1"/>
                          </a:solidFill>
                        </a:rPr>
                        <a:t>Fenotipe</a:t>
                      </a: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>
                          <a:solidFill>
                            <a:schemeClr val="tx1"/>
                          </a:solidFill>
                        </a:rPr>
                        <a:t>Genotipe yang mungkin</a:t>
                      </a:r>
                    </a:p>
                  </a:txBody>
                  <a:tcPr marL="87028" marR="87028" marT="43514" marB="435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498">
                <a:tc>
                  <a:txBody>
                    <a:bodyPr/>
                    <a:lstStyle/>
                    <a:p>
                      <a:pPr algn="ctr"/>
                      <a:r>
                        <a:rPr lang="id-ID" sz="2200" dirty="0">
                          <a:solidFill>
                            <a:schemeClr val="tx1"/>
                          </a:solidFill>
                        </a:rPr>
                        <a:t>Warna penuh (abu-abu)</a:t>
                      </a: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>
                          <a:solidFill>
                            <a:schemeClr val="tx1"/>
                          </a:solidFill>
                        </a:rPr>
                        <a:t>CC, Cc</a:t>
                      </a:r>
                      <a:r>
                        <a:rPr lang="id-ID" sz="2200" baseline="30000" dirty="0">
                          <a:solidFill>
                            <a:schemeClr val="tx1"/>
                          </a:solidFill>
                        </a:rPr>
                        <a:t>ch</a:t>
                      </a:r>
                      <a:r>
                        <a:rPr lang="id-ID" sz="2200" dirty="0">
                          <a:solidFill>
                            <a:schemeClr val="tx1"/>
                          </a:solidFill>
                        </a:rPr>
                        <a:t>, Cc</a:t>
                      </a:r>
                      <a:r>
                        <a:rPr lang="id-ID" sz="2200" baseline="30000" dirty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id-ID" sz="2200" dirty="0">
                          <a:solidFill>
                            <a:schemeClr val="tx1"/>
                          </a:solidFill>
                        </a:rPr>
                        <a:t>, Cc</a:t>
                      </a:r>
                    </a:p>
                  </a:txBody>
                  <a:tcPr marL="87028" marR="87028" marT="43514" marB="435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498">
                <a:tc>
                  <a:txBody>
                    <a:bodyPr/>
                    <a:lstStyle/>
                    <a:p>
                      <a:pPr algn="ctr"/>
                      <a:r>
                        <a:rPr lang="id-ID" sz="2200" i="1" dirty="0">
                          <a:solidFill>
                            <a:schemeClr val="tx1"/>
                          </a:solidFill>
                        </a:rPr>
                        <a:t>Chinchilla</a:t>
                      </a: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id-ID" sz="2200" baseline="30000" dirty="0">
                          <a:solidFill>
                            <a:schemeClr val="tx1"/>
                          </a:solidFill>
                        </a:rPr>
                        <a:t>ch</a:t>
                      </a:r>
                      <a:r>
                        <a:rPr lang="id-ID" sz="2200" dirty="0">
                          <a:solidFill>
                            <a:schemeClr val="tx1"/>
                          </a:solidFill>
                        </a:rPr>
                        <a:t> c</a:t>
                      </a:r>
                      <a:r>
                        <a:rPr lang="id-ID" sz="2200" baseline="30000" dirty="0">
                          <a:solidFill>
                            <a:schemeClr val="tx1"/>
                          </a:solidFill>
                        </a:rPr>
                        <a:t>ch</a:t>
                      </a:r>
                    </a:p>
                  </a:txBody>
                  <a:tcPr marL="87028" marR="87028" marT="43514" marB="435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498">
                <a:tc>
                  <a:txBody>
                    <a:bodyPr/>
                    <a:lstStyle/>
                    <a:p>
                      <a:pPr algn="ctr"/>
                      <a:r>
                        <a:rPr lang="id-ID" sz="2200" dirty="0">
                          <a:solidFill>
                            <a:schemeClr val="tx1"/>
                          </a:solidFill>
                        </a:rPr>
                        <a:t>Abu-abu muda</a:t>
                      </a: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id-ID" sz="2200" baseline="30000" dirty="0">
                          <a:solidFill>
                            <a:schemeClr val="tx1"/>
                          </a:solidFill>
                        </a:rPr>
                        <a:t>ch</a:t>
                      </a:r>
                      <a:r>
                        <a:rPr lang="id-ID" sz="2200" dirty="0">
                          <a:solidFill>
                            <a:schemeClr val="tx1"/>
                          </a:solidFill>
                        </a:rPr>
                        <a:t> c</a:t>
                      </a:r>
                      <a:r>
                        <a:rPr lang="id-ID" sz="2200" baseline="30000" dirty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id-ID" sz="2200" dirty="0">
                          <a:solidFill>
                            <a:schemeClr val="tx1"/>
                          </a:solidFill>
                        </a:rPr>
                        <a:t>, c</a:t>
                      </a:r>
                      <a:r>
                        <a:rPr lang="id-ID" sz="2200" baseline="30000" dirty="0">
                          <a:solidFill>
                            <a:schemeClr val="tx1"/>
                          </a:solidFill>
                        </a:rPr>
                        <a:t>ch</a:t>
                      </a:r>
                      <a:r>
                        <a:rPr lang="id-ID" sz="22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87028" marR="87028" marT="43514" marB="435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498">
                <a:tc>
                  <a:txBody>
                    <a:bodyPr/>
                    <a:lstStyle/>
                    <a:p>
                      <a:pPr algn="ctr"/>
                      <a:r>
                        <a:rPr lang="id-ID" sz="2200" dirty="0">
                          <a:solidFill>
                            <a:schemeClr val="tx1"/>
                          </a:solidFill>
                        </a:rPr>
                        <a:t>Himalayan</a:t>
                      </a: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id-ID" sz="2200" baseline="30000" dirty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id-ID" sz="2200" dirty="0">
                          <a:solidFill>
                            <a:schemeClr val="tx1"/>
                          </a:solidFill>
                        </a:rPr>
                        <a:t> c</a:t>
                      </a:r>
                      <a:r>
                        <a:rPr lang="id-ID" sz="2200" baseline="30000" dirty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id-ID" sz="2200" dirty="0">
                          <a:solidFill>
                            <a:schemeClr val="tx1"/>
                          </a:solidFill>
                        </a:rPr>
                        <a:t>, c</a:t>
                      </a:r>
                      <a:r>
                        <a:rPr lang="id-ID" sz="2200" baseline="30000" dirty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id-ID" sz="2200" dirty="0">
                          <a:solidFill>
                            <a:schemeClr val="tx1"/>
                          </a:solidFill>
                        </a:rPr>
                        <a:t> c</a:t>
                      </a:r>
                    </a:p>
                  </a:txBody>
                  <a:tcPr marL="87028" marR="87028" marT="43514" marB="435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498">
                <a:tc>
                  <a:txBody>
                    <a:bodyPr/>
                    <a:lstStyle/>
                    <a:p>
                      <a:pPr algn="ctr"/>
                      <a:r>
                        <a:rPr lang="id-ID" sz="2200" dirty="0">
                          <a:solidFill>
                            <a:schemeClr val="tx1"/>
                          </a:solidFill>
                        </a:rPr>
                        <a:t>Albino </a:t>
                      </a: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>
                          <a:solidFill>
                            <a:schemeClr val="tx1"/>
                          </a:solidFill>
                        </a:rPr>
                        <a:t>cc</a:t>
                      </a:r>
                    </a:p>
                  </a:txBody>
                  <a:tcPr marL="87028" marR="87028" marT="43514" marB="435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Content Placeholder 2"/>
          <p:cNvSpPr txBox="1">
            <a:spLocks/>
          </p:cNvSpPr>
          <p:nvPr/>
        </p:nvSpPr>
        <p:spPr>
          <a:xfrm>
            <a:off x="320268" y="4677266"/>
            <a:ext cx="4123477" cy="422766"/>
          </a:xfrm>
          <a:prstGeom prst="rect">
            <a:avLst/>
          </a:prstGeom>
        </p:spPr>
        <p:txBody>
          <a:bodyPr vert="horz" lIns="88856" tIns="44428" rIns="88856" bIns="44428" rtlCol="0">
            <a:normAutofit/>
          </a:bodyPr>
          <a:lstStyle/>
          <a:p>
            <a:pPr defTabSz="888602">
              <a:lnSpc>
                <a:spcPct val="90000"/>
              </a:lnSpc>
              <a:spcBef>
                <a:spcPts val="972"/>
              </a:spcBef>
              <a:defRPr/>
            </a:pPr>
            <a:r>
              <a:rPr lang="id-ID" sz="1904" b="1" dirty="0"/>
              <a:t>Jenis warna rambut kelinci</a:t>
            </a:r>
            <a:endParaRPr lang="en-US" sz="1904" b="1" dirty="0"/>
          </a:p>
        </p:txBody>
      </p:sp>
    </p:spTree>
    <p:extLst>
      <p:ext uri="{BB962C8B-B14F-4D97-AF65-F5344CB8AC3E}">
        <p14:creationId xmlns:p14="http://schemas.microsoft.com/office/powerpoint/2010/main" val="140498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283" y="1403796"/>
            <a:ext cx="3715989" cy="716322"/>
          </a:xfrm>
        </p:spPr>
        <p:txBody>
          <a:bodyPr>
            <a:normAutofit fontScale="92500" lnSpcReduction="10000"/>
          </a:bodyPr>
          <a:lstStyle/>
          <a:p>
            <a:pPr algn="r">
              <a:buNone/>
            </a:pPr>
            <a:r>
              <a:rPr lang="id-ID" sz="2284" b="1" dirty="0"/>
              <a:t>Alel ganda pada warna rambut kelinci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566940" y="798487"/>
            <a:ext cx="8227080" cy="4494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88856" tIns="44428" rIns="88856" bIns="44428" rtlCol="0" anchor="ctr">
            <a:noAutofit/>
          </a:bodyPr>
          <a:lstStyle>
            <a:lvl1pPr algn="l" defTabSz="93360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665" b="1" dirty="0"/>
              <a:t>A. Interaksi Antaralel</a:t>
            </a:r>
            <a:endParaRPr lang="en-US" sz="2665" b="1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967065" y="119799"/>
            <a:ext cx="8955742" cy="609197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id-ID" sz="3426" b="1" dirty="0">
                <a:solidFill>
                  <a:schemeClr val="tx1"/>
                </a:solidFill>
              </a:rPr>
              <a:t>IV. Penyimpangan Semu Hukum Mendel</a:t>
            </a:r>
            <a:endParaRPr lang="en-US" sz="3426" b="1" dirty="0">
              <a:solidFill>
                <a:schemeClr val="tx1"/>
              </a:solidFill>
            </a:endParaRPr>
          </a:p>
        </p:txBody>
      </p:sp>
      <p:pic>
        <p:nvPicPr>
          <p:cNvPr id="2050" name="Picture 2" descr="D:\Erlangga\SMA Kelas 12\bab 5\5 1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72755" y="1403797"/>
            <a:ext cx="7750051" cy="54126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4904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35327" y="1210607"/>
            <a:ext cx="11407174" cy="670599"/>
          </a:xfrm>
        </p:spPr>
        <p:txBody>
          <a:bodyPr>
            <a:noAutofit/>
          </a:bodyPr>
          <a:lstStyle/>
          <a:p>
            <a:pPr marL="435163" indent="-435163">
              <a:spcBef>
                <a:spcPts val="0"/>
              </a:spcBef>
              <a:buAutoNum type="arabicPeriod" startAt="4"/>
            </a:pPr>
            <a:r>
              <a:rPr lang="id-ID" sz="2200" b="1" dirty="0"/>
              <a:t>Alel Letal</a:t>
            </a:r>
          </a:p>
          <a:p>
            <a:pPr marL="435163" indent="-435163">
              <a:spcBef>
                <a:spcPts val="0"/>
              </a:spcBef>
              <a:buNone/>
            </a:pPr>
            <a:r>
              <a:rPr lang="id-ID" sz="2200" dirty="0"/>
              <a:t>Adalah alel yang menyebabkan kematian pada individu yang memilikinya.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695728" y="785609"/>
            <a:ext cx="8227080" cy="4107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88856" tIns="44428" rIns="88856" bIns="44428" rtlCol="0" anchor="ctr">
            <a:noAutofit/>
          </a:bodyPr>
          <a:lstStyle>
            <a:lvl1pPr algn="l" defTabSz="93360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665" b="1" dirty="0"/>
              <a:t>A. Interaksi Antaralel</a:t>
            </a:r>
            <a:endParaRPr lang="en-US" sz="2665" b="1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967065" y="94038"/>
            <a:ext cx="8955742" cy="609197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id-ID" sz="3426" b="1" dirty="0">
                <a:solidFill>
                  <a:schemeClr val="tx1"/>
                </a:solidFill>
              </a:rPr>
              <a:t>IV. Penyimpangan Semu Hukum Mendel</a:t>
            </a:r>
            <a:endParaRPr lang="en-US" sz="3426" b="1" dirty="0">
              <a:solidFill>
                <a:schemeClr val="tx1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25480" y="2092531"/>
            <a:ext cx="7361827" cy="159380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88856" tIns="44428" rIns="88856" bIns="44428" rtlCol="0">
            <a:noAutofit/>
          </a:bodyPr>
          <a:lstStyle/>
          <a:p>
            <a:pPr marL="435163" indent="-435163" defTabSz="888602">
              <a:lnSpc>
                <a:spcPct val="90000"/>
              </a:lnSpc>
              <a:buFont typeface="Arial" panose="020B0604020202020204" pitchFamily="34" charset="0"/>
              <a:buAutoNum type="alphaLcPeriod"/>
              <a:defRPr/>
            </a:pPr>
            <a:r>
              <a:rPr lang="id-ID" sz="2000" u="sng" dirty="0">
                <a:solidFill>
                  <a:schemeClr val="tx1"/>
                </a:solidFill>
              </a:rPr>
              <a:t>Alel letal dominan</a:t>
            </a:r>
          </a:p>
          <a:p>
            <a:pPr defTabSz="888602">
              <a:lnSpc>
                <a:spcPct val="90000"/>
              </a:lnSpc>
              <a:defRPr/>
            </a:pPr>
            <a:r>
              <a:rPr lang="id-ID" sz="2000" dirty="0">
                <a:solidFill>
                  <a:schemeClr val="tx1"/>
                </a:solidFill>
              </a:rPr>
              <a:t>Individu dengan alel letal dominan akan letal (mati sebelum lahir), sedangkan yang bergenotipe heterozigot akan mengalami subletal</a:t>
            </a:r>
          </a:p>
          <a:p>
            <a:pPr marL="435163" indent="-435163" defTabSz="888602">
              <a:lnSpc>
                <a:spcPct val="90000"/>
              </a:lnSpc>
              <a:defRPr/>
            </a:pPr>
            <a:r>
              <a:rPr lang="id-ID" sz="2000" dirty="0">
                <a:solidFill>
                  <a:schemeClr val="tx1"/>
                </a:solidFill>
              </a:rPr>
              <a:t>Contoh: ayam </a:t>
            </a:r>
            <a:r>
              <a:rPr lang="id-ID" sz="2000" i="1" dirty="0">
                <a:solidFill>
                  <a:schemeClr val="tx1"/>
                </a:solidFill>
              </a:rPr>
              <a:t>creeper</a:t>
            </a:r>
            <a:r>
              <a:rPr lang="id-ID" sz="2000" dirty="0">
                <a:solidFill>
                  <a:schemeClr val="tx1"/>
                </a:solidFill>
              </a:rPr>
              <a:t> (redep)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230260"/>
              </p:ext>
            </p:extLst>
          </p:nvPr>
        </p:nvGraphicFramePr>
        <p:xfrm>
          <a:off x="7740204" y="1957586"/>
          <a:ext cx="4451796" cy="176500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740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5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5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8012">
                <a:tc>
                  <a:txBody>
                    <a:bodyPr/>
                    <a:lstStyle/>
                    <a:p>
                      <a:pPr algn="ctr"/>
                      <a:endParaRPr lang="id-ID" sz="2000" dirty="0">
                        <a:solidFill>
                          <a:schemeClr val="tx1"/>
                        </a:solidFill>
                      </a:endParaRP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87028" marR="87028" marT="43514" marB="435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367">
                <a:tc>
                  <a:txBody>
                    <a:bodyPr/>
                    <a:lstStyle/>
                    <a:p>
                      <a:pPr algn="ctr"/>
                      <a:r>
                        <a:rPr lang="id-ID" sz="20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1" dirty="0">
                          <a:solidFill>
                            <a:schemeClr val="tx1"/>
                          </a:solidFill>
                        </a:rPr>
                        <a:t>CC</a:t>
                      </a:r>
                      <a:r>
                        <a:rPr lang="id-ID" sz="2000" b="1" baseline="0" dirty="0">
                          <a:solidFill>
                            <a:schemeClr val="tx1"/>
                          </a:solidFill>
                        </a:rPr>
                        <a:t> (letal)</a:t>
                      </a:r>
                      <a:endParaRPr lang="id-ID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1" dirty="0">
                          <a:solidFill>
                            <a:schemeClr val="tx1"/>
                          </a:solidFill>
                        </a:rPr>
                        <a:t>Cc (</a:t>
                      </a:r>
                      <a:r>
                        <a:rPr lang="id-ID" sz="2000" b="1" i="1" dirty="0">
                          <a:solidFill>
                            <a:schemeClr val="tx1"/>
                          </a:solidFill>
                        </a:rPr>
                        <a:t>creeper</a:t>
                      </a:r>
                      <a:r>
                        <a:rPr lang="id-ID" sz="20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87028" marR="87028" marT="43514" marB="435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367">
                <a:tc>
                  <a:txBody>
                    <a:bodyPr/>
                    <a:lstStyle/>
                    <a:p>
                      <a:pPr algn="ctr"/>
                      <a:r>
                        <a:rPr lang="id-ID" sz="20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1" dirty="0">
                          <a:solidFill>
                            <a:schemeClr val="tx1"/>
                          </a:solidFill>
                        </a:rPr>
                        <a:t>Cc (</a:t>
                      </a:r>
                      <a:r>
                        <a:rPr lang="id-ID" sz="2000" b="1" i="1" dirty="0">
                          <a:solidFill>
                            <a:schemeClr val="tx1"/>
                          </a:solidFill>
                        </a:rPr>
                        <a:t>creeper)</a:t>
                      </a: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1" dirty="0">
                          <a:solidFill>
                            <a:schemeClr val="tx1"/>
                          </a:solidFill>
                        </a:rPr>
                        <a:t>cc (normal)</a:t>
                      </a:r>
                    </a:p>
                  </a:txBody>
                  <a:tcPr marL="87028" marR="87028" marT="43514" marB="435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Content Placeholder 2"/>
          <p:cNvSpPr txBox="1">
            <a:spLocks/>
          </p:cNvSpPr>
          <p:nvPr/>
        </p:nvSpPr>
        <p:spPr>
          <a:xfrm>
            <a:off x="325480" y="3686332"/>
            <a:ext cx="7341107" cy="125915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88856" tIns="44428" rIns="88856" bIns="44428" rtlCol="0">
            <a:noAutofit/>
          </a:bodyPr>
          <a:lstStyle/>
          <a:p>
            <a:pPr marL="435163" indent="-435163" defTabSz="888602">
              <a:lnSpc>
                <a:spcPct val="90000"/>
              </a:lnSpc>
              <a:defRPr/>
            </a:pPr>
            <a:r>
              <a:rPr lang="id-ID" sz="2000" dirty="0">
                <a:solidFill>
                  <a:schemeClr val="tx1"/>
                </a:solidFill>
              </a:rPr>
              <a:t>b.	</a:t>
            </a:r>
            <a:r>
              <a:rPr lang="id-ID" sz="2000" u="sng" dirty="0">
                <a:solidFill>
                  <a:schemeClr val="tx1"/>
                </a:solidFill>
              </a:rPr>
              <a:t>Alel letal resesif</a:t>
            </a:r>
          </a:p>
          <a:p>
            <a:pPr defTabSz="888602">
              <a:lnSpc>
                <a:spcPct val="90000"/>
              </a:lnSpc>
              <a:defRPr/>
            </a:pPr>
            <a:r>
              <a:rPr lang="id-ID" sz="2000" dirty="0">
                <a:solidFill>
                  <a:schemeClr val="tx1"/>
                </a:solidFill>
              </a:rPr>
              <a:t>Alel letal resesif hanya menyebabkan kematian pada individu yang bergenotipe homozigot resesif.</a:t>
            </a:r>
          </a:p>
          <a:p>
            <a:pPr defTabSz="888602">
              <a:lnSpc>
                <a:spcPct val="90000"/>
              </a:lnSpc>
              <a:defRPr/>
            </a:pPr>
            <a:r>
              <a:rPr lang="id-ID" sz="2000" dirty="0"/>
              <a:t>Contoh: sapi </a:t>
            </a:r>
            <a:r>
              <a:rPr lang="id-ID" sz="2000" i="1" dirty="0"/>
              <a:t>bulldog</a:t>
            </a:r>
            <a:endParaRPr lang="id-ID" sz="2000" i="1" dirty="0">
              <a:solidFill>
                <a:schemeClr val="tx1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827599"/>
              </p:ext>
            </p:extLst>
          </p:nvPr>
        </p:nvGraphicFramePr>
        <p:xfrm>
          <a:off x="7687310" y="3698807"/>
          <a:ext cx="4504689" cy="148028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683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1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396">
                <a:tc>
                  <a:txBody>
                    <a:bodyPr/>
                    <a:lstStyle/>
                    <a:p>
                      <a:pPr algn="ctr"/>
                      <a:endParaRPr lang="id-ID" sz="1700" dirty="0">
                        <a:solidFill>
                          <a:schemeClr val="tx1"/>
                        </a:solidFill>
                      </a:endParaRP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L="87028" marR="87028" marT="43514" marB="435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396">
                <a:tc>
                  <a:txBody>
                    <a:bodyPr/>
                    <a:lstStyle/>
                    <a:p>
                      <a:pPr algn="ctr"/>
                      <a:r>
                        <a:rPr lang="id-ID" sz="1700" b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1" dirty="0">
                          <a:solidFill>
                            <a:schemeClr val="tx1"/>
                          </a:solidFill>
                        </a:rPr>
                        <a:t>GG (</a:t>
                      </a:r>
                      <a:r>
                        <a:rPr lang="id-ID" sz="2000" b="1" i="1" dirty="0">
                          <a:solidFill>
                            <a:schemeClr val="tx1"/>
                          </a:solidFill>
                        </a:rPr>
                        <a:t>kerry</a:t>
                      </a:r>
                      <a:r>
                        <a:rPr lang="id-ID" sz="20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marL="0" marR="0" indent="0" algn="ctr" defTabSz="9336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000" b="1" dirty="0">
                          <a:solidFill>
                            <a:schemeClr val="tx1"/>
                          </a:solidFill>
                        </a:rPr>
                        <a:t>Gg (</a:t>
                      </a:r>
                      <a:r>
                        <a:rPr lang="id-ID" sz="2000" b="1" i="1" dirty="0">
                          <a:solidFill>
                            <a:schemeClr val="tx1"/>
                          </a:solidFill>
                        </a:rPr>
                        <a:t>dexter</a:t>
                      </a:r>
                      <a:r>
                        <a:rPr lang="id-ID" sz="20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87028" marR="87028" marT="43514" marB="435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396">
                <a:tc>
                  <a:txBody>
                    <a:bodyPr/>
                    <a:lstStyle/>
                    <a:p>
                      <a:pPr algn="ctr"/>
                      <a:r>
                        <a:rPr lang="id-ID" sz="1700" b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1" dirty="0">
                          <a:solidFill>
                            <a:schemeClr val="tx1"/>
                          </a:solidFill>
                        </a:rPr>
                        <a:t>Gg (</a:t>
                      </a:r>
                      <a:r>
                        <a:rPr lang="id-ID" sz="2000" b="1" i="1" dirty="0">
                          <a:solidFill>
                            <a:schemeClr val="tx1"/>
                          </a:solidFill>
                        </a:rPr>
                        <a:t>dexter</a:t>
                      </a:r>
                      <a:r>
                        <a:rPr lang="id-ID" sz="2000" b="1" i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1" dirty="0">
                          <a:solidFill>
                            <a:schemeClr val="tx1"/>
                          </a:solidFill>
                        </a:rPr>
                        <a:t>gg (letal)</a:t>
                      </a:r>
                    </a:p>
                  </a:txBody>
                  <a:tcPr marL="87028" marR="87028" marT="43514" marB="435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Content Placeholder 2"/>
          <p:cNvSpPr txBox="1">
            <a:spLocks/>
          </p:cNvSpPr>
          <p:nvPr/>
        </p:nvSpPr>
        <p:spPr>
          <a:xfrm>
            <a:off x="325480" y="5189979"/>
            <a:ext cx="7361824" cy="149415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88856" tIns="44428" rIns="88856" bIns="44428" rtlCol="0">
            <a:noAutofit/>
          </a:bodyPr>
          <a:lstStyle/>
          <a:p>
            <a:pPr marL="435163" indent="-435163" defTabSz="888602">
              <a:lnSpc>
                <a:spcPct val="90000"/>
              </a:lnSpc>
              <a:defRPr/>
            </a:pPr>
            <a:r>
              <a:rPr lang="id-ID" sz="2000" dirty="0">
                <a:solidFill>
                  <a:schemeClr val="tx1"/>
                </a:solidFill>
              </a:rPr>
              <a:t>c.	</a:t>
            </a:r>
            <a:r>
              <a:rPr lang="id-ID" sz="2000" u="sng" dirty="0">
                <a:solidFill>
                  <a:schemeClr val="tx1"/>
                </a:solidFill>
              </a:rPr>
              <a:t>Alel subletal</a:t>
            </a:r>
          </a:p>
          <a:p>
            <a:pPr defTabSz="888602">
              <a:lnSpc>
                <a:spcPct val="90000"/>
              </a:lnSpc>
              <a:defRPr/>
            </a:pPr>
            <a:r>
              <a:rPr lang="id-ID" sz="2000" dirty="0">
                <a:solidFill>
                  <a:schemeClr val="tx1"/>
                </a:solidFill>
              </a:rPr>
              <a:t>Adalah alel homozigot dominan atau homozigot resesif yang menyebabkan kematian individu pada usia anak-anak hingga dewasa.</a:t>
            </a:r>
          </a:p>
          <a:p>
            <a:pPr defTabSz="888602">
              <a:lnSpc>
                <a:spcPct val="90000"/>
              </a:lnSpc>
              <a:defRPr/>
            </a:pPr>
            <a:r>
              <a:rPr lang="id-ID" sz="2000" dirty="0">
                <a:solidFill>
                  <a:schemeClr val="tx1"/>
                </a:solidFill>
              </a:rPr>
              <a:t>Contoh: talasemia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624709"/>
              </p:ext>
            </p:extLst>
          </p:nvPr>
        </p:nvGraphicFramePr>
        <p:xfrm>
          <a:off x="7772428" y="5150934"/>
          <a:ext cx="4419573" cy="1763549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779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78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18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455">
                <a:tc>
                  <a:txBody>
                    <a:bodyPr/>
                    <a:lstStyle/>
                    <a:p>
                      <a:pPr algn="ctr"/>
                      <a:endParaRPr lang="id-ID" sz="1700" dirty="0"/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1" dirty="0">
                          <a:solidFill>
                            <a:schemeClr val="tx1"/>
                          </a:solidFill>
                        </a:rPr>
                        <a:t>Th</a:t>
                      </a: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1" dirty="0">
                          <a:solidFill>
                            <a:schemeClr val="tx1"/>
                          </a:solidFill>
                        </a:rPr>
                        <a:t>th</a:t>
                      </a:r>
                    </a:p>
                  </a:txBody>
                  <a:tcPr marL="87028" marR="87028" marT="43514" marB="435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9466">
                <a:tc>
                  <a:txBody>
                    <a:bodyPr/>
                    <a:lstStyle/>
                    <a:p>
                      <a:pPr algn="ctr"/>
                      <a:r>
                        <a:rPr lang="id-ID" sz="1700" b="1" dirty="0"/>
                        <a:t>Th</a:t>
                      </a: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1" dirty="0"/>
                        <a:t>Th</a:t>
                      </a:r>
                      <a:r>
                        <a:rPr lang="id-ID" sz="2000" b="1" baseline="0" dirty="0"/>
                        <a:t>Th (subletal)</a:t>
                      </a:r>
                      <a:endParaRPr lang="id-ID" sz="2000" b="1" dirty="0"/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1" dirty="0"/>
                        <a:t>Thth (minor)</a:t>
                      </a:r>
                    </a:p>
                  </a:txBody>
                  <a:tcPr marL="87028" marR="87028" marT="43514" marB="435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9466">
                <a:tc>
                  <a:txBody>
                    <a:bodyPr/>
                    <a:lstStyle/>
                    <a:p>
                      <a:pPr algn="ctr"/>
                      <a:r>
                        <a:rPr lang="id-ID" sz="1700" b="1" dirty="0"/>
                        <a:t>th</a:t>
                      </a: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1" dirty="0"/>
                        <a:t>Thth (minor)</a:t>
                      </a: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1" dirty="0"/>
                        <a:t>thth (normal)</a:t>
                      </a:r>
                    </a:p>
                  </a:txBody>
                  <a:tcPr marL="87028" marR="87028" marT="43514" marB="435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314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4" grpId="0" animBg="1"/>
      <p:bldP spid="16" grpId="0" animBg="1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3695728" y="824248"/>
            <a:ext cx="8227080" cy="3979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88856" tIns="44428" rIns="88856" bIns="44428" rtlCol="0" anchor="ctr">
            <a:noAutofit/>
          </a:bodyPr>
          <a:lstStyle>
            <a:lvl1pPr algn="l" defTabSz="93360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665" b="1" dirty="0"/>
              <a:t>B. Interaksi Genetik</a:t>
            </a:r>
            <a:endParaRPr lang="en-US" sz="2665" b="1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967065" y="106917"/>
            <a:ext cx="8955742" cy="609197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id-ID" sz="3426" b="1" dirty="0">
                <a:solidFill>
                  <a:schemeClr val="tx1"/>
                </a:solidFill>
              </a:rPr>
              <a:t>IV. Penyimpangan Semu Hukum Mendel</a:t>
            </a:r>
            <a:endParaRPr lang="en-US" sz="3426" b="1" dirty="0">
              <a:solidFill>
                <a:schemeClr val="tx1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231820" y="1299587"/>
            <a:ext cx="6087902" cy="1307435"/>
          </a:xfrm>
        </p:spPr>
        <p:txBody>
          <a:bodyPr>
            <a:noAutofit/>
          </a:bodyPr>
          <a:lstStyle/>
          <a:p>
            <a:pPr marL="435163" indent="-435163">
              <a:spcBef>
                <a:spcPts val="0"/>
              </a:spcBef>
              <a:buNone/>
            </a:pPr>
            <a:r>
              <a:rPr lang="id-ID" sz="2200" b="1" dirty="0"/>
              <a:t>1.	Atavisme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2200" dirty="0"/>
              <a:t>Adalah interaksi beberapa gen yang menghasilkan sifat baru.</a:t>
            </a:r>
          </a:p>
          <a:p>
            <a:pPr marL="435163" indent="-435163">
              <a:spcBef>
                <a:spcPts val="0"/>
              </a:spcBef>
              <a:buNone/>
            </a:pPr>
            <a:r>
              <a:rPr lang="id-ID" sz="2200" dirty="0"/>
              <a:t>Terjadi pada bentuk jengger ayam ras.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371396"/>
              </p:ext>
            </p:extLst>
          </p:nvPr>
        </p:nvGraphicFramePr>
        <p:xfrm>
          <a:off x="231819" y="2820472"/>
          <a:ext cx="5847008" cy="218941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923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3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7882">
                <a:tc>
                  <a:txBody>
                    <a:bodyPr/>
                    <a:lstStyle/>
                    <a:p>
                      <a:pPr algn="ctr"/>
                      <a:r>
                        <a:rPr lang="id-ID" sz="2200" dirty="0">
                          <a:solidFill>
                            <a:schemeClr val="tx1"/>
                          </a:solidFill>
                        </a:rPr>
                        <a:t>Genotipe</a:t>
                      </a: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>
                          <a:solidFill>
                            <a:schemeClr val="tx1"/>
                          </a:solidFill>
                        </a:rPr>
                        <a:t>Fenotipe</a:t>
                      </a:r>
                      <a:r>
                        <a:rPr lang="id-ID" sz="22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id-ID" sz="2200" dirty="0">
                        <a:solidFill>
                          <a:schemeClr val="tx1"/>
                        </a:solidFill>
                      </a:endParaRPr>
                    </a:p>
                  </a:txBody>
                  <a:tcPr marL="87028" marR="87028" marT="43514" marB="435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882">
                <a:tc>
                  <a:txBody>
                    <a:bodyPr/>
                    <a:lstStyle/>
                    <a:p>
                      <a:pPr algn="ctr"/>
                      <a:r>
                        <a:rPr lang="id-ID" sz="2200" dirty="0">
                          <a:solidFill>
                            <a:schemeClr val="tx1"/>
                          </a:solidFill>
                        </a:rPr>
                        <a:t>R*P*</a:t>
                      </a: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>
                          <a:solidFill>
                            <a:schemeClr val="tx1"/>
                          </a:solidFill>
                        </a:rPr>
                        <a:t>Walnut </a:t>
                      </a:r>
                    </a:p>
                  </a:txBody>
                  <a:tcPr marL="87028" marR="87028" marT="43514" marB="435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882">
                <a:tc>
                  <a:txBody>
                    <a:bodyPr/>
                    <a:lstStyle/>
                    <a:p>
                      <a:pPr algn="ctr"/>
                      <a:r>
                        <a:rPr lang="id-ID" sz="2200" dirty="0">
                          <a:solidFill>
                            <a:schemeClr val="tx1"/>
                          </a:solidFill>
                        </a:rPr>
                        <a:t>R*pp</a:t>
                      </a: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>
                          <a:solidFill>
                            <a:schemeClr val="tx1"/>
                          </a:solidFill>
                        </a:rPr>
                        <a:t>Rose </a:t>
                      </a:r>
                    </a:p>
                  </a:txBody>
                  <a:tcPr marL="87028" marR="87028" marT="43514" marB="435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882">
                <a:tc>
                  <a:txBody>
                    <a:bodyPr/>
                    <a:lstStyle/>
                    <a:p>
                      <a:pPr algn="ctr"/>
                      <a:r>
                        <a:rPr lang="id-ID" sz="2200" dirty="0">
                          <a:solidFill>
                            <a:schemeClr val="tx1"/>
                          </a:solidFill>
                        </a:rPr>
                        <a:t>rrP*</a:t>
                      </a: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>
                          <a:solidFill>
                            <a:schemeClr val="tx1"/>
                          </a:solidFill>
                        </a:rPr>
                        <a:t>Pea </a:t>
                      </a:r>
                    </a:p>
                  </a:txBody>
                  <a:tcPr marL="87028" marR="87028" marT="43514" marB="435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882">
                <a:tc>
                  <a:txBody>
                    <a:bodyPr/>
                    <a:lstStyle/>
                    <a:p>
                      <a:pPr algn="ctr"/>
                      <a:r>
                        <a:rPr lang="id-ID" sz="2200" dirty="0">
                          <a:solidFill>
                            <a:schemeClr val="tx1"/>
                          </a:solidFill>
                        </a:rPr>
                        <a:t>rrpp</a:t>
                      </a: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>
                          <a:solidFill>
                            <a:schemeClr val="tx1"/>
                          </a:solidFill>
                        </a:rPr>
                        <a:t>Single </a:t>
                      </a:r>
                    </a:p>
                  </a:txBody>
                  <a:tcPr marL="87028" marR="87028" marT="43514" marB="435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Content Placeholder 2"/>
          <p:cNvSpPr txBox="1">
            <a:spLocks/>
          </p:cNvSpPr>
          <p:nvPr/>
        </p:nvSpPr>
        <p:spPr>
          <a:xfrm>
            <a:off x="231820" y="5511783"/>
            <a:ext cx="6896022" cy="725230"/>
          </a:xfrm>
          <a:prstGeom prst="rect">
            <a:avLst/>
          </a:prstGeom>
        </p:spPr>
        <p:txBody>
          <a:bodyPr vert="horz" lIns="88856" tIns="44428" rIns="88856" bIns="44428" rtlCol="0">
            <a:normAutofit/>
          </a:bodyPr>
          <a:lstStyle/>
          <a:p>
            <a:pPr marL="435163" indent="-435163" defTabSz="888602">
              <a:lnSpc>
                <a:spcPct val="90000"/>
              </a:lnSpc>
              <a:defRPr/>
            </a:pPr>
            <a:r>
              <a:rPr lang="id-ID" sz="1904" dirty="0"/>
              <a:t>Keterangan:</a:t>
            </a:r>
          </a:p>
          <a:p>
            <a:pPr marL="435163" indent="-435163" defTabSz="888602">
              <a:lnSpc>
                <a:spcPct val="90000"/>
              </a:lnSpc>
              <a:defRPr/>
            </a:pPr>
            <a:r>
              <a:rPr lang="id-ID" sz="1904" dirty="0"/>
              <a:t>Tanda * = gen dominan atau gen resesif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751511" y="6216289"/>
            <a:ext cx="6171296" cy="497298"/>
          </a:xfrm>
          <a:prstGeom prst="rect">
            <a:avLst/>
          </a:prstGeom>
        </p:spPr>
        <p:txBody>
          <a:bodyPr vert="horz" lIns="88856" tIns="44428" rIns="88856" bIns="44428" rtlCol="0">
            <a:normAutofit/>
          </a:bodyPr>
          <a:lstStyle/>
          <a:p>
            <a:pPr marL="435163" indent="-435163" algn="ctr" defTabSz="888602">
              <a:lnSpc>
                <a:spcPct val="90000"/>
              </a:lnSpc>
              <a:defRPr/>
            </a:pPr>
            <a:r>
              <a:rPr lang="id-ID" sz="2284" b="1" dirty="0"/>
              <a:t>Atavisme pada bentuk jengger ayam</a:t>
            </a:r>
          </a:p>
        </p:txBody>
      </p:sp>
      <p:pic>
        <p:nvPicPr>
          <p:cNvPr id="3074" name="Picture 2" descr="D:\Erlangga\SMA Kelas 12\bab 5\5 1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19721" y="1309779"/>
            <a:ext cx="5603085" cy="48484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388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build="p"/>
      <p:bldP spid="14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695728" y="806906"/>
            <a:ext cx="8227080" cy="4796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88856" tIns="44428" rIns="88856" bIns="44428" rtlCol="0" anchor="ctr">
            <a:noAutofit/>
          </a:bodyPr>
          <a:lstStyle>
            <a:lvl1pPr algn="l" defTabSz="93360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665" b="1" dirty="0"/>
              <a:t>B. Interaksi Genetik</a:t>
            </a:r>
            <a:endParaRPr lang="en-US" sz="2665" b="1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967065" y="81158"/>
            <a:ext cx="8955742" cy="609197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id-ID" sz="3426" b="1" dirty="0">
                <a:solidFill>
                  <a:schemeClr val="tx1"/>
                </a:solidFill>
              </a:rPr>
              <a:t>IV. Penyimpangan Semu Hukum Mendel</a:t>
            </a:r>
            <a:endParaRPr lang="en-US" sz="3426" b="1" dirty="0">
              <a:solidFill>
                <a:schemeClr val="tx1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0" y="1352761"/>
            <a:ext cx="12192000" cy="706521"/>
          </a:xfrm>
        </p:spPr>
        <p:txBody>
          <a:bodyPr>
            <a:noAutofit/>
          </a:bodyPr>
          <a:lstStyle/>
          <a:p>
            <a:pPr marL="435163" indent="-435163">
              <a:spcBef>
                <a:spcPts val="0"/>
              </a:spcBef>
              <a:buNone/>
            </a:pPr>
            <a:r>
              <a:rPr lang="en-US" sz="2200" b="1" dirty="0"/>
              <a:t>	</a:t>
            </a:r>
            <a:r>
              <a:rPr lang="id-ID" sz="2200" b="1" dirty="0"/>
              <a:t>2.	Epistasis dan Hipostasis</a:t>
            </a:r>
          </a:p>
          <a:p>
            <a:pPr marL="435163" indent="-435163">
              <a:spcBef>
                <a:spcPts val="0"/>
              </a:spcBef>
              <a:buNone/>
            </a:pPr>
            <a:r>
              <a:rPr lang="id-ID" sz="2200" dirty="0"/>
              <a:t>Merupakan bentuk interaksi ketika suatu gen mengalahkan gen lain yang bukan sealel.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86365" y="2125013"/>
            <a:ext cx="4855335" cy="169325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88856" tIns="44428" rIns="88856" bIns="44428" rtlCol="0">
            <a:noAutofit/>
          </a:bodyPr>
          <a:lstStyle/>
          <a:p>
            <a:pPr marL="435163" indent="-435163" defTabSz="888602">
              <a:lnSpc>
                <a:spcPct val="90000"/>
              </a:lnSpc>
              <a:buFont typeface="Arial" panose="020B0604020202020204" pitchFamily="34" charset="0"/>
              <a:buAutoNum type="alphaLcPeriod"/>
              <a:defRPr/>
            </a:pPr>
            <a:r>
              <a:rPr lang="id-ID" sz="2200" dirty="0">
                <a:solidFill>
                  <a:schemeClr val="tx1"/>
                </a:solidFill>
              </a:rPr>
              <a:t>Epistasis dominan</a:t>
            </a:r>
          </a:p>
          <a:p>
            <a:pPr defTabSz="888602">
              <a:lnSpc>
                <a:spcPct val="90000"/>
              </a:lnSpc>
              <a:defRPr/>
            </a:pPr>
            <a:r>
              <a:rPr lang="id-ID" sz="2200" dirty="0"/>
              <a:t>Terjadi ketika gen yang menutupi kerja gen lainnya bersifat dominan.</a:t>
            </a:r>
          </a:p>
          <a:p>
            <a:pPr defTabSz="888602">
              <a:lnSpc>
                <a:spcPct val="90000"/>
              </a:lnSpc>
              <a:spcAft>
                <a:spcPts val="571"/>
              </a:spcAft>
              <a:defRPr/>
            </a:pPr>
            <a:r>
              <a:rPr lang="id-ID" sz="2200" dirty="0">
                <a:solidFill>
                  <a:schemeClr val="tx1"/>
                </a:solidFill>
              </a:rPr>
              <a:t>Contoh: karakter warna buah labu (</a:t>
            </a:r>
            <a:r>
              <a:rPr lang="id-ID" sz="2200" i="1" dirty="0">
                <a:solidFill>
                  <a:schemeClr val="tx1"/>
                </a:solidFill>
              </a:rPr>
              <a:t>Cucurbita pepo </a:t>
            </a:r>
            <a:r>
              <a:rPr lang="id-ID" sz="2200" dirty="0">
                <a:solidFill>
                  <a:schemeClr val="tx1"/>
                </a:solidFill>
              </a:rPr>
              <a:t>L.).</a:t>
            </a:r>
            <a:endParaRPr lang="id-ID" sz="22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256174"/>
              </p:ext>
            </p:extLst>
          </p:nvPr>
        </p:nvGraphicFramePr>
        <p:xfrm>
          <a:off x="399246" y="4612189"/>
          <a:ext cx="4929428" cy="21621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469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420">
                <a:tc>
                  <a:txBody>
                    <a:bodyPr/>
                    <a:lstStyle/>
                    <a:p>
                      <a:pPr algn="ctr"/>
                      <a:r>
                        <a:rPr lang="id-ID" sz="2000" dirty="0">
                          <a:solidFill>
                            <a:schemeClr val="tx1"/>
                          </a:solidFill>
                        </a:rPr>
                        <a:t>Genotipe</a:t>
                      </a: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>
                          <a:solidFill>
                            <a:schemeClr val="tx1"/>
                          </a:solidFill>
                        </a:rPr>
                        <a:t>Fenotipe</a:t>
                      </a:r>
                    </a:p>
                  </a:txBody>
                  <a:tcPr marL="87028" marR="87028" marT="43514" marB="435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420">
                <a:tc>
                  <a:txBody>
                    <a:bodyPr/>
                    <a:lstStyle/>
                    <a:p>
                      <a:pPr algn="ctr"/>
                      <a:r>
                        <a:rPr lang="id-ID" sz="2000" dirty="0">
                          <a:solidFill>
                            <a:schemeClr val="tx1"/>
                          </a:solidFill>
                        </a:rPr>
                        <a:t>P*K*</a:t>
                      </a: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>
                          <a:solidFill>
                            <a:schemeClr val="tx1"/>
                          </a:solidFill>
                        </a:rPr>
                        <a:t>Putih </a:t>
                      </a:r>
                    </a:p>
                  </a:txBody>
                  <a:tcPr marL="87028" marR="87028" marT="43514" marB="435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420">
                <a:tc>
                  <a:txBody>
                    <a:bodyPr/>
                    <a:lstStyle/>
                    <a:p>
                      <a:pPr algn="ctr"/>
                      <a:r>
                        <a:rPr lang="id-ID" sz="2000" dirty="0">
                          <a:solidFill>
                            <a:schemeClr val="tx1"/>
                          </a:solidFill>
                        </a:rPr>
                        <a:t>P*kk</a:t>
                      </a: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>
                          <a:solidFill>
                            <a:schemeClr val="tx1"/>
                          </a:solidFill>
                        </a:rPr>
                        <a:t>Putih </a:t>
                      </a:r>
                    </a:p>
                  </a:txBody>
                  <a:tcPr marL="87028" marR="87028" marT="43514" marB="435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420">
                <a:tc>
                  <a:txBody>
                    <a:bodyPr/>
                    <a:lstStyle/>
                    <a:p>
                      <a:pPr algn="ctr"/>
                      <a:r>
                        <a:rPr lang="id-ID" sz="2000" dirty="0">
                          <a:solidFill>
                            <a:schemeClr val="tx1"/>
                          </a:solidFill>
                        </a:rPr>
                        <a:t>ppK*</a:t>
                      </a: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>
                          <a:solidFill>
                            <a:schemeClr val="tx1"/>
                          </a:solidFill>
                        </a:rPr>
                        <a:t>Kuning </a:t>
                      </a:r>
                    </a:p>
                  </a:txBody>
                  <a:tcPr marL="87028" marR="87028" marT="43514" marB="435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420">
                <a:tc>
                  <a:txBody>
                    <a:bodyPr/>
                    <a:lstStyle/>
                    <a:p>
                      <a:pPr algn="ctr"/>
                      <a:r>
                        <a:rPr lang="id-ID" sz="2000" dirty="0">
                          <a:solidFill>
                            <a:schemeClr val="tx1"/>
                          </a:solidFill>
                        </a:rPr>
                        <a:t>ppkk</a:t>
                      </a: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>
                          <a:solidFill>
                            <a:schemeClr val="tx1"/>
                          </a:solidFill>
                        </a:rPr>
                        <a:t>Hijau </a:t>
                      </a:r>
                    </a:p>
                  </a:txBody>
                  <a:tcPr marL="87028" marR="87028" marT="43514" marB="435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Content Placeholder 2"/>
          <p:cNvSpPr txBox="1">
            <a:spLocks/>
          </p:cNvSpPr>
          <p:nvPr/>
        </p:nvSpPr>
        <p:spPr>
          <a:xfrm>
            <a:off x="977265" y="3993541"/>
            <a:ext cx="3954150" cy="55946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88856" tIns="44428" rIns="88856" bIns="44428" rtlCol="0">
            <a:normAutofit/>
          </a:bodyPr>
          <a:lstStyle/>
          <a:p>
            <a:pPr defTabSz="888602">
              <a:lnSpc>
                <a:spcPct val="90000"/>
              </a:lnSpc>
              <a:defRPr/>
            </a:pPr>
            <a:r>
              <a:rPr lang="id-ID" sz="1713" b="1" dirty="0">
                <a:solidFill>
                  <a:schemeClr val="tx1"/>
                </a:solidFill>
              </a:rPr>
              <a:t>Genotipe dan fenotipe karakter warna buah labu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5496099" y="2203411"/>
            <a:ext cx="6558526" cy="14731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88856" tIns="44428" rIns="88856" bIns="44428" rtlCol="0">
            <a:normAutofit/>
          </a:bodyPr>
          <a:lstStyle/>
          <a:p>
            <a:pPr marL="435163" indent="-435163" defTabSz="888602">
              <a:lnSpc>
                <a:spcPct val="90000"/>
              </a:lnSpc>
              <a:defRPr/>
            </a:pPr>
            <a:r>
              <a:rPr lang="id-ID" sz="2200" dirty="0">
                <a:solidFill>
                  <a:schemeClr val="tx1"/>
                </a:solidFill>
              </a:rPr>
              <a:t>b.	Epistasis resesif</a:t>
            </a:r>
          </a:p>
          <a:p>
            <a:pPr defTabSz="888602">
              <a:lnSpc>
                <a:spcPct val="90000"/>
              </a:lnSpc>
              <a:defRPr/>
            </a:pPr>
            <a:r>
              <a:rPr lang="id-ID" sz="2200" dirty="0"/>
              <a:t>Terjadi ketika gen yang menutupi kerja gen lainnya bersifat resesif.</a:t>
            </a:r>
          </a:p>
          <a:p>
            <a:pPr defTabSz="888602">
              <a:lnSpc>
                <a:spcPct val="90000"/>
              </a:lnSpc>
              <a:spcAft>
                <a:spcPts val="571"/>
              </a:spcAft>
              <a:defRPr/>
            </a:pPr>
            <a:r>
              <a:rPr lang="id-ID" sz="2200" dirty="0">
                <a:solidFill>
                  <a:schemeClr val="tx1"/>
                </a:solidFill>
              </a:rPr>
              <a:t>Contoh: karakter warna rambut tikus.</a:t>
            </a:r>
            <a:endParaRPr lang="id-ID" sz="2200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636311"/>
              </p:ext>
            </p:extLst>
          </p:nvPr>
        </p:nvGraphicFramePr>
        <p:xfrm>
          <a:off x="5962918" y="4495362"/>
          <a:ext cx="5847008" cy="226604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928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8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6512">
                <a:tc>
                  <a:txBody>
                    <a:bodyPr/>
                    <a:lstStyle/>
                    <a:p>
                      <a:pPr algn="ctr"/>
                      <a:r>
                        <a:rPr lang="id-ID" sz="2000" dirty="0">
                          <a:solidFill>
                            <a:schemeClr val="tx1"/>
                          </a:solidFill>
                        </a:rPr>
                        <a:t>Genotipe</a:t>
                      </a: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>
                          <a:solidFill>
                            <a:schemeClr val="tx1"/>
                          </a:solidFill>
                        </a:rPr>
                        <a:t>Fenotipe</a:t>
                      </a:r>
                    </a:p>
                  </a:txBody>
                  <a:tcPr marL="87028" marR="87028" marT="43514" marB="435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512">
                <a:tc>
                  <a:txBody>
                    <a:bodyPr/>
                    <a:lstStyle/>
                    <a:p>
                      <a:pPr algn="ctr"/>
                      <a:r>
                        <a:rPr lang="id-ID" sz="2000" dirty="0">
                          <a:solidFill>
                            <a:schemeClr val="tx1"/>
                          </a:solidFill>
                        </a:rPr>
                        <a:t>B*G*</a:t>
                      </a: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>
                          <a:solidFill>
                            <a:schemeClr val="tx1"/>
                          </a:solidFill>
                        </a:rPr>
                        <a:t>Abu-abu</a:t>
                      </a:r>
                    </a:p>
                  </a:txBody>
                  <a:tcPr marL="87028" marR="87028" marT="43514" marB="435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512">
                <a:tc>
                  <a:txBody>
                    <a:bodyPr/>
                    <a:lstStyle/>
                    <a:p>
                      <a:pPr algn="ctr"/>
                      <a:r>
                        <a:rPr lang="id-ID" sz="2000" dirty="0">
                          <a:solidFill>
                            <a:schemeClr val="tx1"/>
                          </a:solidFill>
                        </a:rPr>
                        <a:t>B*gg</a:t>
                      </a: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>
                          <a:solidFill>
                            <a:schemeClr val="tx1"/>
                          </a:solidFill>
                        </a:rPr>
                        <a:t>Hitam </a:t>
                      </a:r>
                    </a:p>
                  </a:txBody>
                  <a:tcPr marL="87028" marR="87028" marT="43514" marB="435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512">
                <a:tc>
                  <a:txBody>
                    <a:bodyPr/>
                    <a:lstStyle/>
                    <a:p>
                      <a:pPr algn="ctr"/>
                      <a:r>
                        <a:rPr lang="id-ID" sz="2000" dirty="0">
                          <a:solidFill>
                            <a:schemeClr val="tx1"/>
                          </a:solidFill>
                        </a:rPr>
                        <a:t>pp**</a:t>
                      </a: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>
                          <a:solidFill>
                            <a:schemeClr val="tx1"/>
                          </a:solidFill>
                        </a:rPr>
                        <a:t>Putih </a:t>
                      </a:r>
                    </a:p>
                  </a:txBody>
                  <a:tcPr marL="87028" marR="87028" marT="43514" marB="435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Content Placeholder 2"/>
          <p:cNvSpPr txBox="1">
            <a:spLocks/>
          </p:cNvSpPr>
          <p:nvPr/>
        </p:nvSpPr>
        <p:spPr>
          <a:xfrm>
            <a:off x="6964289" y="3812144"/>
            <a:ext cx="3954150" cy="54767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88856" tIns="44428" rIns="88856" bIns="44428" rtlCol="0">
            <a:normAutofit lnSpcReduction="10000"/>
          </a:bodyPr>
          <a:lstStyle/>
          <a:p>
            <a:pPr defTabSz="888602">
              <a:lnSpc>
                <a:spcPct val="90000"/>
              </a:lnSpc>
              <a:defRPr/>
            </a:pPr>
            <a:r>
              <a:rPr lang="id-ID" sz="1713" b="1" dirty="0">
                <a:solidFill>
                  <a:schemeClr val="tx1"/>
                </a:solidFill>
              </a:rPr>
              <a:t>Genotipe dan fenotipe karakter warna rambut tikus</a:t>
            </a:r>
          </a:p>
        </p:txBody>
      </p:sp>
    </p:spTree>
    <p:extLst>
      <p:ext uri="{BB962C8B-B14F-4D97-AF65-F5344CB8AC3E}">
        <p14:creationId xmlns:p14="http://schemas.microsoft.com/office/powerpoint/2010/main" val="86866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 animBg="1"/>
      <p:bldP spid="15" grpId="0" animBg="1"/>
      <p:bldP spid="16" grpId="0" animBg="1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3695728" y="795894"/>
            <a:ext cx="8227080" cy="4133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88856" tIns="44428" rIns="88856" bIns="44428" rtlCol="0" anchor="ctr">
            <a:noAutofit/>
          </a:bodyPr>
          <a:lstStyle>
            <a:lvl1pPr algn="l" defTabSz="93360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665" b="1" dirty="0"/>
              <a:t>B. Interaksi Genetik</a:t>
            </a:r>
            <a:endParaRPr lang="en-US" sz="2665" b="1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967065" y="106918"/>
            <a:ext cx="8955742" cy="609197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id-ID" sz="3426" b="1" dirty="0">
                <a:solidFill>
                  <a:schemeClr val="tx1"/>
                </a:solidFill>
              </a:rPr>
              <a:t>IV. Penyimpangan Semu Hukum Mendel</a:t>
            </a:r>
            <a:endParaRPr lang="en-US" sz="3426" b="1" dirty="0">
              <a:solidFill>
                <a:schemeClr val="tx1"/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21972" y="1403795"/>
            <a:ext cx="5604055" cy="205215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88856" tIns="44428" rIns="88856" bIns="44428" rtlCol="0">
            <a:normAutofit/>
          </a:bodyPr>
          <a:lstStyle/>
          <a:p>
            <a:pPr marL="435163" indent="-435163" defTabSz="888602">
              <a:lnSpc>
                <a:spcPct val="90000"/>
              </a:lnSpc>
              <a:defRPr/>
            </a:pPr>
            <a:r>
              <a:rPr lang="id-ID" sz="1904" dirty="0">
                <a:solidFill>
                  <a:schemeClr val="tx1"/>
                </a:solidFill>
              </a:rPr>
              <a:t>c.</a:t>
            </a:r>
            <a:r>
              <a:rPr lang="id-ID" sz="2200" dirty="0">
                <a:solidFill>
                  <a:schemeClr val="tx1"/>
                </a:solidFill>
              </a:rPr>
              <a:t>	Epistasis gen dominan rangkap</a:t>
            </a:r>
          </a:p>
          <a:p>
            <a:pPr defTabSz="888602">
              <a:lnSpc>
                <a:spcPct val="90000"/>
              </a:lnSpc>
              <a:defRPr/>
            </a:pPr>
            <a:r>
              <a:rPr lang="id-ID" sz="2200" dirty="0"/>
              <a:t>Terjadi jika dua gen dominan atau lebih menghasilkan satu fenotipe dominan yang sama</a:t>
            </a:r>
          </a:p>
          <a:p>
            <a:pPr defTabSz="888602">
              <a:lnSpc>
                <a:spcPct val="90000"/>
              </a:lnSpc>
              <a:spcAft>
                <a:spcPts val="571"/>
              </a:spcAft>
              <a:defRPr/>
            </a:pPr>
            <a:r>
              <a:rPr lang="id-ID" sz="2200" dirty="0">
                <a:solidFill>
                  <a:schemeClr val="tx1"/>
                </a:solidFill>
              </a:rPr>
              <a:t>Contoh: karakter bentuk kapsul biji tanaman. </a:t>
            </a:r>
            <a:r>
              <a:rPr lang="id-ID" sz="2200" i="1" dirty="0">
                <a:solidFill>
                  <a:schemeClr val="tx1"/>
                </a:solidFill>
              </a:rPr>
              <a:t>Capsella bursa-pastoris</a:t>
            </a:r>
            <a:endParaRPr lang="id-ID" sz="2200" i="1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070784"/>
              </p:ext>
            </p:extLst>
          </p:nvPr>
        </p:nvGraphicFramePr>
        <p:xfrm>
          <a:off x="414024" y="4481865"/>
          <a:ext cx="5604054" cy="21115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06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7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948">
                <a:tc>
                  <a:txBody>
                    <a:bodyPr/>
                    <a:lstStyle/>
                    <a:p>
                      <a:pPr algn="ctr"/>
                      <a:r>
                        <a:rPr lang="id-ID" sz="2200" dirty="0">
                          <a:solidFill>
                            <a:schemeClr val="tx1"/>
                          </a:solidFill>
                        </a:rPr>
                        <a:t>Genotipe</a:t>
                      </a: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>
                          <a:solidFill>
                            <a:schemeClr val="tx1"/>
                          </a:solidFill>
                        </a:rPr>
                        <a:t>Fenotipe</a:t>
                      </a:r>
                    </a:p>
                  </a:txBody>
                  <a:tcPr marL="87028" marR="87028" marT="43514" marB="435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948">
                <a:tc>
                  <a:txBody>
                    <a:bodyPr/>
                    <a:lstStyle/>
                    <a:p>
                      <a:pPr algn="ctr"/>
                      <a:r>
                        <a:rPr lang="id-ID" sz="2200" dirty="0">
                          <a:solidFill>
                            <a:schemeClr val="tx1"/>
                          </a:solidFill>
                        </a:rPr>
                        <a:t>A*B*</a:t>
                      </a: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>
                          <a:solidFill>
                            <a:schemeClr val="tx1"/>
                          </a:solidFill>
                        </a:rPr>
                        <a:t>Segitiga </a:t>
                      </a:r>
                    </a:p>
                  </a:txBody>
                  <a:tcPr marL="87028" marR="87028" marT="43514" marB="435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948">
                <a:tc>
                  <a:txBody>
                    <a:bodyPr/>
                    <a:lstStyle/>
                    <a:p>
                      <a:pPr algn="ctr"/>
                      <a:r>
                        <a:rPr lang="id-ID" sz="2200" dirty="0">
                          <a:solidFill>
                            <a:schemeClr val="tx1"/>
                          </a:solidFill>
                        </a:rPr>
                        <a:t>A*bb</a:t>
                      </a: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>
                          <a:solidFill>
                            <a:schemeClr val="tx1"/>
                          </a:solidFill>
                        </a:rPr>
                        <a:t>Segitiga</a:t>
                      </a:r>
                      <a:r>
                        <a:rPr lang="id-ID" sz="22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id-ID" sz="2200" dirty="0">
                        <a:solidFill>
                          <a:schemeClr val="tx1"/>
                        </a:solidFill>
                      </a:endParaRPr>
                    </a:p>
                  </a:txBody>
                  <a:tcPr marL="87028" marR="87028" marT="43514" marB="435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948">
                <a:tc>
                  <a:txBody>
                    <a:bodyPr/>
                    <a:lstStyle/>
                    <a:p>
                      <a:pPr algn="ctr"/>
                      <a:r>
                        <a:rPr lang="id-ID" sz="2200" dirty="0">
                          <a:solidFill>
                            <a:schemeClr val="tx1"/>
                          </a:solidFill>
                        </a:rPr>
                        <a:t>aaB*</a:t>
                      </a: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>
                          <a:solidFill>
                            <a:schemeClr val="tx1"/>
                          </a:solidFill>
                        </a:rPr>
                        <a:t>Segitiga </a:t>
                      </a:r>
                    </a:p>
                  </a:txBody>
                  <a:tcPr marL="87028" marR="87028" marT="43514" marB="435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948">
                <a:tc>
                  <a:txBody>
                    <a:bodyPr/>
                    <a:lstStyle/>
                    <a:p>
                      <a:pPr algn="ctr"/>
                      <a:r>
                        <a:rPr lang="id-ID" sz="2200" dirty="0">
                          <a:solidFill>
                            <a:schemeClr val="tx1"/>
                          </a:solidFill>
                        </a:rPr>
                        <a:t>aabb</a:t>
                      </a: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>
                          <a:solidFill>
                            <a:schemeClr val="tx1"/>
                          </a:solidFill>
                        </a:rPr>
                        <a:t>Oval </a:t>
                      </a:r>
                    </a:p>
                  </a:txBody>
                  <a:tcPr marL="87028" marR="87028" marT="43514" marB="435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Content Placeholder 2"/>
          <p:cNvSpPr txBox="1">
            <a:spLocks/>
          </p:cNvSpPr>
          <p:nvPr/>
        </p:nvSpPr>
        <p:spPr>
          <a:xfrm>
            <a:off x="321973" y="3688341"/>
            <a:ext cx="5583332" cy="39370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88856" tIns="44428" rIns="88856" bIns="44428" rtlCol="0">
            <a:noAutofit/>
          </a:bodyPr>
          <a:lstStyle/>
          <a:p>
            <a:pPr defTabSz="888602">
              <a:lnSpc>
                <a:spcPct val="90000"/>
              </a:lnSpc>
              <a:defRPr/>
            </a:pPr>
            <a:r>
              <a:rPr lang="id-ID" sz="2000" b="1" dirty="0">
                <a:solidFill>
                  <a:schemeClr val="tx1"/>
                </a:solidFill>
              </a:rPr>
              <a:t>Genotipe dan fenotipe karakter bentuk kapsul biji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6378688" y="1443605"/>
            <a:ext cx="5675937" cy="204657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88856" tIns="44428" rIns="88856" bIns="44428" rtlCol="0">
            <a:noAutofit/>
          </a:bodyPr>
          <a:lstStyle/>
          <a:p>
            <a:pPr marL="435163" indent="-435163" defTabSz="888602">
              <a:lnSpc>
                <a:spcPct val="90000"/>
              </a:lnSpc>
              <a:defRPr/>
            </a:pPr>
            <a:r>
              <a:rPr lang="id-ID" sz="2200" dirty="0">
                <a:solidFill>
                  <a:schemeClr val="tx1"/>
                </a:solidFill>
              </a:rPr>
              <a:t>d.	Epistasis gen rangkap dengan efek kumulatif</a:t>
            </a:r>
          </a:p>
          <a:p>
            <a:pPr defTabSz="888602">
              <a:lnSpc>
                <a:spcPct val="90000"/>
              </a:lnSpc>
              <a:defRPr/>
            </a:pPr>
            <a:r>
              <a:rPr lang="id-ID" sz="2200" dirty="0"/>
              <a:t>Terjadi jika kondisi dominan (homozigot atau heterozigot), pada salah satu lokus menghasilkan fenotipe yang sama.</a:t>
            </a:r>
          </a:p>
          <a:p>
            <a:pPr defTabSz="888602">
              <a:lnSpc>
                <a:spcPct val="90000"/>
              </a:lnSpc>
              <a:defRPr/>
            </a:pPr>
            <a:r>
              <a:rPr lang="id-ID" sz="2000" dirty="0"/>
              <a:t>Contoh: karakter warna biji gandum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773080"/>
              </p:ext>
            </p:extLst>
          </p:nvPr>
        </p:nvGraphicFramePr>
        <p:xfrm>
          <a:off x="6086291" y="4301381"/>
          <a:ext cx="5968334" cy="242715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989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88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5430">
                <a:tc>
                  <a:txBody>
                    <a:bodyPr/>
                    <a:lstStyle/>
                    <a:p>
                      <a:pPr algn="ctr"/>
                      <a:r>
                        <a:rPr lang="id-ID" sz="2200" dirty="0">
                          <a:solidFill>
                            <a:schemeClr val="tx1"/>
                          </a:solidFill>
                        </a:rPr>
                        <a:t>Genotipe</a:t>
                      </a: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>
                          <a:solidFill>
                            <a:schemeClr val="tx1"/>
                          </a:solidFill>
                        </a:rPr>
                        <a:t>Fenotipe</a:t>
                      </a:r>
                    </a:p>
                  </a:txBody>
                  <a:tcPr marL="87028" marR="87028" marT="43514" marB="435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430">
                <a:tc>
                  <a:txBody>
                    <a:bodyPr/>
                    <a:lstStyle/>
                    <a:p>
                      <a:pPr algn="ctr"/>
                      <a:r>
                        <a:rPr lang="id-ID" sz="2200" dirty="0">
                          <a:solidFill>
                            <a:schemeClr val="tx1"/>
                          </a:solidFill>
                        </a:rPr>
                        <a:t>A*B*</a:t>
                      </a: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>
                          <a:solidFill>
                            <a:schemeClr val="tx1"/>
                          </a:solidFill>
                        </a:rPr>
                        <a:t>Ungu tua</a:t>
                      </a:r>
                    </a:p>
                  </a:txBody>
                  <a:tcPr marL="87028" marR="87028" marT="43514" marB="435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430">
                <a:tc>
                  <a:txBody>
                    <a:bodyPr/>
                    <a:lstStyle/>
                    <a:p>
                      <a:pPr algn="ctr"/>
                      <a:r>
                        <a:rPr lang="id-ID" sz="2200" dirty="0">
                          <a:solidFill>
                            <a:schemeClr val="tx1"/>
                          </a:solidFill>
                        </a:rPr>
                        <a:t>A*bb</a:t>
                      </a: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>
                          <a:solidFill>
                            <a:schemeClr val="tx1"/>
                          </a:solidFill>
                        </a:rPr>
                        <a:t>Ungu </a:t>
                      </a:r>
                    </a:p>
                  </a:txBody>
                  <a:tcPr marL="87028" marR="87028" marT="43514" marB="435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430">
                <a:tc>
                  <a:txBody>
                    <a:bodyPr/>
                    <a:lstStyle/>
                    <a:p>
                      <a:pPr algn="ctr"/>
                      <a:r>
                        <a:rPr lang="id-ID" sz="2200" dirty="0">
                          <a:solidFill>
                            <a:schemeClr val="tx1"/>
                          </a:solidFill>
                        </a:rPr>
                        <a:t>aaB*</a:t>
                      </a: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>
                          <a:solidFill>
                            <a:schemeClr val="tx1"/>
                          </a:solidFill>
                        </a:rPr>
                        <a:t>Ungu </a:t>
                      </a:r>
                    </a:p>
                  </a:txBody>
                  <a:tcPr marL="87028" marR="87028" marT="43514" marB="435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430">
                <a:tc>
                  <a:txBody>
                    <a:bodyPr/>
                    <a:lstStyle/>
                    <a:p>
                      <a:pPr algn="ctr"/>
                      <a:r>
                        <a:rPr lang="id-ID" sz="2200" dirty="0">
                          <a:solidFill>
                            <a:schemeClr val="tx1"/>
                          </a:solidFill>
                        </a:rPr>
                        <a:t>aabb</a:t>
                      </a: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>
                          <a:solidFill>
                            <a:schemeClr val="tx1"/>
                          </a:solidFill>
                        </a:rPr>
                        <a:t>Putih</a:t>
                      </a:r>
                    </a:p>
                  </a:txBody>
                  <a:tcPr marL="87028" marR="87028" marT="43514" marB="435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Content Placeholder 2"/>
          <p:cNvSpPr txBox="1">
            <a:spLocks/>
          </p:cNvSpPr>
          <p:nvPr/>
        </p:nvSpPr>
        <p:spPr>
          <a:xfrm>
            <a:off x="6095352" y="3580326"/>
            <a:ext cx="5959273" cy="66970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88856" tIns="44428" rIns="88856" bIns="44428" rtlCol="0">
            <a:noAutofit/>
          </a:bodyPr>
          <a:lstStyle/>
          <a:p>
            <a:pPr defTabSz="888602">
              <a:lnSpc>
                <a:spcPct val="90000"/>
              </a:lnSpc>
              <a:defRPr/>
            </a:pPr>
            <a:r>
              <a:rPr lang="id-ID" sz="2000" b="1" dirty="0">
                <a:solidFill>
                  <a:schemeClr val="tx1"/>
                </a:solidFill>
              </a:rPr>
              <a:t>Genotipe dan fenotipe karakter warna biji gandum</a:t>
            </a:r>
          </a:p>
        </p:txBody>
      </p:sp>
    </p:spTree>
    <p:extLst>
      <p:ext uri="{BB962C8B-B14F-4D97-AF65-F5344CB8AC3E}">
        <p14:creationId xmlns:p14="http://schemas.microsoft.com/office/powerpoint/2010/main" val="122958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  <p:bldP spid="2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695728" y="850001"/>
            <a:ext cx="8227080" cy="4365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88856" tIns="44428" rIns="88856" bIns="44428" rtlCol="0" anchor="ctr">
            <a:noAutofit/>
          </a:bodyPr>
          <a:lstStyle>
            <a:lvl1pPr algn="l" defTabSz="93360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665" b="1" dirty="0"/>
              <a:t>B. Interaksi Genetik</a:t>
            </a:r>
            <a:endParaRPr lang="en-US" sz="2665" b="1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967065" y="158432"/>
            <a:ext cx="8955742" cy="609197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id-ID" sz="3426" b="1" dirty="0">
                <a:solidFill>
                  <a:schemeClr val="tx1"/>
                </a:solidFill>
              </a:rPr>
              <a:t>IV. Penyimpangan Semu Hukum Mendel</a:t>
            </a:r>
            <a:endParaRPr lang="en-US" sz="3426" b="1" dirty="0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28511" y="1365638"/>
            <a:ext cx="11494296" cy="1891288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435163" indent="-435163">
              <a:spcBef>
                <a:spcPts val="0"/>
              </a:spcBef>
              <a:buNone/>
            </a:pPr>
            <a:r>
              <a:rPr lang="id-ID" sz="2200" dirty="0"/>
              <a:t>3.	Polimeri</a:t>
            </a:r>
          </a:p>
          <a:p>
            <a:pPr marL="435163" indent="-435163">
              <a:spcBef>
                <a:spcPts val="0"/>
              </a:spcBef>
              <a:buNone/>
            </a:pPr>
            <a:r>
              <a:rPr lang="id-ID" sz="2200" dirty="0"/>
              <a:t>Adalah interaksi dua gen atau lebih yang memengaruhi dan menguatkan suatu sifat yang sama.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2200" dirty="0"/>
              <a:t>Contoh: karakter warna biji gandum</a:t>
            </a:r>
            <a:r>
              <a:rPr lang="id-ID" sz="2200" i="1" dirty="0"/>
              <a:t> Triticum </a:t>
            </a:r>
            <a:r>
              <a:rPr lang="id-ID" sz="2200" dirty="0"/>
              <a:t>sp., pigmentasi kulit, tinggi badan, pigmentasi iris mata, dan berat buah-buahan.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30289" y="3775844"/>
            <a:ext cx="5423533" cy="232874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88856" tIns="44428" rIns="88856" bIns="44428" rtlCol="0">
            <a:normAutofit fontScale="77500" lnSpcReduction="20000"/>
          </a:bodyPr>
          <a:lstStyle/>
          <a:p>
            <a:pPr marL="435163" indent="-435163" defTabSz="888602">
              <a:lnSpc>
                <a:spcPct val="90000"/>
              </a:lnSpc>
              <a:defRPr/>
            </a:pPr>
            <a:r>
              <a:rPr lang="id-ID" sz="2800" dirty="0">
                <a:solidFill>
                  <a:schemeClr val="tx1"/>
                </a:solidFill>
              </a:rPr>
              <a:t>4</a:t>
            </a:r>
            <a:r>
              <a:rPr lang="id-ID" sz="1904" dirty="0">
                <a:solidFill>
                  <a:schemeClr val="tx1"/>
                </a:solidFill>
              </a:rPr>
              <a:t>.	</a:t>
            </a:r>
            <a:r>
              <a:rPr lang="id-ID" sz="3100" dirty="0">
                <a:solidFill>
                  <a:schemeClr val="tx1"/>
                </a:solidFill>
              </a:rPr>
              <a:t>Kriptomeri</a:t>
            </a:r>
          </a:p>
          <a:p>
            <a:pPr defTabSz="888602">
              <a:lnSpc>
                <a:spcPct val="90000"/>
              </a:lnSpc>
              <a:defRPr/>
            </a:pPr>
            <a:r>
              <a:rPr lang="id-ID" sz="3100" dirty="0">
                <a:solidFill>
                  <a:schemeClr val="tx1"/>
                </a:solidFill>
              </a:rPr>
              <a:t>Adalah sifat gen dominan yang tersembunyi jika berdiri sendiri, tetapi akan tampak pengaruhnya jika bertemu dengan gen dominan lainnya yang bukan sealel.</a:t>
            </a:r>
          </a:p>
          <a:p>
            <a:pPr marL="435163" indent="-435163" defTabSz="888602">
              <a:lnSpc>
                <a:spcPct val="90000"/>
              </a:lnSpc>
              <a:defRPr/>
            </a:pPr>
            <a:r>
              <a:rPr lang="id-ID" sz="3100" dirty="0"/>
              <a:t>Contoh: karakter warna bunga </a:t>
            </a:r>
            <a:r>
              <a:rPr lang="id-ID" sz="3100" i="1" dirty="0"/>
              <a:t>Linaria maroccana</a:t>
            </a:r>
            <a:r>
              <a:rPr lang="id-ID" sz="3100" dirty="0"/>
              <a:t>.</a:t>
            </a:r>
            <a:endParaRPr lang="id-ID" sz="3100" dirty="0">
              <a:solidFill>
                <a:schemeClr val="tx1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008829"/>
              </p:ext>
            </p:extLst>
          </p:nvPr>
        </p:nvGraphicFramePr>
        <p:xfrm>
          <a:off x="5808371" y="3337564"/>
          <a:ext cx="6383630" cy="332081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370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66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15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8362">
                <a:tc rowSpan="2">
                  <a:txBody>
                    <a:bodyPr/>
                    <a:lstStyle/>
                    <a:p>
                      <a:r>
                        <a:rPr lang="id-ID" sz="2200" dirty="0">
                          <a:solidFill>
                            <a:schemeClr val="tx1"/>
                          </a:solidFill>
                        </a:rPr>
                        <a:t>Fenotipe</a:t>
                      </a:r>
                    </a:p>
                  </a:txBody>
                  <a:tcPr marL="87028" marR="87028" marT="43514" marB="43514"/>
                </a:tc>
                <a:tc gridSpan="2">
                  <a:txBody>
                    <a:bodyPr/>
                    <a:lstStyle/>
                    <a:p>
                      <a:r>
                        <a:rPr lang="id-ID" sz="2200" dirty="0">
                          <a:solidFill>
                            <a:schemeClr val="tx1"/>
                          </a:solidFill>
                        </a:rPr>
                        <a:t>Plasma sel</a:t>
                      </a:r>
                    </a:p>
                  </a:txBody>
                  <a:tcPr marL="87028" marR="87028" marT="43514" marB="43514"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id-ID" sz="2200" dirty="0">
                          <a:solidFill>
                            <a:schemeClr val="tx1"/>
                          </a:solidFill>
                        </a:rPr>
                        <a:t>Genotipe </a:t>
                      </a:r>
                    </a:p>
                  </a:txBody>
                  <a:tcPr marL="87028" marR="87028" marT="43514" marB="435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7866"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200" b="1" dirty="0">
                          <a:solidFill>
                            <a:schemeClr val="tx1"/>
                          </a:solidFill>
                        </a:rPr>
                        <a:t>Antosianin</a:t>
                      </a: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r>
                        <a:rPr lang="id-ID" sz="2200" b="1" dirty="0">
                          <a:solidFill>
                            <a:schemeClr val="tx1"/>
                          </a:solidFill>
                        </a:rPr>
                        <a:t>pH</a:t>
                      </a:r>
                    </a:p>
                  </a:txBody>
                  <a:tcPr marL="87028" marR="87028" marT="43514" marB="43514"/>
                </a:tc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362">
                <a:tc>
                  <a:txBody>
                    <a:bodyPr/>
                    <a:lstStyle/>
                    <a:p>
                      <a:r>
                        <a:rPr lang="id-ID" sz="2200" dirty="0">
                          <a:solidFill>
                            <a:schemeClr val="tx1"/>
                          </a:solidFill>
                        </a:rPr>
                        <a:t>Ungu </a:t>
                      </a: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r>
                        <a:rPr lang="id-ID" sz="2200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r>
                        <a:rPr lang="id-ID" sz="2200" dirty="0">
                          <a:solidFill>
                            <a:schemeClr val="tx1"/>
                          </a:solidFill>
                        </a:rPr>
                        <a:t>Basa </a:t>
                      </a: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r>
                        <a:rPr lang="id-ID" sz="2200" dirty="0">
                          <a:solidFill>
                            <a:schemeClr val="tx1"/>
                          </a:solidFill>
                        </a:rPr>
                        <a:t>A*B*</a:t>
                      </a:r>
                    </a:p>
                  </a:txBody>
                  <a:tcPr marL="87028" marR="87028" marT="43514" marB="435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362">
                <a:tc>
                  <a:txBody>
                    <a:bodyPr/>
                    <a:lstStyle/>
                    <a:p>
                      <a:r>
                        <a:rPr lang="id-ID" sz="2200" dirty="0">
                          <a:solidFill>
                            <a:schemeClr val="tx1"/>
                          </a:solidFill>
                        </a:rPr>
                        <a:t>Merah </a:t>
                      </a: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r>
                        <a:rPr lang="id-ID" sz="2200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r>
                        <a:rPr lang="id-ID" sz="2200" dirty="0">
                          <a:solidFill>
                            <a:schemeClr val="tx1"/>
                          </a:solidFill>
                        </a:rPr>
                        <a:t>Asam </a:t>
                      </a: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r>
                        <a:rPr lang="id-ID" sz="2200" dirty="0">
                          <a:solidFill>
                            <a:schemeClr val="tx1"/>
                          </a:solidFill>
                        </a:rPr>
                        <a:t>A*bb</a:t>
                      </a:r>
                    </a:p>
                  </a:txBody>
                  <a:tcPr marL="87028" marR="87028" marT="43514" marB="435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7866">
                <a:tc>
                  <a:txBody>
                    <a:bodyPr/>
                    <a:lstStyle/>
                    <a:p>
                      <a:r>
                        <a:rPr lang="id-ID" sz="2200" dirty="0">
                          <a:solidFill>
                            <a:schemeClr val="tx1"/>
                          </a:solidFill>
                        </a:rPr>
                        <a:t>Putih </a:t>
                      </a: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r>
                        <a:rPr lang="id-ID" sz="22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r>
                        <a:rPr lang="id-ID" sz="2200" dirty="0">
                          <a:solidFill>
                            <a:schemeClr val="tx1"/>
                          </a:solidFill>
                        </a:rPr>
                        <a:t>Basa/asam</a:t>
                      </a: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r>
                        <a:rPr lang="id-ID" sz="2200" dirty="0">
                          <a:solidFill>
                            <a:schemeClr val="tx1"/>
                          </a:solidFill>
                        </a:rPr>
                        <a:t>aaB* atau aabb</a:t>
                      </a:r>
                    </a:p>
                  </a:txBody>
                  <a:tcPr marL="87028" marR="87028" marT="43514" marB="435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081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88856" tIns="44428" rIns="88856" bIns="44428" rtlCol="0">
            <a:normAutofit/>
          </a:bodyPr>
          <a:lstStyle/>
          <a:p>
            <a:pPr marL="0" indent="0" defTabSz="888602">
              <a:lnSpc>
                <a:spcPct val="90000"/>
              </a:lnSpc>
              <a:buNone/>
              <a:defRPr/>
            </a:pPr>
            <a:endParaRPr lang="en-US" sz="1904" dirty="0">
              <a:solidFill>
                <a:schemeClr val="tx1"/>
              </a:solidFill>
            </a:endParaRPr>
          </a:p>
          <a:p>
            <a:pPr marL="0" indent="0" defTabSz="888602">
              <a:lnSpc>
                <a:spcPct val="90000"/>
              </a:lnSpc>
              <a:buNone/>
              <a:defRPr/>
            </a:pPr>
            <a:endParaRPr lang="id-ID" sz="1904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11" y="1893194"/>
            <a:ext cx="11230378" cy="4726547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 noGrp="1"/>
          </p:cNvSpPr>
          <p:nvPr>
            <p:ph type="title"/>
          </p:nvPr>
        </p:nvSpPr>
        <p:spPr>
          <a:xfrm>
            <a:off x="1674254" y="302138"/>
            <a:ext cx="10122794" cy="12808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88856" tIns="44428" rIns="88856" bIns="44428" rtlCol="0">
            <a:noAutofit/>
          </a:bodyPr>
          <a:lstStyle/>
          <a:p>
            <a:pPr marL="435163" indent="-435163" defTabSz="888602">
              <a:lnSpc>
                <a:spcPct val="90000"/>
              </a:lnSpc>
              <a:buFont typeface="Arial" panose="020B0604020202020204" pitchFamily="34" charset="0"/>
              <a:buAutoNum type="arabicPeriod" startAt="5"/>
              <a:defRPr/>
            </a:pPr>
            <a:r>
              <a:rPr lang="id-ID" sz="2200" dirty="0">
                <a:solidFill>
                  <a:schemeClr val="tx1"/>
                </a:solidFill>
              </a:rPr>
              <a:t>Komplementer</a:t>
            </a:r>
          </a:p>
          <a:p>
            <a:pPr defTabSz="888602">
              <a:lnSpc>
                <a:spcPct val="90000"/>
              </a:lnSpc>
              <a:defRPr/>
            </a:pPr>
            <a:r>
              <a:rPr lang="id-ID" sz="2200" dirty="0"/>
              <a:t>Adalah interaksi antar gen-gen dominan yang saling melengkapi dalam mengekspresikan suatu sifat.</a:t>
            </a:r>
          </a:p>
          <a:p>
            <a:pPr marL="435163" indent="-435163" defTabSz="888602">
              <a:lnSpc>
                <a:spcPct val="90000"/>
              </a:lnSpc>
              <a:defRPr/>
            </a:pPr>
            <a:r>
              <a:rPr lang="id-ID" sz="2200" dirty="0">
                <a:solidFill>
                  <a:schemeClr val="tx1"/>
                </a:solidFill>
              </a:rPr>
              <a:t>Contoh: karakter bunga </a:t>
            </a:r>
            <a:r>
              <a:rPr lang="id-ID" sz="2200" i="1" dirty="0">
                <a:solidFill>
                  <a:schemeClr val="tx1"/>
                </a:solidFill>
              </a:rPr>
              <a:t>Lathyrus odoratus</a:t>
            </a:r>
            <a:r>
              <a:rPr lang="id-ID" sz="22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648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3695728" y="963317"/>
            <a:ext cx="8227080" cy="4133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88856" tIns="44428" rIns="88856" bIns="44428" rtlCol="0" anchor="ctr">
            <a:noAutofit/>
          </a:bodyPr>
          <a:lstStyle>
            <a:lvl1pPr algn="l" defTabSz="93360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665" b="1" dirty="0"/>
              <a:t>A. Tautan (</a:t>
            </a:r>
            <a:r>
              <a:rPr lang="id-ID" sz="2665" b="1" i="1" dirty="0"/>
              <a:t>Linkage</a:t>
            </a:r>
            <a:r>
              <a:rPr lang="id-ID" sz="2665" b="1" dirty="0"/>
              <a:t>)</a:t>
            </a:r>
            <a:endParaRPr lang="en-US" sz="2665" b="1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967065" y="248585"/>
            <a:ext cx="8955742" cy="609197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id-ID" sz="3046" b="1" dirty="0">
                <a:solidFill>
                  <a:schemeClr val="tx1"/>
                </a:solidFill>
              </a:rPr>
              <a:t>V. Tautan, Pindah Silang, dan Gagal Berpisah</a:t>
            </a:r>
            <a:endParaRPr lang="en-US" sz="3046" b="1" dirty="0">
              <a:solidFill>
                <a:schemeClr val="tx1"/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592430" y="2305317"/>
            <a:ext cx="11372044" cy="2943279"/>
          </a:xfrm>
        </p:spPr>
        <p:txBody>
          <a:bodyPr>
            <a:noAutofit/>
          </a:bodyPr>
          <a:lstStyle/>
          <a:p>
            <a:pPr marL="435163" indent="-435163">
              <a:spcBef>
                <a:spcPts val="0"/>
              </a:spcBef>
              <a:buNone/>
            </a:pPr>
            <a:r>
              <a:rPr lang="id-ID" sz="2000" b="1" dirty="0"/>
              <a:t>1.	Tautan Autosomal</a:t>
            </a:r>
          </a:p>
          <a:p>
            <a:pPr marL="435163" indent="-435163">
              <a:spcBef>
                <a:spcPts val="0"/>
              </a:spcBef>
              <a:buNone/>
            </a:pPr>
            <a:r>
              <a:rPr lang="id-ID" sz="2000" b="1" dirty="0"/>
              <a:t>Dipelajari melalui penelitian terhadap karakter sayap lalat buah (</a:t>
            </a:r>
            <a:r>
              <a:rPr lang="id-ID" sz="2000" b="1" i="1" dirty="0"/>
              <a:t>Drosophila melanogaster</a:t>
            </a:r>
            <a:r>
              <a:rPr lang="id-ID" sz="2000" b="1" dirty="0"/>
              <a:t>).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2000" b="1" dirty="0"/>
              <a:t>Warna hitam dan bersayap vestigial merupakan sifat mutan dari warna abu-abu dan bersayap normal. Gen-gen yang mengendalikan sifat-sifat tersebut, yaitu B (abu-abu), b (hitam), V (normal), dan v (vestigial).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2000" b="1" dirty="0"/>
              <a:t>Jika terjadi tautan gen BV dan bv maka persilangan yang akan terjadi yaitu sebagai berikut.</a:t>
            </a:r>
          </a:p>
          <a:p>
            <a:pPr marL="0" indent="0">
              <a:spcBef>
                <a:spcPts val="0"/>
              </a:spcBef>
              <a:buNone/>
              <a:tabLst>
                <a:tab pos="330906" algn="l"/>
                <a:tab pos="1968811" algn="ctr"/>
                <a:tab pos="3419354" algn="ctr"/>
                <a:tab pos="4786793" algn="ctr"/>
              </a:tabLst>
            </a:pPr>
            <a:r>
              <a:rPr lang="id-ID" sz="2000" b="1" dirty="0"/>
              <a:t>P	: 	BbVv	&gt;&lt;	bbvv</a:t>
            </a:r>
          </a:p>
          <a:p>
            <a:pPr marL="0" indent="0">
              <a:spcBef>
                <a:spcPts val="0"/>
              </a:spcBef>
              <a:buNone/>
              <a:tabLst>
                <a:tab pos="330906" algn="l"/>
                <a:tab pos="1968811" algn="ctr"/>
                <a:tab pos="3419354" algn="ctr"/>
                <a:tab pos="4786793" algn="ctr"/>
              </a:tabLst>
            </a:pPr>
            <a:r>
              <a:rPr lang="id-ID" sz="2000" b="1" dirty="0"/>
              <a:t>		abu-abu normal		hitam vestigial</a:t>
            </a:r>
          </a:p>
          <a:p>
            <a:pPr marL="0" indent="0">
              <a:spcBef>
                <a:spcPts val="0"/>
              </a:spcBef>
              <a:buNone/>
              <a:tabLst>
                <a:tab pos="330906" algn="l"/>
                <a:tab pos="1968811" algn="ctr"/>
                <a:tab pos="3419354" algn="ctr"/>
                <a:tab pos="4786793" algn="ctr"/>
              </a:tabLst>
            </a:pPr>
            <a:r>
              <a:rPr lang="id-ID" sz="2000" b="1" dirty="0"/>
              <a:t>G	:	BV, bv		bv</a:t>
            </a:r>
          </a:p>
          <a:p>
            <a:pPr marL="0" indent="0">
              <a:spcBef>
                <a:spcPts val="0"/>
              </a:spcBef>
              <a:buNone/>
              <a:tabLst>
                <a:tab pos="330906" algn="l"/>
                <a:tab pos="1968811" algn="ctr"/>
                <a:tab pos="3419354" algn="ctr"/>
                <a:tab pos="4786793" algn="ctr"/>
              </a:tabLst>
            </a:pPr>
            <a:r>
              <a:rPr lang="id-ID" sz="2000" b="1" dirty="0"/>
              <a:t>F	: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49636"/>
              </p:ext>
            </p:extLst>
          </p:nvPr>
        </p:nvGraphicFramePr>
        <p:xfrm>
          <a:off x="1898288" y="5849265"/>
          <a:ext cx="7769076" cy="84461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589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9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96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948">
                <a:tc>
                  <a:txBody>
                    <a:bodyPr/>
                    <a:lstStyle/>
                    <a:p>
                      <a:pPr algn="ctr"/>
                      <a:endParaRPr lang="id-ID" sz="2200" dirty="0"/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>
                          <a:solidFill>
                            <a:schemeClr val="tx1"/>
                          </a:solidFill>
                        </a:rPr>
                        <a:t>BV</a:t>
                      </a: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>
                          <a:solidFill>
                            <a:schemeClr val="tx1"/>
                          </a:solidFill>
                        </a:rPr>
                        <a:t>bv</a:t>
                      </a:r>
                    </a:p>
                  </a:txBody>
                  <a:tcPr marL="87028" marR="87028" marT="43514" marB="435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948">
                <a:tc>
                  <a:txBody>
                    <a:bodyPr/>
                    <a:lstStyle/>
                    <a:p>
                      <a:pPr algn="ctr"/>
                      <a:r>
                        <a:rPr lang="id-ID" sz="2200" b="1" dirty="0"/>
                        <a:t>bv</a:t>
                      </a: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/>
                        <a:t>BbVv</a:t>
                      </a: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/>
                        <a:t>bbvv</a:t>
                      </a:r>
                    </a:p>
                  </a:txBody>
                  <a:tcPr marL="87028" marR="87028" marT="43514" marB="435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50761" y="1496577"/>
            <a:ext cx="11741239" cy="7278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88856" tIns="44428" rIns="88856" bIns="44428" rtlCol="0">
            <a:noAutofit/>
          </a:bodyPr>
          <a:lstStyle/>
          <a:p>
            <a:pPr algn="ctr" defTabSz="888602">
              <a:lnSpc>
                <a:spcPct val="90000"/>
              </a:lnSpc>
              <a:defRPr/>
            </a:pPr>
            <a:r>
              <a:rPr lang="id-ID" sz="2200" dirty="0">
                <a:solidFill>
                  <a:schemeClr val="tx1"/>
                </a:solidFill>
              </a:rPr>
              <a:t>Tautan adalah peristiwa dua gen atau lebih yang terletak pada kromosom yang sama dan tidak dapat memisah secara bebas pada waktu pembelahan meiosis.</a:t>
            </a:r>
          </a:p>
        </p:txBody>
      </p:sp>
    </p:spTree>
    <p:extLst>
      <p:ext uri="{BB962C8B-B14F-4D97-AF65-F5344CB8AC3E}">
        <p14:creationId xmlns:p14="http://schemas.microsoft.com/office/powerpoint/2010/main" val="376911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build="p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695728" y="940155"/>
            <a:ext cx="8227080" cy="3850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88856" tIns="44428" rIns="88856" bIns="44428" rtlCol="0" anchor="ctr">
            <a:noAutofit/>
          </a:bodyPr>
          <a:lstStyle>
            <a:lvl1pPr algn="l" defTabSz="93360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665" b="1" dirty="0"/>
              <a:t>A. Tautan (</a:t>
            </a:r>
            <a:r>
              <a:rPr lang="id-ID" sz="2665" b="1" i="1" dirty="0"/>
              <a:t>Linkage</a:t>
            </a:r>
            <a:r>
              <a:rPr lang="id-ID" sz="2665" b="1" dirty="0"/>
              <a:t>)</a:t>
            </a:r>
            <a:endParaRPr lang="en-US" sz="2665" b="1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967065" y="197071"/>
            <a:ext cx="8955742" cy="609197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id-ID" sz="3046" b="1" dirty="0">
                <a:solidFill>
                  <a:schemeClr val="tx1"/>
                </a:solidFill>
              </a:rPr>
              <a:t>V. Tautan, Pindah Silang, dan Gagal Berpisah</a:t>
            </a:r>
            <a:endParaRPr lang="en-US" sz="3046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956545" y="1381321"/>
            <a:ext cx="10966262" cy="2219156"/>
          </a:xfrm>
        </p:spPr>
        <p:txBody>
          <a:bodyPr>
            <a:noAutofit/>
          </a:bodyPr>
          <a:lstStyle/>
          <a:p>
            <a:pPr marL="435163" indent="-435163">
              <a:spcBef>
                <a:spcPts val="0"/>
              </a:spcBef>
              <a:buNone/>
            </a:pPr>
            <a:r>
              <a:rPr lang="id-ID" sz="2200" b="1" dirty="0"/>
              <a:t>2.	Tautan Seks (</a:t>
            </a:r>
            <a:r>
              <a:rPr lang="id-ID" sz="2200" b="1" i="1" dirty="0"/>
              <a:t>Sex Linkage</a:t>
            </a:r>
            <a:r>
              <a:rPr lang="id-ID" sz="2200" b="1" dirty="0"/>
              <a:t>)</a:t>
            </a:r>
          </a:p>
          <a:p>
            <a:pPr marL="435163" indent="-435163">
              <a:spcBef>
                <a:spcPts val="0"/>
              </a:spcBef>
              <a:buNone/>
            </a:pPr>
            <a:r>
              <a:rPr lang="id-ID" sz="2200" dirty="0"/>
              <a:t>Dipelajari melalui penelitian terhadap karakter warna mata lalat buah (</a:t>
            </a:r>
            <a:r>
              <a:rPr lang="id-ID" sz="2200" i="1" dirty="0"/>
              <a:t>Drosophila melanogaster</a:t>
            </a:r>
            <a:r>
              <a:rPr lang="id-ID" sz="2200" dirty="0"/>
              <a:t>).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2200" dirty="0"/>
              <a:t>Thomas Hunt Morgan menemukan bahwa gen warna mata tertaut pada kromosom kelamin X. Pada kromosom kelamin Y, tidak terdapat alel warna mata.</a:t>
            </a:r>
          </a:p>
          <a:p>
            <a:pPr marL="0" indent="0">
              <a:spcBef>
                <a:spcPts val="0"/>
              </a:spcBef>
              <a:buNone/>
              <a:tabLst>
                <a:tab pos="330906" algn="l"/>
                <a:tab pos="1968811" algn="ctr"/>
                <a:tab pos="3419354" algn="ctr"/>
                <a:tab pos="4786793" algn="ctr"/>
              </a:tabLst>
            </a:pPr>
            <a:r>
              <a:rPr lang="id-ID" sz="2200" dirty="0"/>
              <a:t>P	: 	X</a:t>
            </a:r>
            <a:r>
              <a:rPr lang="id-ID" sz="2200" baseline="30000" dirty="0"/>
              <a:t>M</a:t>
            </a:r>
            <a:r>
              <a:rPr lang="id-ID" sz="2200" dirty="0"/>
              <a:t>X</a:t>
            </a:r>
            <a:r>
              <a:rPr lang="id-ID" sz="2200" baseline="30000" dirty="0"/>
              <a:t>m</a:t>
            </a:r>
            <a:r>
              <a:rPr lang="id-ID" sz="2200" dirty="0"/>
              <a:t>	&gt;&lt;	X</a:t>
            </a:r>
            <a:r>
              <a:rPr lang="id-ID" sz="2200" baseline="30000" dirty="0"/>
              <a:t>M</a:t>
            </a:r>
            <a:r>
              <a:rPr lang="id-ID" sz="2200" dirty="0"/>
              <a:t>Y</a:t>
            </a:r>
          </a:p>
          <a:p>
            <a:pPr marL="0" indent="0">
              <a:spcBef>
                <a:spcPts val="0"/>
              </a:spcBef>
              <a:buNone/>
              <a:tabLst>
                <a:tab pos="330906" algn="l"/>
                <a:tab pos="1968811" algn="ctr"/>
                <a:tab pos="3419354" algn="ctr"/>
                <a:tab pos="4786793" algn="ctr"/>
              </a:tabLst>
            </a:pPr>
            <a:r>
              <a:rPr lang="id-ID" sz="2200" dirty="0"/>
              <a:t>		mata merah		mata merah</a:t>
            </a:r>
          </a:p>
          <a:p>
            <a:pPr marL="0" indent="0">
              <a:spcBef>
                <a:spcPts val="0"/>
              </a:spcBef>
              <a:buNone/>
              <a:tabLst>
                <a:tab pos="330906" algn="l"/>
                <a:tab pos="1968811" algn="ctr"/>
                <a:tab pos="3419354" algn="ctr"/>
                <a:tab pos="4786793" algn="ctr"/>
              </a:tabLst>
            </a:pPr>
            <a:r>
              <a:rPr lang="id-ID" sz="2200" dirty="0"/>
              <a:t>G	:	X</a:t>
            </a:r>
            <a:r>
              <a:rPr lang="id-ID" sz="2200" baseline="30000" dirty="0"/>
              <a:t>M</a:t>
            </a:r>
            <a:r>
              <a:rPr lang="id-ID" sz="2200" dirty="0"/>
              <a:t>, X</a:t>
            </a:r>
            <a:r>
              <a:rPr lang="id-ID" sz="2200" baseline="30000" dirty="0"/>
              <a:t>m</a:t>
            </a:r>
            <a:r>
              <a:rPr lang="id-ID" sz="2200" dirty="0"/>
              <a:t>		X</a:t>
            </a:r>
            <a:r>
              <a:rPr lang="id-ID" sz="2200" baseline="30000" dirty="0"/>
              <a:t>M</a:t>
            </a:r>
            <a:r>
              <a:rPr lang="id-ID" sz="2200" dirty="0"/>
              <a:t>, Y</a:t>
            </a:r>
          </a:p>
          <a:p>
            <a:pPr marL="0" indent="0">
              <a:spcBef>
                <a:spcPts val="0"/>
              </a:spcBef>
              <a:buNone/>
              <a:tabLst>
                <a:tab pos="330906" algn="l"/>
                <a:tab pos="1968811" algn="ctr"/>
                <a:tab pos="3419354" algn="ctr"/>
                <a:tab pos="4786793" algn="ctr"/>
              </a:tabLst>
            </a:pPr>
            <a:r>
              <a:rPr lang="id-ID" sz="2200" dirty="0"/>
              <a:t>F	: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276063"/>
              </p:ext>
            </p:extLst>
          </p:nvPr>
        </p:nvGraphicFramePr>
        <p:xfrm>
          <a:off x="2073552" y="4504631"/>
          <a:ext cx="6283964" cy="178508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792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4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7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948">
                <a:tc>
                  <a:txBody>
                    <a:bodyPr/>
                    <a:lstStyle/>
                    <a:p>
                      <a:pPr algn="ctr"/>
                      <a:endParaRPr lang="id-ID" sz="2000" dirty="0">
                        <a:solidFill>
                          <a:schemeClr val="tx1"/>
                        </a:solidFill>
                      </a:endParaRP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id-ID" sz="2000" baseline="3000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id-ID" sz="2000" baseline="3000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marL="87028" marR="87028" marT="43514" marB="435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197">
                <a:tc>
                  <a:txBody>
                    <a:bodyPr/>
                    <a:lstStyle/>
                    <a:p>
                      <a:pPr algn="ctr"/>
                      <a:r>
                        <a:rPr lang="id-ID" sz="2000" b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id-ID" sz="2000" b="1" baseline="3000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id-ID" sz="2000" baseline="30000" dirty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id-ID" sz="20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id-ID" sz="2000" baseline="3000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  <a:p>
                      <a:pPr algn="ctr"/>
                      <a:r>
                        <a:rPr kumimoji="0" lang="id-ID" sz="200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♀ mata merah</a:t>
                      </a:r>
                      <a:endParaRPr lang="id-ID" sz="2000" dirty="0">
                        <a:solidFill>
                          <a:schemeClr val="tx1"/>
                        </a:solidFill>
                      </a:endParaRP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id-ID" sz="2000" baseline="30000" dirty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id-ID" sz="20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id-ID" sz="2000" baseline="3000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  <a:p>
                      <a:pPr algn="ctr"/>
                      <a:r>
                        <a:rPr kumimoji="0" lang="id-ID" sz="200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♀ mata merah</a:t>
                      </a:r>
                      <a:endParaRPr lang="id-ID" sz="2000" dirty="0">
                        <a:solidFill>
                          <a:schemeClr val="tx1"/>
                        </a:solidFill>
                      </a:endParaRPr>
                    </a:p>
                  </a:txBody>
                  <a:tcPr marL="87028" marR="87028" marT="43514" marB="435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197">
                <a:tc>
                  <a:txBody>
                    <a:bodyPr/>
                    <a:lstStyle/>
                    <a:p>
                      <a:pPr algn="ctr"/>
                      <a:r>
                        <a:rPr lang="id-ID" sz="2000" b="1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id-ID" sz="2000" baseline="30000" dirty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id-ID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  <a:p>
                      <a:pPr algn="ctr"/>
                      <a:r>
                        <a:rPr lang="id-ID" sz="2000" dirty="0">
                          <a:solidFill>
                            <a:schemeClr val="tx1"/>
                          </a:solidFill>
                        </a:rPr>
                        <a:t>♂ mata merah</a:t>
                      </a: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id-ID" sz="2000" baseline="30000" dirty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id-ID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  <a:p>
                      <a:pPr algn="ctr"/>
                      <a:r>
                        <a:rPr lang="id-ID" sz="2000" dirty="0">
                          <a:solidFill>
                            <a:schemeClr val="tx1"/>
                          </a:solidFill>
                        </a:rPr>
                        <a:t>♂ mata putih</a:t>
                      </a:r>
                    </a:p>
                  </a:txBody>
                  <a:tcPr marL="87028" marR="87028" marT="43514" marB="435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Content Placeholder 2"/>
          <p:cNvSpPr txBox="1">
            <a:spLocks/>
          </p:cNvSpPr>
          <p:nvPr/>
        </p:nvSpPr>
        <p:spPr>
          <a:xfrm>
            <a:off x="1964393" y="6365745"/>
            <a:ext cx="10051243" cy="435141"/>
          </a:xfrm>
          <a:prstGeom prst="rect">
            <a:avLst/>
          </a:prstGeom>
        </p:spPr>
        <p:txBody>
          <a:bodyPr vert="horz" lIns="88856" tIns="44428" rIns="88856" bIns="44428" rtlCol="0">
            <a:normAutofit/>
          </a:bodyPr>
          <a:lstStyle/>
          <a:p>
            <a:pPr marL="435163" indent="-435163" defTabSz="888602">
              <a:lnSpc>
                <a:spcPct val="90000"/>
              </a:lnSpc>
              <a:defRPr/>
            </a:pPr>
            <a:r>
              <a:rPr lang="id-ID" sz="1904" dirty="0"/>
              <a:t>Lalat buah yang bermata putih selalu berjenis kelamin jantan.</a:t>
            </a:r>
          </a:p>
        </p:txBody>
      </p:sp>
    </p:spTree>
    <p:extLst>
      <p:ext uri="{BB962C8B-B14F-4D97-AF65-F5344CB8AC3E}">
        <p14:creationId xmlns:p14="http://schemas.microsoft.com/office/powerpoint/2010/main" val="102341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9855" y="141662"/>
            <a:ext cx="10744758" cy="4094801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>
                <a:latin typeface="Arial Rounded MT Bold" panose="020F0704030504030204" pitchFamily="34" charset="0"/>
              </a:rPr>
              <a:t>Percayalah</a:t>
            </a:r>
            <a:r>
              <a:rPr lang="en-US" sz="4400" dirty="0">
                <a:latin typeface="Arial Rounded MT Bold" panose="020F0704030504030204" pitchFamily="34" charset="0"/>
              </a:rPr>
              <a:t> </a:t>
            </a:r>
            <a:r>
              <a:rPr lang="en-US" sz="4400" dirty="0" err="1">
                <a:latin typeface="Arial Rounded MT Bold" panose="020F0704030504030204" pitchFamily="34" charset="0"/>
              </a:rPr>
              <a:t>Alloh</a:t>
            </a:r>
            <a:r>
              <a:rPr lang="en-US" sz="4400" dirty="0">
                <a:latin typeface="Arial Rounded MT Bold" panose="020F0704030504030204" pitchFamily="34" charset="0"/>
              </a:rPr>
              <a:t> </a:t>
            </a:r>
            <a:r>
              <a:rPr lang="en-US" sz="4400" dirty="0" err="1">
                <a:latin typeface="Arial Rounded MT Bold" panose="020F0704030504030204" pitchFamily="34" charset="0"/>
              </a:rPr>
              <a:t>tidak</a:t>
            </a:r>
            <a:r>
              <a:rPr lang="en-US" sz="4400" dirty="0">
                <a:latin typeface="Arial Rounded MT Bold" panose="020F0704030504030204" pitchFamily="34" charset="0"/>
              </a:rPr>
              <a:t> </a:t>
            </a:r>
            <a:r>
              <a:rPr lang="en-US" sz="4400" dirty="0" err="1">
                <a:latin typeface="Arial Rounded MT Bold" panose="020F0704030504030204" pitchFamily="34" charset="0"/>
              </a:rPr>
              <a:t>akan</a:t>
            </a:r>
            <a:r>
              <a:rPr lang="en-US" sz="4400" dirty="0">
                <a:latin typeface="Arial Rounded MT Bold" panose="020F0704030504030204" pitchFamily="34" charset="0"/>
              </a:rPr>
              <a:t> </a:t>
            </a:r>
            <a:r>
              <a:rPr lang="en-US" sz="4400" dirty="0" err="1">
                <a:latin typeface="Arial Rounded MT Bold" panose="020F0704030504030204" pitchFamily="34" charset="0"/>
              </a:rPr>
              <a:t>memisahkan</a:t>
            </a:r>
            <a:r>
              <a:rPr lang="en-US" sz="4400" dirty="0">
                <a:latin typeface="Arial Rounded MT Bold" panose="020F0704030504030204" pitchFamily="34" charset="0"/>
              </a:rPr>
              <a:t> </a:t>
            </a:r>
            <a:r>
              <a:rPr lang="en-US" sz="4400" dirty="0" err="1">
                <a:latin typeface="Arial Rounded MT Bold" panose="020F0704030504030204" pitchFamily="34" charset="0"/>
              </a:rPr>
              <a:t>sesuatu</a:t>
            </a:r>
            <a:r>
              <a:rPr lang="en-US" sz="4400" dirty="0">
                <a:latin typeface="Arial Rounded MT Bold" panose="020F0704030504030204" pitchFamily="34" charset="0"/>
              </a:rPr>
              <a:t> yang </a:t>
            </a:r>
            <a:r>
              <a:rPr lang="en-US" sz="4400" dirty="0" err="1">
                <a:latin typeface="Arial Rounded MT Bold" panose="020F0704030504030204" pitchFamily="34" charset="0"/>
              </a:rPr>
              <a:t>baik</a:t>
            </a:r>
            <a:r>
              <a:rPr lang="en-US" sz="4400" dirty="0">
                <a:latin typeface="Arial Rounded MT Bold" panose="020F0704030504030204" pitchFamily="34" charset="0"/>
              </a:rPr>
              <a:t>, </a:t>
            </a:r>
            <a:r>
              <a:rPr lang="en-US" sz="4400" dirty="0" err="1">
                <a:latin typeface="Arial Rounded MT Bold" panose="020F0704030504030204" pitchFamily="34" charset="0"/>
              </a:rPr>
              <a:t>melainkan</a:t>
            </a:r>
            <a:r>
              <a:rPr lang="en-US" sz="4400" dirty="0">
                <a:latin typeface="Arial Rounded MT Bold" panose="020F0704030504030204" pitchFamily="34" charset="0"/>
              </a:rPr>
              <a:t> </a:t>
            </a:r>
            <a:r>
              <a:rPr lang="en-US" sz="4400" dirty="0" err="1">
                <a:latin typeface="Arial Rounded MT Bold" panose="020F0704030504030204" pitchFamily="34" charset="0"/>
              </a:rPr>
              <a:t>akan</a:t>
            </a:r>
            <a:r>
              <a:rPr lang="en-US" sz="4400" dirty="0">
                <a:latin typeface="Arial Rounded MT Bold" panose="020F0704030504030204" pitchFamily="34" charset="0"/>
              </a:rPr>
              <a:t> </a:t>
            </a:r>
            <a:r>
              <a:rPr lang="en-US" sz="4400" dirty="0" err="1">
                <a:latin typeface="Arial Rounded MT Bold" panose="020F0704030504030204" pitchFamily="34" charset="0"/>
              </a:rPr>
              <a:t>digantikan</a:t>
            </a:r>
            <a:r>
              <a:rPr lang="en-US" sz="4400" dirty="0">
                <a:latin typeface="Arial Rounded MT Bold" panose="020F0704030504030204" pitchFamily="34" charset="0"/>
              </a:rPr>
              <a:t> </a:t>
            </a:r>
            <a:r>
              <a:rPr lang="en-US" sz="4400" dirty="0" err="1">
                <a:latin typeface="Arial Rounded MT Bold" panose="020F0704030504030204" pitchFamily="34" charset="0"/>
              </a:rPr>
              <a:t>dengan</a:t>
            </a:r>
            <a:r>
              <a:rPr lang="en-US" sz="4400" dirty="0">
                <a:latin typeface="Arial Rounded MT Bold" panose="020F0704030504030204" pitchFamily="34" charset="0"/>
              </a:rPr>
              <a:t> yang </a:t>
            </a:r>
            <a:r>
              <a:rPr lang="en-US" sz="4400" dirty="0" err="1">
                <a:latin typeface="Arial Rounded MT Bold" panose="020F0704030504030204" pitchFamily="34" charset="0"/>
              </a:rPr>
              <a:t>lebih</a:t>
            </a:r>
            <a:r>
              <a:rPr lang="en-US" sz="4400" dirty="0">
                <a:latin typeface="Arial Rounded MT Bold" panose="020F0704030504030204" pitchFamily="34" charset="0"/>
              </a:rPr>
              <a:t> </a:t>
            </a:r>
            <a:r>
              <a:rPr lang="en-US" sz="4400" dirty="0" err="1">
                <a:latin typeface="Arial Rounded MT Bold" panose="020F0704030504030204" pitchFamily="34" charset="0"/>
              </a:rPr>
              <a:t>baik</a:t>
            </a:r>
            <a:endParaRPr lang="en-US" sz="4400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33914" y="5485717"/>
            <a:ext cx="8915399" cy="1126283"/>
          </a:xfrm>
        </p:spPr>
        <p:txBody>
          <a:bodyPr>
            <a:normAutofit/>
          </a:bodyPr>
          <a:lstStyle/>
          <a:p>
            <a:r>
              <a:rPr lang="en-US" sz="4400" b="1" i="1" dirty="0"/>
              <a:t>MUTIARA HIKMAH</a:t>
            </a:r>
          </a:p>
        </p:txBody>
      </p:sp>
    </p:spTree>
    <p:extLst>
      <p:ext uri="{BB962C8B-B14F-4D97-AF65-F5344CB8AC3E}">
        <p14:creationId xmlns:p14="http://schemas.microsoft.com/office/powerpoint/2010/main" val="15389672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695728" y="911800"/>
            <a:ext cx="8227080" cy="4133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88856" tIns="44428" rIns="88856" bIns="44428" rtlCol="0" anchor="ctr">
            <a:noAutofit/>
          </a:bodyPr>
          <a:lstStyle>
            <a:lvl1pPr algn="l" defTabSz="93360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665" b="1" dirty="0"/>
              <a:t>B. Pindah Silang (</a:t>
            </a:r>
            <a:r>
              <a:rPr lang="id-ID" sz="2665" b="1" i="1" dirty="0"/>
              <a:t>Crossing Over</a:t>
            </a:r>
            <a:r>
              <a:rPr lang="id-ID" sz="2665" b="1" dirty="0"/>
              <a:t>)</a:t>
            </a:r>
            <a:endParaRPr lang="en-US" sz="2665" b="1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967065" y="171312"/>
            <a:ext cx="8955742" cy="609197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id-ID" sz="3046" b="1" dirty="0">
                <a:solidFill>
                  <a:schemeClr val="tx1"/>
                </a:solidFill>
              </a:rPr>
              <a:t>V. Tautan, Pindah Silang, dan Gagal Berpisah</a:t>
            </a:r>
            <a:endParaRPr lang="en-US" sz="3046" b="1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3487" y="1468187"/>
            <a:ext cx="11549320" cy="120991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id-ID" sz="2000" b="1" dirty="0"/>
              <a:t>Pindah silang adalah bertukarnya gen-gen yang terdapat dalam suatu kromosom dengan gen-gen yang terletak pada kromosom lainnya yang sehomolog maupun yang bukan homolog.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2000" b="1" dirty="0"/>
              <a:t>Pindah silang menyebabkan terjadinya rekombinan (RK). Nilai pindah silang (Nps) dapat diketahui dari perbandingan antara jumlah rekombinan dengan jumlah seluruh keturunan yang dihasilkan.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90800" y="3107157"/>
            <a:ext cx="5744791" cy="1243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695728" y="4376194"/>
            <a:ext cx="8227080" cy="4133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88856" tIns="44428" rIns="88856" bIns="44428" rtlCol="0" anchor="ctr">
            <a:noAutofit/>
          </a:bodyPr>
          <a:lstStyle>
            <a:lvl1pPr algn="l" defTabSz="93360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665" b="1" dirty="0"/>
              <a:t>C. Gagal Berpisah (</a:t>
            </a:r>
            <a:r>
              <a:rPr lang="id-ID" sz="2665" b="1" i="1" dirty="0"/>
              <a:t>Nondisjunction</a:t>
            </a:r>
            <a:r>
              <a:rPr lang="id-ID" sz="2665" b="1" dirty="0"/>
              <a:t>)</a:t>
            </a:r>
            <a:endParaRPr lang="en-US" sz="2665" b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99245" y="4879731"/>
            <a:ext cx="11818513" cy="1511835"/>
          </a:xfrm>
          <a:prstGeom prst="rect">
            <a:avLst/>
          </a:prstGeom>
        </p:spPr>
        <p:txBody>
          <a:bodyPr vert="horz" lIns="88856" tIns="44428" rIns="88856" bIns="44428" rtlCol="0">
            <a:noAutofit/>
          </a:bodyPr>
          <a:lstStyle/>
          <a:p>
            <a:pPr defTabSz="888602">
              <a:lnSpc>
                <a:spcPct val="90000"/>
              </a:lnSpc>
              <a:defRPr/>
            </a:pPr>
            <a:r>
              <a:rPr lang="id-ID" sz="2000" b="1" dirty="0"/>
              <a:t>Gagal berpisah adalah peristiwa gagalnya satu kromosom atau lebih untuk berpisah ke arah kutub yang berlawanan pada saat anafase meiosis I maupun meiosis II, yang disebabkan oleh mutagen.</a:t>
            </a:r>
          </a:p>
          <a:p>
            <a:pPr defTabSz="888602">
              <a:lnSpc>
                <a:spcPct val="90000"/>
              </a:lnSpc>
              <a:defRPr/>
            </a:pPr>
            <a:r>
              <a:rPr lang="id-ID" sz="2000" b="1" dirty="0"/>
              <a:t>Pada manusia, gagal berpisah dapat menyebabkan sindrom Down (45A + XX atau XY), sindrom Turner (44A + X), sindrom Klinefelter (44A + XXY), sindrom X tripel atau wanita super (44A + XXX), sindrom Jacobs (44A + XXY), dan sindrom Y (44A + Y).</a:t>
            </a:r>
          </a:p>
        </p:txBody>
      </p:sp>
    </p:spTree>
    <p:extLst>
      <p:ext uri="{BB962C8B-B14F-4D97-AF65-F5344CB8AC3E}">
        <p14:creationId xmlns:p14="http://schemas.microsoft.com/office/powerpoint/2010/main" val="51713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build="p"/>
      <p:bldP spid="8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80304" y="3271232"/>
            <a:ext cx="5782614" cy="2099258"/>
          </a:xfrm>
        </p:spPr>
        <p:txBody>
          <a:bodyPr>
            <a:noAutofit/>
          </a:bodyPr>
          <a:lstStyle/>
          <a:p>
            <a:pPr algn="l"/>
            <a:r>
              <a:rPr lang="id-ID" sz="5711" dirty="0">
                <a:solidFill>
                  <a:schemeClr val="tx1"/>
                </a:solidFill>
                <a:latin typeface="Showcard Gothic" pitchFamily="82" charset="0"/>
              </a:rPr>
              <a:t>BAB 5</a:t>
            </a:r>
            <a:br>
              <a:rPr lang="id-ID" sz="5711" dirty="0">
                <a:solidFill>
                  <a:schemeClr val="tx1"/>
                </a:solidFill>
                <a:latin typeface="Showcard Gothic" pitchFamily="82" charset="0"/>
              </a:rPr>
            </a:br>
            <a:r>
              <a:rPr lang="en-US" sz="5711" dirty="0">
                <a:solidFill>
                  <a:schemeClr val="tx1"/>
                </a:solidFill>
                <a:latin typeface="Showcard Gothic" pitchFamily="82" charset="0"/>
              </a:rPr>
              <a:t>HUKUM MENDEL DAN PENYIMPANGAN SEMU HUKUM MENDEL</a:t>
            </a:r>
            <a:endParaRPr lang="id-ID" sz="5711" dirty="0">
              <a:solidFill>
                <a:schemeClr val="tx1"/>
              </a:solidFill>
              <a:latin typeface="Showcard Gothic" pitchFamily="82" charset="0"/>
            </a:endParaRPr>
          </a:p>
        </p:txBody>
      </p:sp>
      <p:pic>
        <p:nvPicPr>
          <p:cNvPr id="2050" name="Picture 2" descr="https://upload.wikimedia.org/wikipedia/commons/d/d9/Lathyrus_odoratus_2_ie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4" r="3830" b="3101"/>
          <a:stretch/>
        </p:blipFill>
        <p:spPr bwMode="auto">
          <a:xfrm>
            <a:off x="6272011" y="-38635"/>
            <a:ext cx="5650796" cy="614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8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7065" y="119799"/>
            <a:ext cx="8955742" cy="609197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PETA KONSEP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6904035"/>
              </p:ext>
            </p:extLst>
          </p:nvPr>
        </p:nvGraphicFramePr>
        <p:xfrm>
          <a:off x="932265" y="1184856"/>
          <a:ext cx="10712751" cy="5259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345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59855" y="1409028"/>
            <a:ext cx="11294771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71"/>
              </a:spcAft>
            </a:pPr>
            <a:r>
              <a:rPr lang="id-ID" sz="2200" dirty="0"/>
              <a:t>Istilah-istilah dalam mempelajari pola-pola hereditas:</a:t>
            </a:r>
          </a:p>
          <a:p>
            <a:pPr marL="330906" indent="-330906">
              <a:spcAft>
                <a:spcPts val="571"/>
              </a:spcAft>
              <a:buFont typeface="Arial" pitchFamily="34" charset="0"/>
              <a:buChar char="•"/>
            </a:pPr>
            <a:r>
              <a:rPr lang="id-ID" sz="2200" b="1" dirty="0"/>
              <a:t>Parental (P)</a:t>
            </a:r>
            <a:r>
              <a:rPr lang="id-ID" sz="2200" dirty="0"/>
              <a:t>: induk yang disilangkan.</a:t>
            </a:r>
          </a:p>
          <a:p>
            <a:pPr marL="330906" indent="-330906">
              <a:spcAft>
                <a:spcPts val="571"/>
              </a:spcAft>
              <a:buFont typeface="Arial" pitchFamily="34" charset="0"/>
              <a:buChar char="•"/>
            </a:pPr>
            <a:r>
              <a:rPr lang="id-ID" sz="2200" b="1" dirty="0"/>
              <a:t>Gamet (G)</a:t>
            </a:r>
            <a:r>
              <a:rPr lang="id-ID" sz="2200" dirty="0"/>
              <a:t>: sel kelamin jantan atau betina.</a:t>
            </a:r>
          </a:p>
          <a:p>
            <a:pPr marL="330906" indent="-330906">
              <a:spcAft>
                <a:spcPts val="571"/>
              </a:spcAft>
              <a:buFont typeface="Arial" pitchFamily="34" charset="0"/>
              <a:buChar char="•"/>
            </a:pPr>
            <a:r>
              <a:rPr lang="id-ID" sz="2200" b="1" dirty="0"/>
              <a:t>Filial (F)</a:t>
            </a:r>
            <a:r>
              <a:rPr lang="id-ID" sz="2200" dirty="0"/>
              <a:t>: hasil keturunan atau anak.</a:t>
            </a:r>
          </a:p>
          <a:p>
            <a:pPr marL="330906" indent="-330906">
              <a:spcAft>
                <a:spcPts val="571"/>
              </a:spcAft>
              <a:buFont typeface="Arial" pitchFamily="34" charset="0"/>
              <a:buChar char="•"/>
            </a:pPr>
            <a:r>
              <a:rPr lang="id-ID" sz="2200" b="1" dirty="0"/>
              <a:t>Gen</a:t>
            </a:r>
            <a:r>
              <a:rPr lang="id-ID" sz="2200" dirty="0"/>
              <a:t>: faktor pembawa sifat. Gen dominan dituliskan dengan huruf besar, sedangkan gen resesif dituliskan dengan huruf kecil.</a:t>
            </a:r>
          </a:p>
          <a:p>
            <a:pPr marL="330906" indent="-330906">
              <a:spcAft>
                <a:spcPts val="571"/>
              </a:spcAft>
              <a:buFont typeface="Arial" pitchFamily="34" charset="0"/>
              <a:buChar char="•"/>
            </a:pPr>
            <a:r>
              <a:rPr lang="id-ID" sz="2200" b="1" dirty="0"/>
              <a:t>Alel</a:t>
            </a:r>
            <a:r>
              <a:rPr lang="id-ID" sz="2200" dirty="0"/>
              <a:t>: pasangan gen yang terdapat pada kromosom sehomolog (dari kedua induknya) yang menunjukkan sifat alternatif sesamanya.</a:t>
            </a:r>
          </a:p>
          <a:p>
            <a:pPr marL="330906" indent="-330906">
              <a:spcAft>
                <a:spcPts val="571"/>
              </a:spcAft>
              <a:buFont typeface="Arial" pitchFamily="34" charset="0"/>
              <a:buChar char="•"/>
            </a:pPr>
            <a:r>
              <a:rPr lang="id-ID" sz="2200" b="1" dirty="0"/>
              <a:t>Genotipe</a:t>
            </a:r>
            <a:r>
              <a:rPr lang="id-ID" sz="2200" dirty="0"/>
              <a:t>: keadaan genetik dari suatu individu atau populasi.</a:t>
            </a:r>
          </a:p>
          <a:p>
            <a:pPr marL="330906" indent="-330906">
              <a:spcAft>
                <a:spcPts val="571"/>
              </a:spcAft>
              <a:buFont typeface="Arial" pitchFamily="34" charset="0"/>
              <a:buChar char="•"/>
            </a:pPr>
            <a:r>
              <a:rPr lang="id-ID" sz="2200" b="1" dirty="0"/>
              <a:t>Fenotipe</a:t>
            </a:r>
            <a:r>
              <a:rPr lang="id-ID" sz="2200" dirty="0"/>
              <a:t>: sifat yang muncul atau dapat diamati dari suatu organisme.</a:t>
            </a:r>
          </a:p>
          <a:p>
            <a:pPr marL="330906" indent="-330906">
              <a:spcAft>
                <a:spcPts val="571"/>
              </a:spcAft>
              <a:buFont typeface="Arial" pitchFamily="34" charset="0"/>
              <a:buChar char="•"/>
            </a:pPr>
            <a:r>
              <a:rPr lang="id-ID" sz="2200" b="1" dirty="0"/>
              <a:t>Karakter</a:t>
            </a:r>
            <a:r>
              <a:rPr lang="id-ID" sz="2200" dirty="0"/>
              <a:t>: istilah yang digunakan untuk menjelaskan sifat yang dapat diturunkan, misalnya warna bunga. Setiap varian dari suatu karakter disebut </a:t>
            </a:r>
            <a:r>
              <a:rPr lang="id-ID" sz="2200" b="1" dirty="0"/>
              <a:t>sifat</a:t>
            </a:r>
            <a:r>
              <a:rPr lang="id-ID" sz="2200" dirty="0"/>
              <a:t> (</a:t>
            </a:r>
            <a:r>
              <a:rPr lang="id-ID" sz="2200" i="1" dirty="0"/>
              <a:t>trait</a:t>
            </a:r>
            <a:r>
              <a:rPr lang="id-ID" sz="2200" dirty="0"/>
              <a:t>), misalnya warna bunga ungu atau putih.</a:t>
            </a:r>
            <a:endParaRPr lang="en-US" sz="2200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2967065" y="609197"/>
            <a:ext cx="8955742" cy="609197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id-ID" b="1" dirty="0">
                <a:solidFill>
                  <a:schemeClr val="tx1"/>
                </a:solidFill>
              </a:rPr>
              <a:t>Pendahuluan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39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456" y="1354683"/>
            <a:ext cx="8123150" cy="30936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2800" dirty="0"/>
              <a:t>Dicetuskan oleh </a:t>
            </a:r>
            <a:r>
              <a:rPr lang="id-ID" sz="2800" b="1" dirty="0"/>
              <a:t>Gregor Johann Mendel (1856-1863)</a:t>
            </a:r>
            <a:r>
              <a:rPr lang="id-ID" sz="2800" dirty="0"/>
              <a:t> berdasarkan eksperimen menggunakan kacang ercis (</a:t>
            </a:r>
            <a:r>
              <a:rPr lang="id-ID" sz="2800" i="1" dirty="0"/>
              <a:t>Pisum sativum</a:t>
            </a:r>
            <a:r>
              <a:rPr lang="id-ID" sz="2800" dirty="0"/>
              <a:t>).</a:t>
            </a:r>
          </a:p>
          <a:p>
            <a:pPr marL="0" indent="0">
              <a:buNone/>
            </a:pPr>
            <a:r>
              <a:rPr lang="id-ID" sz="2800" b="1" dirty="0"/>
              <a:t>Alasan pemilihan kacang ercis</a:t>
            </a:r>
            <a:r>
              <a:rPr lang="id-ID" sz="2800" dirty="0"/>
              <a:t>:</a:t>
            </a:r>
          </a:p>
          <a:p>
            <a:pPr marL="330906" indent="-330906">
              <a:spcBef>
                <a:spcPts val="0"/>
              </a:spcBef>
            </a:pPr>
            <a:r>
              <a:rPr lang="id-ID" sz="2800" dirty="0"/>
              <a:t>Memiliki banyak varietas dengan pasangan sifat yang kontras</a:t>
            </a:r>
          </a:p>
          <a:p>
            <a:pPr marL="330906" indent="-330906">
              <a:spcBef>
                <a:spcPts val="0"/>
              </a:spcBef>
            </a:pPr>
            <a:r>
              <a:rPr lang="id-ID" sz="2800" dirty="0"/>
              <a:t>Dapat melakukan penyerbukan sendiri (autogami)</a:t>
            </a:r>
          </a:p>
          <a:p>
            <a:pPr marL="330906" indent="-330906">
              <a:spcBef>
                <a:spcPts val="0"/>
              </a:spcBef>
            </a:pPr>
            <a:r>
              <a:rPr lang="id-ID" sz="2800" dirty="0"/>
              <a:t>Mudah dilakukan perkawinan silang</a:t>
            </a:r>
          </a:p>
          <a:p>
            <a:pPr marL="330906" indent="-330906">
              <a:spcBef>
                <a:spcPts val="0"/>
              </a:spcBef>
            </a:pPr>
            <a:r>
              <a:rPr lang="id-ID" sz="2800" dirty="0"/>
              <a:t>Cepat menghasilkan biji</a:t>
            </a:r>
          </a:p>
          <a:p>
            <a:pPr marL="330906" indent="-330906">
              <a:spcBef>
                <a:spcPts val="0"/>
              </a:spcBef>
            </a:pPr>
            <a:r>
              <a:rPr lang="id-ID" sz="2800" dirty="0"/>
              <a:t>Menghasilkan banyak keturunan</a:t>
            </a:r>
            <a:endParaRPr lang="en-US" sz="28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967065" y="274343"/>
            <a:ext cx="8955742" cy="609197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id-ID" b="1" dirty="0">
                <a:solidFill>
                  <a:schemeClr val="tx1"/>
                </a:solidFill>
              </a:rPr>
              <a:t>I. Hukum Pewarisan Sifat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D:\Erlangga\SMA Kelas 12\bab 5\5 4 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86427" y="3696235"/>
            <a:ext cx="2820476" cy="29221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260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3072" y="199103"/>
            <a:ext cx="8911687" cy="741053"/>
          </a:xfrm>
        </p:spPr>
        <p:txBody>
          <a:bodyPr/>
          <a:lstStyle/>
          <a:p>
            <a:r>
              <a:rPr lang="en-US" dirty="0" err="1"/>
              <a:t>Variasi</a:t>
            </a:r>
            <a:r>
              <a:rPr lang="en-US" dirty="0"/>
              <a:t> 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kacang</a:t>
            </a:r>
            <a:r>
              <a:rPr lang="en-US" dirty="0"/>
              <a:t> </a:t>
            </a:r>
            <a:r>
              <a:rPr lang="en-US" dirty="0" err="1"/>
              <a:t>ercis</a:t>
            </a:r>
            <a:endParaRPr lang="en-US" dirty="0"/>
          </a:p>
        </p:txBody>
      </p:sp>
      <p:pic>
        <p:nvPicPr>
          <p:cNvPr id="4" name="Content Placeholder 3" descr="D:\Erlangga\SMA Kelas 12\bab 5\5 4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09265" y="940156"/>
            <a:ext cx="10759299" cy="58216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075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366" y="1554199"/>
            <a:ext cx="4547855" cy="25486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2200" b="1" dirty="0"/>
              <a:t>Hukum Mendel (I) </a:t>
            </a:r>
            <a:r>
              <a:rPr lang="id-ID" sz="2200" dirty="0"/>
              <a:t>atau </a:t>
            </a:r>
            <a:r>
              <a:rPr lang="id-ID" sz="2200" b="1" dirty="0"/>
              <a:t>Hukum Segregasi (pemisahan) </a:t>
            </a:r>
            <a:r>
              <a:rPr lang="id-ID" sz="2200" dirty="0"/>
              <a:t>adalah suatu kaidah pemisahan pasangan alel secara bebas pada saat pembelahan meiosis dalam pembentukan gamet.</a:t>
            </a:r>
          </a:p>
          <a:p>
            <a:pPr marL="0" indent="0">
              <a:buNone/>
            </a:pPr>
            <a:r>
              <a:rPr lang="id-ID" sz="2200" dirty="0"/>
              <a:t>Dapat dibuktikan dengan </a:t>
            </a:r>
            <a:r>
              <a:rPr lang="id-ID" sz="2200" b="1" dirty="0"/>
              <a:t>monohibrid</a:t>
            </a:r>
            <a:r>
              <a:rPr lang="id-ID" sz="2200" dirty="0"/>
              <a:t>, yaitu penyilangan dengan satu sifat beda.</a:t>
            </a:r>
            <a:endParaRPr lang="en-US" sz="2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180572" y="695458"/>
            <a:ext cx="8227080" cy="423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88856" tIns="44428" rIns="88856" bIns="44428" rtlCol="0" anchor="ctr">
            <a:noAutofit/>
          </a:bodyPr>
          <a:lstStyle>
            <a:lvl1pPr algn="l" defTabSz="93360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665" b="1" dirty="0"/>
              <a:t>A. Hukum Mendel I</a:t>
            </a:r>
            <a:endParaRPr lang="en-US" sz="2665" b="1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99630" y="58077"/>
            <a:ext cx="8955742" cy="619401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id-ID" b="1" dirty="0">
                <a:solidFill>
                  <a:schemeClr val="tx1"/>
                </a:solidFill>
              </a:rPr>
              <a:t>I. Hukum Pewarisan Sifat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997003" y="1197733"/>
            <a:ext cx="6967470" cy="291904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88856" tIns="44428" rIns="88856" bIns="44428" rtlCol="0">
            <a:noAutofit/>
          </a:bodyPr>
          <a:lstStyle/>
          <a:p>
            <a:pPr>
              <a:lnSpc>
                <a:spcPct val="90000"/>
              </a:lnSpc>
              <a:tabLst>
                <a:tab pos="518267" algn="l"/>
                <a:tab pos="1885706" algn="ctr"/>
                <a:tab pos="3502457" algn="ctr"/>
                <a:tab pos="4869897" algn="ctr"/>
              </a:tabLst>
            </a:pPr>
            <a:r>
              <a:rPr lang="id-ID" sz="2200" b="1" dirty="0">
                <a:solidFill>
                  <a:schemeClr val="tx1"/>
                </a:solidFill>
              </a:rPr>
              <a:t>P1	:	</a:t>
            </a:r>
            <a:r>
              <a:rPr lang="id-ID" sz="2200" b="1" dirty="0">
                <a:solidFill>
                  <a:schemeClr val="tx1"/>
                </a:solidFill>
                <a:cs typeface="Times New Roman"/>
              </a:rPr>
              <a:t>♀</a:t>
            </a:r>
            <a:r>
              <a:rPr lang="id-ID" sz="2200" b="1" dirty="0">
                <a:solidFill>
                  <a:schemeClr val="tx1"/>
                </a:solidFill>
              </a:rPr>
              <a:t>UU	&gt;&lt; 	</a:t>
            </a:r>
            <a:r>
              <a:rPr lang="id-ID" sz="2200" b="1" dirty="0">
                <a:solidFill>
                  <a:schemeClr val="tx1"/>
                </a:solidFill>
                <a:cs typeface="Times New Roman"/>
              </a:rPr>
              <a:t>♂ </a:t>
            </a:r>
            <a:r>
              <a:rPr lang="id-ID" sz="2200" b="1" dirty="0">
                <a:solidFill>
                  <a:schemeClr val="tx1"/>
                </a:solidFill>
              </a:rPr>
              <a:t>uu</a:t>
            </a:r>
          </a:p>
          <a:p>
            <a:pPr defTabSz="888602">
              <a:lnSpc>
                <a:spcPct val="90000"/>
              </a:lnSpc>
              <a:tabLst>
                <a:tab pos="518267" algn="l"/>
                <a:tab pos="1885706" algn="ctr"/>
                <a:tab pos="3502457" algn="ctr"/>
                <a:tab pos="4869897" algn="ctr"/>
              </a:tabLst>
              <a:defRPr/>
            </a:pPr>
            <a:r>
              <a:rPr lang="id-ID" sz="2200" b="1" dirty="0">
                <a:solidFill>
                  <a:schemeClr val="tx1"/>
                </a:solidFill>
              </a:rPr>
              <a:t>		bunga ungu		bunga putih</a:t>
            </a:r>
          </a:p>
          <a:p>
            <a:pPr defTabSz="888602">
              <a:lnSpc>
                <a:spcPct val="90000"/>
              </a:lnSpc>
              <a:tabLst>
                <a:tab pos="518267" algn="l"/>
                <a:tab pos="1885706" algn="ctr"/>
                <a:tab pos="3502457" algn="ctr"/>
                <a:tab pos="4869897" algn="ctr"/>
              </a:tabLst>
              <a:defRPr/>
            </a:pPr>
            <a:r>
              <a:rPr lang="id-ID" sz="2200" b="1" dirty="0">
                <a:solidFill>
                  <a:schemeClr val="tx1"/>
                </a:solidFill>
              </a:rPr>
              <a:t>G1	: 	U		u</a:t>
            </a:r>
          </a:p>
          <a:p>
            <a:pPr defTabSz="888602">
              <a:lnSpc>
                <a:spcPct val="90000"/>
              </a:lnSpc>
              <a:tabLst>
                <a:tab pos="518267" algn="l"/>
                <a:tab pos="1885706" algn="ctr"/>
                <a:tab pos="3502457" algn="ctr"/>
                <a:tab pos="4869897" algn="ctr"/>
              </a:tabLst>
              <a:defRPr/>
            </a:pPr>
            <a:r>
              <a:rPr lang="id-ID" sz="2200" b="1" dirty="0">
                <a:solidFill>
                  <a:schemeClr val="tx1"/>
                </a:solidFill>
              </a:rPr>
              <a:t>F1	:		100% Uu (bunga ungu)</a:t>
            </a:r>
          </a:p>
          <a:p>
            <a:pPr defTabSz="888602">
              <a:lnSpc>
                <a:spcPct val="90000"/>
              </a:lnSpc>
              <a:tabLst>
                <a:tab pos="518267" algn="l"/>
                <a:tab pos="1885706" algn="ctr"/>
                <a:tab pos="3502457" algn="ctr"/>
                <a:tab pos="4869897" algn="ctr"/>
              </a:tabLst>
              <a:defRPr/>
            </a:pPr>
            <a:endParaRPr lang="id-ID" sz="2200" b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tabLst>
                <a:tab pos="518267" algn="l"/>
                <a:tab pos="1885706" algn="ctr"/>
                <a:tab pos="3502457" algn="ctr"/>
                <a:tab pos="4869897" algn="ctr"/>
              </a:tabLst>
            </a:pPr>
            <a:r>
              <a:rPr lang="id-ID" sz="2200" b="1" dirty="0">
                <a:solidFill>
                  <a:schemeClr val="tx1"/>
                </a:solidFill>
              </a:rPr>
              <a:t>P2	:	</a:t>
            </a:r>
            <a:r>
              <a:rPr lang="id-ID" sz="2200" b="1" dirty="0">
                <a:solidFill>
                  <a:schemeClr val="tx1"/>
                </a:solidFill>
                <a:cs typeface="Times New Roman"/>
              </a:rPr>
              <a:t> ♀ </a:t>
            </a:r>
            <a:r>
              <a:rPr lang="id-ID" sz="2200" b="1" dirty="0">
                <a:solidFill>
                  <a:schemeClr val="tx1"/>
                </a:solidFill>
              </a:rPr>
              <a:t>Uu	&gt;&lt;	</a:t>
            </a:r>
            <a:r>
              <a:rPr lang="id-ID" sz="2200" b="1" dirty="0">
                <a:solidFill>
                  <a:schemeClr val="tx1"/>
                </a:solidFill>
                <a:cs typeface="Times New Roman"/>
              </a:rPr>
              <a:t>♂ </a:t>
            </a:r>
            <a:r>
              <a:rPr lang="id-ID" sz="2200" b="1" dirty="0">
                <a:solidFill>
                  <a:schemeClr val="tx1"/>
                </a:solidFill>
              </a:rPr>
              <a:t>Uu</a:t>
            </a:r>
          </a:p>
          <a:p>
            <a:pPr defTabSz="888602">
              <a:lnSpc>
                <a:spcPct val="90000"/>
              </a:lnSpc>
              <a:tabLst>
                <a:tab pos="518267" algn="l"/>
                <a:tab pos="1885706" algn="ctr"/>
                <a:tab pos="3502457" algn="ctr"/>
                <a:tab pos="4869897" algn="ctr"/>
              </a:tabLst>
              <a:defRPr/>
            </a:pPr>
            <a:r>
              <a:rPr lang="id-ID" sz="2200" b="1" dirty="0">
                <a:solidFill>
                  <a:schemeClr val="tx1"/>
                </a:solidFill>
              </a:rPr>
              <a:t>		bunga ungu		bunga ungu</a:t>
            </a:r>
          </a:p>
          <a:p>
            <a:pPr defTabSz="888602">
              <a:lnSpc>
                <a:spcPct val="90000"/>
              </a:lnSpc>
              <a:tabLst>
                <a:tab pos="518267" algn="l"/>
                <a:tab pos="1885706" algn="ctr"/>
                <a:tab pos="3502457" algn="ctr"/>
                <a:tab pos="4869897" algn="ctr"/>
              </a:tabLst>
              <a:defRPr/>
            </a:pPr>
            <a:r>
              <a:rPr lang="id-ID" sz="2200" b="1" dirty="0">
                <a:solidFill>
                  <a:schemeClr val="tx1"/>
                </a:solidFill>
              </a:rPr>
              <a:t>G2	:	U, u		U, u</a:t>
            </a:r>
          </a:p>
          <a:p>
            <a:pPr defTabSz="888602">
              <a:lnSpc>
                <a:spcPct val="90000"/>
              </a:lnSpc>
              <a:tabLst>
                <a:tab pos="518267" algn="l"/>
                <a:tab pos="1885706" algn="ctr"/>
                <a:tab pos="3502457" algn="ctr"/>
                <a:tab pos="4869897" algn="ctr"/>
              </a:tabLst>
              <a:defRPr/>
            </a:pPr>
            <a:r>
              <a:rPr lang="id-ID" sz="2200" b="1" dirty="0">
                <a:solidFill>
                  <a:schemeClr val="tx1"/>
                </a:solidFill>
              </a:rPr>
              <a:t>F2	:</a:t>
            </a:r>
            <a:endParaRPr lang="en-US" sz="2200" b="1" dirty="0">
              <a:solidFill>
                <a:schemeClr val="tx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310550"/>
              </p:ext>
            </p:extLst>
          </p:nvPr>
        </p:nvGraphicFramePr>
        <p:xfrm>
          <a:off x="4991457" y="4194449"/>
          <a:ext cx="6201081" cy="117548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14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1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58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948">
                <a:tc>
                  <a:txBody>
                    <a:bodyPr/>
                    <a:lstStyle/>
                    <a:p>
                      <a:pPr algn="ctr"/>
                      <a:endParaRPr lang="id-ID" sz="1700" b="1" dirty="0">
                        <a:solidFill>
                          <a:schemeClr val="tx1"/>
                        </a:solidFill>
                      </a:endParaRP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1" dirty="0"/>
                        <a:t>U</a:t>
                      </a:r>
                      <a:endParaRPr lang="id-ID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id-ID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87028" marR="87028" marT="43514" marB="435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948">
                <a:tc>
                  <a:txBody>
                    <a:bodyPr/>
                    <a:lstStyle/>
                    <a:p>
                      <a:pPr algn="ctr"/>
                      <a:r>
                        <a:rPr lang="id-ID" sz="1700" dirty="0"/>
                        <a:t>U</a:t>
                      </a:r>
                      <a:endParaRPr lang="id-ID" sz="1700" b="1" dirty="0">
                        <a:solidFill>
                          <a:schemeClr val="tx1"/>
                        </a:solidFill>
                      </a:endParaRP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1" dirty="0"/>
                        <a:t>UU</a:t>
                      </a:r>
                      <a:r>
                        <a:rPr lang="id-ID" sz="2000" b="1" baseline="0" dirty="0"/>
                        <a:t> (</a:t>
                      </a:r>
                      <a:r>
                        <a:rPr lang="id-ID" sz="2000" b="1" dirty="0"/>
                        <a:t>Ungu)</a:t>
                      </a:r>
                      <a:endParaRPr lang="id-ID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1" dirty="0"/>
                        <a:t>Uu</a:t>
                      </a:r>
                      <a:r>
                        <a:rPr lang="id-ID" sz="2000" b="1" baseline="0" dirty="0"/>
                        <a:t> (</a:t>
                      </a:r>
                      <a:r>
                        <a:rPr lang="id-ID" sz="2000" b="1" dirty="0"/>
                        <a:t>Ungu)</a:t>
                      </a:r>
                      <a:endParaRPr lang="id-ID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87028" marR="87028" marT="43514" marB="435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948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id-ID" sz="1700" b="1" dirty="0">
                        <a:solidFill>
                          <a:schemeClr val="tx1"/>
                        </a:solidFill>
                      </a:endParaRP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1" dirty="0"/>
                        <a:t>Uu</a:t>
                      </a:r>
                      <a:r>
                        <a:rPr lang="id-ID" sz="2000" b="1" baseline="0" dirty="0"/>
                        <a:t> (</a:t>
                      </a:r>
                      <a:r>
                        <a:rPr lang="id-ID" sz="2000" b="1" dirty="0"/>
                        <a:t>Ungu)</a:t>
                      </a:r>
                      <a:endParaRPr lang="id-ID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1" dirty="0"/>
                        <a:t>uu</a:t>
                      </a:r>
                      <a:r>
                        <a:rPr lang="id-ID" sz="2000" b="1" baseline="0" dirty="0"/>
                        <a:t> (</a:t>
                      </a:r>
                      <a:r>
                        <a:rPr lang="id-ID" sz="2000" b="1" dirty="0"/>
                        <a:t>Putih) </a:t>
                      </a:r>
                      <a:endParaRPr lang="id-ID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87028" marR="87028" marT="43514" marB="435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>
          <a:xfrm>
            <a:off x="1880315" y="5409128"/>
            <a:ext cx="9527337" cy="132652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88856" tIns="44428" rIns="88856" bIns="44428" rtlCol="0">
            <a:noAutofit/>
          </a:bodyPr>
          <a:lstStyle/>
          <a:p>
            <a:pPr marL="2051914" indent="-2051914">
              <a:lnSpc>
                <a:spcPct val="90000"/>
              </a:lnSpc>
              <a:tabLst>
                <a:tab pos="1885706" algn="l"/>
              </a:tabLst>
            </a:pPr>
            <a:r>
              <a:rPr lang="id-ID" sz="2200" b="1" dirty="0">
                <a:solidFill>
                  <a:schemeClr val="tx1"/>
                </a:solidFill>
              </a:rPr>
              <a:t>Rasio </a:t>
            </a:r>
            <a:r>
              <a:rPr lang="en-US" sz="2200" b="1" dirty="0" err="1">
                <a:solidFill>
                  <a:schemeClr val="tx1"/>
                </a:solidFill>
              </a:rPr>
              <a:t>genoti</a:t>
            </a:r>
            <a:r>
              <a:rPr lang="id-ID" sz="2200" b="1" dirty="0">
                <a:solidFill>
                  <a:schemeClr val="tx1"/>
                </a:solidFill>
              </a:rPr>
              <a:t>pe F2	= UU : Uu : uu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id-ID" sz="2200" b="1" dirty="0">
                <a:solidFill>
                  <a:schemeClr val="tx1"/>
                </a:solidFill>
              </a:rPr>
              <a:t>= 1 : 2 : 1</a:t>
            </a:r>
            <a:endParaRPr lang="en-US" sz="2200" b="1" dirty="0">
              <a:solidFill>
                <a:schemeClr val="tx1"/>
              </a:solidFill>
            </a:endParaRPr>
          </a:p>
          <a:p>
            <a:pPr marL="2051914" indent="-2051914">
              <a:lnSpc>
                <a:spcPct val="90000"/>
              </a:lnSpc>
              <a:tabLst>
                <a:tab pos="1885706" algn="l"/>
              </a:tabLst>
            </a:pPr>
            <a:endParaRPr lang="id-ID" sz="2200" b="1" dirty="0">
              <a:solidFill>
                <a:schemeClr val="tx1"/>
              </a:solidFill>
            </a:endParaRPr>
          </a:p>
          <a:p>
            <a:pPr marL="2051914" indent="-2051914">
              <a:lnSpc>
                <a:spcPct val="90000"/>
              </a:lnSpc>
              <a:tabLst>
                <a:tab pos="1885706" algn="l"/>
              </a:tabLst>
            </a:pPr>
            <a:r>
              <a:rPr lang="id-ID" sz="2200" b="1" dirty="0">
                <a:solidFill>
                  <a:schemeClr val="tx1"/>
                </a:solidFill>
              </a:rPr>
              <a:t>Rasio </a:t>
            </a:r>
            <a:r>
              <a:rPr lang="en-US" sz="2200" b="1" dirty="0">
                <a:solidFill>
                  <a:schemeClr val="tx1"/>
                </a:solidFill>
              </a:rPr>
              <a:t>f</a:t>
            </a:r>
            <a:r>
              <a:rPr lang="id-ID" sz="2200" b="1" dirty="0">
                <a:solidFill>
                  <a:schemeClr val="tx1"/>
                </a:solidFill>
              </a:rPr>
              <a:t>enotipe F2	= bunga ungu : bunga putih</a:t>
            </a:r>
            <a:r>
              <a:rPr lang="en-US" sz="2200" b="1" dirty="0">
                <a:solidFill>
                  <a:schemeClr val="tx1"/>
                </a:solidFill>
              </a:rPr>
              <a:t>  </a:t>
            </a:r>
            <a:r>
              <a:rPr lang="id-ID" sz="2200" b="1" dirty="0">
                <a:solidFill>
                  <a:schemeClr val="tx1"/>
                </a:solidFill>
              </a:rPr>
              <a:t>= 3 : 1</a:t>
            </a:r>
            <a:endParaRPr lang="en-US" sz="2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262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11" grpId="0" animBg="1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6439</TotalTime>
  <Words>2889</Words>
  <Application>Microsoft Office PowerPoint</Application>
  <PresentationFormat>Widescreen</PresentationFormat>
  <Paragraphs>446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Adobe Fan Heiti Std B</vt:lpstr>
      <vt:lpstr>Arial</vt:lpstr>
      <vt:lpstr>Arial Rounded MT Bold</vt:lpstr>
      <vt:lpstr>Calibri</vt:lpstr>
      <vt:lpstr>Calibri Light</vt:lpstr>
      <vt:lpstr>Century Gothic</vt:lpstr>
      <vt:lpstr>Showcard Gothic</vt:lpstr>
      <vt:lpstr>Wingdings 3</vt:lpstr>
      <vt:lpstr>Wisp</vt:lpstr>
      <vt:lpstr>Office Theme</vt:lpstr>
      <vt:lpstr>Doa Pembuka </vt:lpstr>
      <vt:lpstr>Kompetensi Dasar </vt:lpstr>
      <vt:lpstr>Percayalah Alloh tidak akan memisahkan sesuatu yang baik, melainkan akan digantikan dengan yang lebih baik</vt:lpstr>
      <vt:lpstr>BAB 5 HUKUM MENDEL DAN PENYIMPANGAN SEMU HUKUM MENDEL</vt:lpstr>
      <vt:lpstr>PETA KONSEP</vt:lpstr>
      <vt:lpstr>Pendahuluan</vt:lpstr>
      <vt:lpstr>I. Hukum Pewarisan Sifat</vt:lpstr>
      <vt:lpstr>Variasi  pada kacang ercis</vt:lpstr>
      <vt:lpstr>I. Hukum Pewarisan Sifat</vt:lpstr>
      <vt:lpstr>I. Hukum Pewarisan Sifat</vt:lpstr>
      <vt:lpstr>PowerPoint Presentation</vt:lpstr>
      <vt:lpstr>II. Testcross, Backcross, dan Penyilangan Resiprok</vt:lpstr>
      <vt:lpstr>II. Testcross, Backcross, dan Penyilangan Resiprok</vt:lpstr>
      <vt:lpstr>III. Menghitung Macam Gamet, Genotipe, dan Fenotipe</vt:lpstr>
      <vt:lpstr>III. Menghitung Macam Gamet, Genotipe, dan Fenotipe</vt:lpstr>
      <vt:lpstr>III. Menghitung Macam Gamet, Genotipe, dan Fenotipe</vt:lpstr>
      <vt:lpstr>III. Menghitung Macam Gamet, Genotipe, dan Fenotipe</vt:lpstr>
      <vt:lpstr>IV. Penyimpangan Semu Hukum Mendel</vt:lpstr>
      <vt:lpstr>PowerPoint Presentation</vt:lpstr>
      <vt:lpstr>IV. Penyimpangan Semu Hukum Mendel</vt:lpstr>
      <vt:lpstr>IV. Penyimpangan Semu Hukum Mendel</vt:lpstr>
      <vt:lpstr>IV. Penyimpangan Semu Hukum Mendel</vt:lpstr>
      <vt:lpstr>IV. Penyimpangan Semu Hukum Mendel</vt:lpstr>
      <vt:lpstr>IV. Penyimpangan Semu Hukum Mendel</vt:lpstr>
      <vt:lpstr>IV. Penyimpangan Semu Hukum Mendel</vt:lpstr>
      <vt:lpstr>IV. Penyimpangan Semu Hukum Mendel</vt:lpstr>
      <vt:lpstr>Komplementer Adalah interaksi antar gen-gen dominan yang saling melengkapi dalam mengekspresikan suatu sifat. Contoh: karakter bunga Lathyrus odoratus.</vt:lpstr>
      <vt:lpstr>V. Tautan, Pindah Silang, dan Gagal Berpisah</vt:lpstr>
      <vt:lpstr>V. Tautan, Pindah Silang, dan Gagal Berpisah</vt:lpstr>
      <vt:lpstr>V. Tautan, Pindah Silang, dan Gagal Berpisah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RIANA</dc:creator>
  <cp:lastModifiedBy>Muh Azfa</cp:lastModifiedBy>
  <cp:revision>26</cp:revision>
  <dcterms:created xsi:type="dcterms:W3CDTF">2022-10-17T07:21:36Z</dcterms:created>
  <dcterms:modified xsi:type="dcterms:W3CDTF">2022-11-01T06:41:58Z</dcterms:modified>
</cp:coreProperties>
</file>