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75" r:id="rId5"/>
    <p:sldId id="258" r:id="rId6"/>
    <p:sldId id="272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39068"/>
            <a:ext cx="12192000" cy="17189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917" y="1023620"/>
            <a:ext cx="104641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25A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25A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03-May-24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25A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03-May-24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03-May-24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319" y="567435"/>
            <a:ext cx="1048736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25A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336" y="1442364"/>
            <a:ext cx="10730865" cy="440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03-May-24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public.tableau.com/views/VindaAssessmentAzfahsyaz/Dashboard1?:language=en-US&amp;:sid=&amp;:display_count=n&amp;:origin=viz_share_link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8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jp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jp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5671225"/>
              <a:ext cx="9807022" cy="1186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1835" y="0"/>
              <a:ext cx="6780164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474" y="4292598"/>
              <a:ext cx="4015564" cy="18542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8972" y="935228"/>
            <a:ext cx="76230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000099"/>
                </a:solidFill>
              </a:rPr>
              <a:t>Azfahsyaz Fahmi Business Intelligence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758973" y="2977388"/>
            <a:ext cx="3876675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000099"/>
                </a:solidFill>
                <a:latin typeface="Calibri"/>
                <a:cs typeface="Calibri"/>
              </a:rPr>
              <a:t>Assessment Test</a:t>
            </a:r>
            <a:br>
              <a:rPr lang="en-US" sz="3600" b="1" spc="-10" dirty="0">
                <a:solidFill>
                  <a:srgbClr val="000099"/>
                </a:solidFill>
                <a:latin typeface="Calibri"/>
                <a:cs typeface="Calibri"/>
              </a:rPr>
            </a:br>
            <a:endParaRPr lang="en-US" sz="3600" b="1" spc="-1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Calibri"/>
                <a:cs typeface="Calibri"/>
                <a:hlinkClick r:id="rId5"/>
              </a:rPr>
              <a:t>Tableau Public - </a:t>
            </a:r>
            <a:r>
              <a:rPr lang="en-US" sz="1200" dirty="0" err="1">
                <a:latin typeface="Calibri"/>
                <a:cs typeface="Calibri"/>
                <a:hlinkClick r:id="rId5"/>
              </a:rPr>
              <a:t>Assesemnt</a:t>
            </a:r>
            <a:r>
              <a:rPr lang="en-US" sz="1200" dirty="0">
                <a:latin typeface="Calibri"/>
                <a:cs typeface="Calibri"/>
                <a:hlinkClick r:id="rId5"/>
              </a:rPr>
              <a:t> Azfahsyaz</a:t>
            </a:r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379739" y="530900"/>
            <a:ext cx="1063625" cy="794385"/>
            <a:chOff x="10379739" y="530900"/>
            <a:chExt cx="1063625" cy="794385"/>
          </a:xfrm>
        </p:grpSpPr>
        <p:sp>
          <p:nvSpPr>
            <p:cNvPr id="10" name="object 10"/>
            <p:cNvSpPr/>
            <p:nvPr/>
          </p:nvSpPr>
          <p:spPr>
            <a:xfrm>
              <a:off x="10460774" y="530910"/>
              <a:ext cx="982980" cy="523875"/>
            </a:xfrm>
            <a:custGeom>
              <a:avLst/>
              <a:gdLst/>
              <a:ahLst/>
              <a:cxnLst/>
              <a:rect l="l" t="t" r="r" b="b"/>
              <a:pathLst>
                <a:path w="982979" h="523875">
                  <a:moveTo>
                    <a:pt x="982497" y="358508"/>
                  </a:moveTo>
                  <a:lnTo>
                    <a:pt x="972312" y="325615"/>
                  </a:lnTo>
                  <a:lnTo>
                    <a:pt x="950315" y="298881"/>
                  </a:lnTo>
                  <a:lnTo>
                    <a:pt x="916711" y="282321"/>
                  </a:lnTo>
                  <a:lnTo>
                    <a:pt x="871715" y="279933"/>
                  </a:lnTo>
                  <a:lnTo>
                    <a:pt x="824026" y="287604"/>
                  </a:lnTo>
                  <a:lnTo>
                    <a:pt x="788974" y="297154"/>
                  </a:lnTo>
                  <a:lnTo>
                    <a:pt x="819404" y="276326"/>
                  </a:lnTo>
                  <a:lnTo>
                    <a:pt x="849287" y="245249"/>
                  </a:lnTo>
                  <a:lnTo>
                    <a:pt x="865632" y="214922"/>
                  </a:lnTo>
                  <a:lnTo>
                    <a:pt x="869759" y="186512"/>
                  </a:lnTo>
                  <a:lnTo>
                    <a:pt x="863003" y="161226"/>
                  </a:lnTo>
                  <a:lnTo>
                    <a:pt x="846696" y="140233"/>
                  </a:lnTo>
                  <a:lnTo>
                    <a:pt x="822172" y="124726"/>
                  </a:lnTo>
                  <a:lnTo>
                    <a:pt x="790765" y="115900"/>
                  </a:lnTo>
                  <a:lnTo>
                    <a:pt x="788212" y="115836"/>
                  </a:lnTo>
                  <a:lnTo>
                    <a:pt x="788212" y="281305"/>
                  </a:lnTo>
                  <a:lnTo>
                    <a:pt x="778256" y="300126"/>
                  </a:lnTo>
                  <a:lnTo>
                    <a:pt x="736028" y="315861"/>
                  </a:lnTo>
                  <a:lnTo>
                    <a:pt x="695045" y="334632"/>
                  </a:lnTo>
                  <a:lnTo>
                    <a:pt x="655624" y="355257"/>
                  </a:lnTo>
                  <a:lnTo>
                    <a:pt x="617435" y="376859"/>
                  </a:lnTo>
                  <a:lnTo>
                    <a:pt x="580136" y="398500"/>
                  </a:lnTo>
                  <a:lnTo>
                    <a:pt x="543394" y="419290"/>
                  </a:lnTo>
                  <a:lnTo>
                    <a:pt x="506882" y="438302"/>
                  </a:lnTo>
                  <a:lnTo>
                    <a:pt x="470255" y="454621"/>
                  </a:lnTo>
                  <a:lnTo>
                    <a:pt x="433171" y="467347"/>
                  </a:lnTo>
                  <a:lnTo>
                    <a:pt x="395300" y="475564"/>
                  </a:lnTo>
                  <a:lnTo>
                    <a:pt x="356311" y="478370"/>
                  </a:lnTo>
                  <a:lnTo>
                    <a:pt x="315874" y="474827"/>
                  </a:lnTo>
                  <a:lnTo>
                    <a:pt x="273634" y="464058"/>
                  </a:lnTo>
                  <a:lnTo>
                    <a:pt x="255333" y="456260"/>
                  </a:lnTo>
                  <a:lnTo>
                    <a:pt x="258483" y="451002"/>
                  </a:lnTo>
                  <a:lnTo>
                    <a:pt x="278841" y="458495"/>
                  </a:lnTo>
                  <a:lnTo>
                    <a:pt x="324624" y="463677"/>
                  </a:lnTo>
                  <a:lnTo>
                    <a:pt x="371309" y="459422"/>
                  </a:lnTo>
                  <a:lnTo>
                    <a:pt x="418223" y="447370"/>
                  </a:lnTo>
                  <a:lnTo>
                    <a:pt x="464693" y="429183"/>
                  </a:lnTo>
                  <a:lnTo>
                    <a:pt x="510032" y="406501"/>
                  </a:lnTo>
                  <a:lnTo>
                    <a:pt x="553567" y="381012"/>
                  </a:lnTo>
                  <a:lnTo>
                    <a:pt x="594626" y="354330"/>
                  </a:lnTo>
                  <a:lnTo>
                    <a:pt x="632536" y="328142"/>
                  </a:lnTo>
                  <a:lnTo>
                    <a:pt x="666623" y="304088"/>
                  </a:lnTo>
                  <a:lnTo>
                    <a:pt x="696214" y="283819"/>
                  </a:lnTo>
                  <a:lnTo>
                    <a:pt x="720623" y="268998"/>
                  </a:lnTo>
                  <a:lnTo>
                    <a:pt x="758672" y="255206"/>
                  </a:lnTo>
                  <a:lnTo>
                    <a:pt x="782053" y="261683"/>
                  </a:lnTo>
                  <a:lnTo>
                    <a:pt x="788212" y="281305"/>
                  </a:lnTo>
                  <a:lnTo>
                    <a:pt x="788212" y="115836"/>
                  </a:lnTo>
                  <a:lnTo>
                    <a:pt x="753795" y="114922"/>
                  </a:lnTo>
                  <a:lnTo>
                    <a:pt x="712597" y="122999"/>
                  </a:lnTo>
                  <a:lnTo>
                    <a:pt x="676732" y="137706"/>
                  </a:lnTo>
                  <a:lnTo>
                    <a:pt x="662647" y="146558"/>
                  </a:lnTo>
                  <a:lnTo>
                    <a:pt x="681456" y="118224"/>
                  </a:lnTo>
                  <a:lnTo>
                    <a:pt x="691095" y="86360"/>
                  </a:lnTo>
                  <a:lnTo>
                    <a:pt x="689356" y="58051"/>
                  </a:lnTo>
                  <a:lnTo>
                    <a:pt x="678078" y="34290"/>
                  </a:lnTo>
                  <a:lnTo>
                    <a:pt x="659117" y="16040"/>
                  </a:lnTo>
                  <a:lnTo>
                    <a:pt x="658215" y="15621"/>
                  </a:lnTo>
                  <a:lnTo>
                    <a:pt x="658215" y="149339"/>
                  </a:lnTo>
                  <a:lnTo>
                    <a:pt x="642937" y="158927"/>
                  </a:lnTo>
                  <a:lnTo>
                    <a:pt x="610793" y="185280"/>
                  </a:lnTo>
                  <a:lnTo>
                    <a:pt x="579856" y="215404"/>
                  </a:lnTo>
                  <a:lnTo>
                    <a:pt x="549732" y="247942"/>
                  </a:lnTo>
                  <a:lnTo>
                    <a:pt x="490207" y="314756"/>
                  </a:lnTo>
                  <a:lnTo>
                    <a:pt x="459981" y="346303"/>
                  </a:lnTo>
                  <a:lnTo>
                    <a:pt x="428879" y="374789"/>
                  </a:lnTo>
                  <a:lnTo>
                    <a:pt x="396468" y="398856"/>
                  </a:lnTo>
                  <a:lnTo>
                    <a:pt x="362369" y="417118"/>
                  </a:lnTo>
                  <a:lnTo>
                    <a:pt x="287324" y="430796"/>
                  </a:lnTo>
                  <a:lnTo>
                    <a:pt x="272173" y="428155"/>
                  </a:lnTo>
                  <a:lnTo>
                    <a:pt x="274320" y="424586"/>
                  </a:lnTo>
                  <a:lnTo>
                    <a:pt x="307035" y="421220"/>
                  </a:lnTo>
                  <a:lnTo>
                    <a:pt x="351840" y="402628"/>
                  </a:lnTo>
                  <a:lnTo>
                    <a:pt x="393166" y="373710"/>
                  </a:lnTo>
                  <a:lnTo>
                    <a:pt x="430771" y="337781"/>
                  </a:lnTo>
                  <a:lnTo>
                    <a:pt x="464451" y="298183"/>
                  </a:lnTo>
                  <a:lnTo>
                    <a:pt x="494004" y="258229"/>
                  </a:lnTo>
                  <a:lnTo>
                    <a:pt x="539800" y="190639"/>
                  </a:lnTo>
                  <a:lnTo>
                    <a:pt x="577786" y="145389"/>
                  </a:lnTo>
                  <a:lnTo>
                    <a:pt x="611886" y="119608"/>
                  </a:lnTo>
                  <a:lnTo>
                    <a:pt x="638873" y="112649"/>
                  </a:lnTo>
                  <a:lnTo>
                    <a:pt x="655523" y="123888"/>
                  </a:lnTo>
                  <a:lnTo>
                    <a:pt x="658215" y="149339"/>
                  </a:lnTo>
                  <a:lnTo>
                    <a:pt x="658215" y="15621"/>
                  </a:lnTo>
                  <a:lnTo>
                    <a:pt x="634352" y="4279"/>
                  </a:lnTo>
                  <a:lnTo>
                    <a:pt x="605637" y="0"/>
                  </a:lnTo>
                  <a:lnTo>
                    <a:pt x="574840" y="4152"/>
                  </a:lnTo>
                  <a:lnTo>
                    <a:pt x="514388" y="41681"/>
                  </a:lnTo>
                  <a:lnTo>
                    <a:pt x="488454" y="77012"/>
                  </a:lnTo>
                  <a:lnTo>
                    <a:pt x="470649" y="112979"/>
                  </a:lnTo>
                  <a:lnTo>
                    <a:pt x="454190" y="154457"/>
                  </a:lnTo>
                  <a:lnTo>
                    <a:pt x="437845" y="199123"/>
                  </a:lnTo>
                  <a:lnTo>
                    <a:pt x="420370" y="244665"/>
                  </a:lnTo>
                  <a:lnTo>
                    <a:pt x="400519" y="288772"/>
                  </a:lnTo>
                  <a:lnTo>
                    <a:pt x="377063" y="329120"/>
                  </a:lnTo>
                  <a:lnTo>
                    <a:pt x="348754" y="363397"/>
                  </a:lnTo>
                  <a:lnTo>
                    <a:pt x="314337" y="389293"/>
                  </a:lnTo>
                  <a:lnTo>
                    <a:pt x="285115" y="399935"/>
                  </a:lnTo>
                  <a:lnTo>
                    <a:pt x="296913" y="361188"/>
                  </a:lnTo>
                  <a:lnTo>
                    <a:pt x="297078" y="344678"/>
                  </a:lnTo>
                  <a:lnTo>
                    <a:pt x="327520" y="304698"/>
                  </a:lnTo>
                  <a:lnTo>
                    <a:pt x="344957" y="262775"/>
                  </a:lnTo>
                  <a:lnTo>
                    <a:pt x="350862" y="220814"/>
                  </a:lnTo>
                  <a:lnTo>
                    <a:pt x="346837" y="180530"/>
                  </a:lnTo>
                  <a:lnTo>
                    <a:pt x="334518" y="143598"/>
                  </a:lnTo>
                  <a:lnTo>
                    <a:pt x="291452" y="86601"/>
                  </a:lnTo>
                  <a:lnTo>
                    <a:pt x="234632" y="63398"/>
                  </a:lnTo>
                  <a:lnTo>
                    <a:pt x="182029" y="72555"/>
                  </a:lnTo>
                  <a:lnTo>
                    <a:pt x="149745" y="100152"/>
                  </a:lnTo>
                  <a:lnTo>
                    <a:pt x="136740" y="136690"/>
                  </a:lnTo>
                  <a:lnTo>
                    <a:pt x="142011" y="172694"/>
                  </a:lnTo>
                  <a:lnTo>
                    <a:pt x="164528" y="198678"/>
                  </a:lnTo>
                  <a:lnTo>
                    <a:pt x="179273" y="173189"/>
                  </a:lnTo>
                  <a:lnTo>
                    <a:pt x="201561" y="159283"/>
                  </a:lnTo>
                  <a:lnTo>
                    <a:pt x="255651" y="162826"/>
                  </a:lnTo>
                  <a:lnTo>
                    <a:pt x="300672" y="202539"/>
                  </a:lnTo>
                  <a:lnTo>
                    <a:pt x="311607" y="233857"/>
                  </a:lnTo>
                  <a:lnTo>
                    <a:pt x="310476" y="271691"/>
                  </a:lnTo>
                  <a:lnTo>
                    <a:pt x="296557" y="308444"/>
                  </a:lnTo>
                  <a:lnTo>
                    <a:pt x="283984" y="267335"/>
                  </a:lnTo>
                  <a:lnTo>
                    <a:pt x="258089" y="232092"/>
                  </a:lnTo>
                  <a:lnTo>
                    <a:pt x="221335" y="208292"/>
                  </a:lnTo>
                  <a:lnTo>
                    <a:pt x="175247" y="198678"/>
                  </a:lnTo>
                  <a:lnTo>
                    <a:pt x="126885" y="203619"/>
                  </a:lnTo>
                  <a:lnTo>
                    <a:pt x="87147" y="220510"/>
                  </a:lnTo>
                  <a:lnTo>
                    <a:pt x="58902" y="247662"/>
                  </a:lnTo>
                  <a:lnTo>
                    <a:pt x="45034" y="283375"/>
                  </a:lnTo>
                  <a:lnTo>
                    <a:pt x="48437" y="325920"/>
                  </a:lnTo>
                  <a:lnTo>
                    <a:pt x="61036" y="299212"/>
                  </a:lnTo>
                  <a:lnTo>
                    <a:pt x="79921" y="282663"/>
                  </a:lnTo>
                  <a:lnTo>
                    <a:pt x="101307" y="274243"/>
                  </a:lnTo>
                  <a:lnTo>
                    <a:pt x="121437" y="271894"/>
                  </a:lnTo>
                  <a:lnTo>
                    <a:pt x="164426" y="280060"/>
                  </a:lnTo>
                  <a:lnTo>
                    <a:pt x="198297" y="302679"/>
                  </a:lnTo>
                  <a:lnTo>
                    <a:pt x="220014" y="336969"/>
                  </a:lnTo>
                  <a:lnTo>
                    <a:pt x="226593" y="380161"/>
                  </a:lnTo>
                  <a:lnTo>
                    <a:pt x="215671" y="423722"/>
                  </a:lnTo>
                  <a:lnTo>
                    <a:pt x="189814" y="459244"/>
                  </a:lnTo>
                  <a:lnTo>
                    <a:pt x="153314" y="483628"/>
                  </a:lnTo>
                  <a:lnTo>
                    <a:pt x="110502" y="493801"/>
                  </a:lnTo>
                  <a:lnTo>
                    <a:pt x="73723" y="488365"/>
                  </a:lnTo>
                  <a:lnTo>
                    <a:pt x="42443" y="472757"/>
                  </a:lnTo>
                  <a:lnTo>
                    <a:pt x="20243" y="448017"/>
                  </a:lnTo>
                  <a:lnTo>
                    <a:pt x="10706" y="415213"/>
                  </a:lnTo>
                  <a:lnTo>
                    <a:pt x="10464" y="406273"/>
                  </a:lnTo>
                  <a:lnTo>
                    <a:pt x="12750" y="390182"/>
                  </a:lnTo>
                  <a:lnTo>
                    <a:pt x="43078" y="352933"/>
                  </a:lnTo>
                  <a:lnTo>
                    <a:pt x="86715" y="356412"/>
                  </a:lnTo>
                  <a:lnTo>
                    <a:pt x="92976" y="394893"/>
                  </a:lnTo>
                  <a:lnTo>
                    <a:pt x="86372" y="405371"/>
                  </a:lnTo>
                  <a:lnTo>
                    <a:pt x="80810" y="417893"/>
                  </a:lnTo>
                  <a:lnTo>
                    <a:pt x="110502" y="450481"/>
                  </a:lnTo>
                  <a:lnTo>
                    <a:pt x="148983" y="437591"/>
                  </a:lnTo>
                  <a:lnTo>
                    <a:pt x="175247" y="396240"/>
                  </a:lnTo>
                  <a:lnTo>
                    <a:pt x="166560" y="343141"/>
                  </a:lnTo>
                  <a:lnTo>
                    <a:pt x="97104" y="312305"/>
                  </a:lnTo>
                  <a:lnTo>
                    <a:pt x="55346" y="320827"/>
                  </a:lnTo>
                  <a:lnTo>
                    <a:pt x="24193" y="343839"/>
                  </a:lnTo>
                  <a:lnTo>
                    <a:pt x="5219" y="377469"/>
                  </a:lnTo>
                  <a:lnTo>
                    <a:pt x="0" y="417893"/>
                  </a:lnTo>
                  <a:lnTo>
                    <a:pt x="4064" y="443179"/>
                  </a:lnTo>
                  <a:lnTo>
                    <a:pt x="25323" y="484543"/>
                  </a:lnTo>
                  <a:lnTo>
                    <a:pt x="57302" y="507568"/>
                  </a:lnTo>
                  <a:lnTo>
                    <a:pt x="103073" y="521220"/>
                  </a:lnTo>
                  <a:lnTo>
                    <a:pt x="129476" y="523481"/>
                  </a:lnTo>
                  <a:lnTo>
                    <a:pt x="176441" y="515429"/>
                  </a:lnTo>
                  <a:lnTo>
                    <a:pt x="218732" y="492836"/>
                  </a:lnTo>
                  <a:lnTo>
                    <a:pt x="239255" y="472744"/>
                  </a:lnTo>
                  <a:lnTo>
                    <a:pt x="262864" y="488962"/>
                  </a:lnTo>
                  <a:lnTo>
                    <a:pt x="313486" y="508952"/>
                  </a:lnTo>
                  <a:lnTo>
                    <a:pt x="368452" y="519963"/>
                  </a:lnTo>
                  <a:lnTo>
                    <a:pt x="425754" y="523506"/>
                  </a:lnTo>
                  <a:lnTo>
                    <a:pt x="483425" y="521055"/>
                  </a:lnTo>
                  <a:lnTo>
                    <a:pt x="539483" y="514096"/>
                  </a:lnTo>
                  <a:lnTo>
                    <a:pt x="591934" y="504126"/>
                  </a:lnTo>
                  <a:lnTo>
                    <a:pt x="638784" y="492633"/>
                  </a:lnTo>
                  <a:lnTo>
                    <a:pt x="678078" y="481101"/>
                  </a:lnTo>
                  <a:lnTo>
                    <a:pt x="725982" y="463880"/>
                  </a:lnTo>
                  <a:lnTo>
                    <a:pt x="781659" y="446417"/>
                  </a:lnTo>
                  <a:lnTo>
                    <a:pt x="815670" y="448703"/>
                  </a:lnTo>
                  <a:lnTo>
                    <a:pt x="827773" y="465150"/>
                  </a:lnTo>
                  <a:lnTo>
                    <a:pt x="817753" y="490156"/>
                  </a:lnTo>
                  <a:lnTo>
                    <a:pt x="785368" y="518121"/>
                  </a:lnTo>
                  <a:lnTo>
                    <a:pt x="843241" y="500862"/>
                  </a:lnTo>
                  <a:lnTo>
                    <a:pt x="892213" y="477342"/>
                  </a:lnTo>
                  <a:lnTo>
                    <a:pt x="931456" y="449453"/>
                  </a:lnTo>
                  <a:lnTo>
                    <a:pt x="960132" y="419087"/>
                  </a:lnTo>
                  <a:lnTo>
                    <a:pt x="977430" y="388150"/>
                  </a:lnTo>
                  <a:lnTo>
                    <a:pt x="982497" y="358508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0048" y="1089657"/>
              <a:ext cx="64742" cy="6495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379735" y="1119352"/>
              <a:ext cx="595630" cy="205740"/>
            </a:xfrm>
            <a:custGeom>
              <a:avLst/>
              <a:gdLst/>
              <a:ahLst/>
              <a:cxnLst/>
              <a:rect l="l" t="t" r="r" b="b"/>
              <a:pathLst>
                <a:path w="595629" h="205740">
                  <a:moveTo>
                    <a:pt x="294233" y="0"/>
                  </a:moveTo>
                  <a:lnTo>
                    <a:pt x="186182" y="0"/>
                  </a:lnTo>
                  <a:lnTo>
                    <a:pt x="183502" y="5359"/>
                  </a:lnTo>
                  <a:lnTo>
                    <a:pt x="193916" y="7073"/>
                  </a:lnTo>
                  <a:lnTo>
                    <a:pt x="206387" y="12865"/>
                  </a:lnTo>
                  <a:lnTo>
                    <a:pt x="216839" y="23723"/>
                  </a:lnTo>
                  <a:lnTo>
                    <a:pt x="221234" y="40627"/>
                  </a:lnTo>
                  <a:lnTo>
                    <a:pt x="217716" y="49580"/>
                  </a:lnTo>
                  <a:lnTo>
                    <a:pt x="211162" y="63652"/>
                  </a:lnTo>
                  <a:lnTo>
                    <a:pt x="201549" y="81788"/>
                  </a:lnTo>
                  <a:lnTo>
                    <a:pt x="188861" y="102908"/>
                  </a:lnTo>
                  <a:lnTo>
                    <a:pt x="184759" y="107467"/>
                  </a:lnTo>
                  <a:lnTo>
                    <a:pt x="178079" y="115112"/>
                  </a:lnTo>
                  <a:lnTo>
                    <a:pt x="171437" y="122694"/>
                  </a:lnTo>
                  <a:lnTo>
                    <a:pt x="167208" y="127241"/>
                  </a:lnTo>
                  <a:lnTo>
                    <a:pt x="159169" y="135280"/>
                  </a:lnTo>
                  <a:lnTo>
                    <a:pt x="148450" y="135280"/>
                  </a:lnTo>
                  <a:lnTo>
                    <a:pt x="143103" y="129921"/>
                  </a:lnTo>
                  <a:lnTo>
                    <a:pt x="140423" y="124561"/>
                  </a:lnTo>
                  <a:lnTo>
                    <a:pt x="110731" y="37947"/>
                  </a:lnTo>
                  <a:lnTo>
                    <a:pt x="108915" y="27228"/>
                  </a:lnTo>
                  <a:lnTo>
                    <a:pt x="110972" y="19342"/>
                  </a:lnTo>
                  <a:lnTo>
                    <a:pt x="148450" y="5359"/>
                  </a:lnTo>
                  <a:lnTo>
                    <a:pt x="151142" y="2679"/>
                  </a:lnTo>
                  <a:lnTo>
                    <a:pt x="2679" y="2679"/>
                  </a:lnTo>
                  <a:lnTo>
                    <a:pt x="0" y="5359"/>
                  </a:lnTo>
                  <a:lnTo>
                    <a:pt x="9867" y="8966"/>
                  </a:lnTo>
                  <a:lnTo>
                    <a:pt x="22567" y="21958"/>
                  </a:lnTo>
                  <a:lnTo>
                    <a:pt x="36817" y="47637"/>
                  </a:lnTo>
                  <a:lnTo>
                    <a:pt x="51346" y="89293"/>
                  </a:lnTo>
                  <a:lnTo>
                    <a:pt x="62598" y="119672"/>
                  </a:lnTo>
                  <a:lnTo>
                    <a:pt x="76911" y="157327"/>
                  </a:lnTo>
                  <a:lnTo>
                    <a:pt x="89204" y="189369"/>
                  </a:lnTo>
                  <a:lnTo>
                    <a:pt x="94437" y="202920"/>
                  </a:lnTo>
                  <a:lnTo>
                    <a:pt x="96901" y="205600"/>
                  </a:lnTo>
                  <a:lnTo>
                    <a:pt x="113614" y="205600"/>
                  </a:lnTo>
                  <a:lnTo>
                    <a:pt x="116090" y="202920"/>
                  </a:lnTo>
                  <a:lnTo>
                    <a:pt x="135496" y="177025"/>
                  </a:lnTo>
                  <a:lnTo>
                    <a:pt x="162521" y="143789"/>
                  </a:lnTo>
                  <a:lnTo>
                    <a:pt x="169646" y="135280"/>
                  </a:lnTo>
                  <a:lnTo>
                    <a:pt x="186563" y="115074"/>
                  </a:lnTo>
                  <a:lnTo>
                    <a:pt x="196900" y="102908"/>
                  </a:lnTo>
                  <a:lnTo>
                    <a:pt x="231470" y="63195"/>
                  </a:lnTo>
                  <a:lnTo>
                    <a:pt x="260718" y="31115"/>
                  </a:lnTo>
                  <a:lnTo>
                    <a:pt x="282384" y="9207"/>
                  </a:lnTo>
                  <a:lnTo>
                    <a:pt x="294233" y="0"/>
                  </a:lnTo>
                  <a:close/>
                </a:path>
                <a:path w="595629" h="205740">
                  <a:moveTo>
                    <a:pt x="595122" y="81699"/>
                  </a:moveTo>
                  <a:lnTo>
                    <a:pt x="592124" y="70789"/>
                  </a:lnTo>
                  <a:lnTo>
                    <a:pt x="590029" y="67640"/>
                  </a:lnTo>
                  <a:lnTo>
                    <a:pt x="586574" y="62445"/>
                  </a:lnTo>
                  <a:lnTo>
                    <a:pt x="580212" y="56921"/>
                  </a:lnTo>
                  <a:lnTo>
                    <a:pt x="558533" y="48844"/>
                  </a:lnTo>
                  <a:lnTo>
                    <a:pt x="536371" y="47383"/>
                  </a:lnTo>
                  <a:lnTo>
                    <a:pt x="517258" y="50025"/>
                  </a:lnTo>
                  <a:lnTo>
                    <a:pt x="473163" y="67525"/>
                  </a:lnTo>
                  <a:lnTo>
                    <a:pt x="464121" y="73215"/>
                  </a:lnTo>
                  <a:lnTo>
                    <a:pt x="469709" y="59601"/>
                  </a:lnTo>
                  <a:lnTo>
                    <a:pt x="469709" y="54241"/>
                  </a:lnTo>
                  <a:lnTo>
                    <a:pt x="467029" y="48666"/>
                  </a:lnTo>
                  <a:lnTo>
                    <a:pt x="377952" y="48666"/>
                  </a:lnTo>
                  <a:lnTo>
                    <a:pt x="375043" y="54241"/>
                  </a:lnTo>
                  <a:lnTo>
                    <a:pt x="383844" y="56095"/>
                  </a:lnTo>
                  <a:lnTo>
                    <a:pt x="392328" y="60972"/>
                  </a:lnTo>
                  <a:lnTo>
                    <a:pt x="398246" y="67906"/>
                  </a:lnTo>
                  <a:lnTo>
                    <a:pt x="399376" y="75907"/>
                  </a:lnTo>
                  <a:lnTo>
                    <a:pt x="395909" y="89979"/>
                  </a:lnTo>
                  <a:lnTo>
                    <a:pt x="377812" y="154635"/>
                  </a:lnTo>
                  <a:lnTo>
                    <a:pt x="343458" y="189839"/>
                  </a:lnTo>
                  <a:lnTo>
                    <a:pt x="334848" y="188899"/>
                  </a:lnTo>
                  <a:lnTo>
                    <a:pt x="329285" y="184175"/>
                  </a:lnTo>
                  <a:lnTo>
                    <a:pt x="326605" y="181267"/>
                  </a:lnTo>
                  <a:lnTo>
                    <a:pt x="326605" y="170548"/>
                  </a:lnTo>
                  <a:lnTo>
                    <a:pt x="356298" y="75907"/>
                  </a:lnTo>
                  <a:lnTo>
                    <a:pt x="356298" y="73215"/>
                  </a:lnTo>
                  <a:lnTo>
                    <a:pt x="358978" y="64960"/>
                  </a:lnTo>
                  <a:lnTo>
                    <a:pt x="353618" y="59601"/>
                  </a:lnTo>
                  <a:lnTo>
                    <a:pt x="353618" y="54241"/>
                  </a:lnTo>
                  <a:lnTo>
                    <a:pt x="345351" y="48666"/>
                  </a:lnTo>
                  <a:lnTo>
                    <a:pt x="248246" y="48666"/>
                  </a:lnTo>
                  <a:lnTo>
                    <a:pt x="245567" y="54241"/>
                  </a:lnTo>
                  <a:lnTo>
                    <a:pt x="256019" y="56934"/>
                  </a:lnTo>
                  <a:lnTo>
                    <a:pt x="268782" y="61645"/>
                  </a:lnTo>
                  <a:lnTo>
                    <a:pt x="280035" y="69405"/>
                  </a:lnTo>
                  <a:lnTo>
                    <a:pt x="285978" y="81254"/>
                  </a:lnTo>
                  <a:lnTo>
                    <a:pt x="259181" y="170548"/>
                  </a:lnTo>
                  <a:lnTo>
                    <a:pt x="256286" y="178587"/>
                  </a:lnTo>
                  <a:lnTo>
                    <a:pt x="250926" y="184175"/>
                  </a:lnTo>
                  <a:lnTo>
                    <a:pt x="245567" y="186842"/>
                  </a:lnTo>
                  <a:lnTo>
                    <a:pt x="240207" y="186842"/>
                  </a:lnTo>
                  <a:lnTo>
                    <a:pt x="234848" y="189522"/>
                  </a:lnTo>
                  <a:lnTo>
                    <a:pt x="226593" y="189522"/>
                  </a:lnTo>
                  <a:lnTo>
                    <a:pt x="223913" y="197561"/>
                  </a:lnTo>
                  <a:lnTo>
                    <a:pt x="453415" y="197561"/>
                  </a:lnTo>
                  <a:lnTo>
                    <a:pt x="453415" y="192201"/>
                  </a:lnTo>
                  <a:lnTo>
                    <a:pt x="447395" y="189839"/>
                  </a:lnTo>
                  <a:lnTo>
                    <a:pt x="444830" y="188823"/>
                  </a:lnTo>
                  <a:lnTo>
                    <a:pt x="439254" y="183388"/>
                  </a:lnTo>
                  <a:lnTo>
                    <a:pt x="436740" y="176949"/>
                  </a:lnTo>
                  <a:lnTo>
                    <a:pt x="437337" y="170548"/>
                  </a:lnTo>
                  <a:lnTo>
                    <a:pt x="464121" y="81254"/>
                  </a:lnTo>
                  <a:lnTo>
                    <a:pt x="476211" y="74510"/>
                  </a:lnTo>
                  <a:lnTo>
                    <a:pt x="479742" y="73215"/>
                  </a:lnTo>
                  <a:lnTo>
                    <a:pt x="487540" y="70345"/>
                  </a:lnTo>
                  <a:lnTo>
                    <a:pt x="497306" y="68224"/>
                  </a:lnTo>
                  <a:lnTo>
                    <a:pt x="504748" y="67640"/>
                  </a:lnTo>
                  <a:lnTo>
                    <a:pt x="518147" y="67640"/>
                  </a:lnTo>
                  <a:lnTo>
                    <a:pt x="523506" y="73215"/>
                  </a:lnTo>
                  <a:lnTo>
                    <a:pt x="526415" y="78574"/>
                  </a:lnTo>
                  <a:lnTo>
                    <a:pt x="526415" y="89293"/>
                  </a:lnTo>
                  <a:lnTo>
                    <a:pt x="523506" y="94869"/>
                  </a:lnTo>
                  <a:lnTo>
                    <a:pt x="502081" y="175907"/>
                  </a:lnTo>
                  <a:lnTo>
                    <a:pt x="496722" y="183108"/>
                  </a:lnTo>
                  <a:lnTo>
                    <a:pt x="489572" y="188493"/>
                  </a:lnTo>
                  <a:lnTo>
                    <a:pt x="481914" y="192328"/>
                  </a:lnTo>
                  <a:lnTo>
                    <a:pt x="475056" y="194881"/>
                  </a:lnTo>
                  <a:lnTo>
                    <a:pt x="472376" y="197561"/>
                  </a:lnTo>
                  <a:lnTo>
                    <a:pt x="588467" y="197561"/>
                  </a:lnTo>
                  <a:lnTo>
                    <a:pt x="588467" y="194881"/>
                  </a:lnTo>
                  <a:lnTo>
                    <a:pt x="580517" y="192239"/>
                  </a:lnTo>
                  <a:lnTo>
                    <a:pt x="573874" y="187820"/>
                  </a:lnTo>
                  <a:lnTo>
                    <a:pt x="569798" y="180848"/>
                  </a:lnTo>
                  <a:lnTo>
                    <a:pt x="569493" y="170548"/>
                  </a:lnTo>
                  <a:lnTo>
                    <a:pt x="593826" y="94869"/>
                  </a:lnTo>
                  <a:lnTo>
                    <a:pt x="595122" y="81699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96330" y="1156292"/>
              <a:ext cx="230616" cy="1659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969669" y="1097696"/>
              <a:ext cx="257810" cy="224790"/>
            </a:xfrm>
            <a:custGeom>
              <a:avLst/>
              <a:gdLst/>
              <a:ahLst/>
              <a:cxnLst/>
              <a:rect l="l" t="t" r="r" b="b"/>
              <a:pathLst>
                <a:path w="257809" h="224790">
                  <a:moveTo>
                    <a:pt x="98765" y="67094"/>
                  </a:moveTo>
                  <a:lnTo>
                    <a:pt x="49662" y="81250"/>
                  </a:lnTo>
                  <a:lnTo>
                    <a:pt x="6858" y="131958"/>
                  </a:lnTo>
                  <a:lnTo>
                    <a:pt x="0" y="163409"/>
                  </a:lnTo>
                  <a:lnTo>
                    <a:pt x="6576" y="194881"/>
                  </a:lnTo>
                  <a:lnTo>
                    <a:pt x="17372" y="208655"/>
                  </a:lnTo>
                  <a:lnTo>
                    <a:pt x="32502" y="217846"/>
                  </a:lnTo>
                  <a:lnTo>
                    <a:pt x="50185" y="222977"/>
                  </a:lnTo>
                  <a:lnTo>
                    <a:pt x="68642" y="224571"/>
                  </a:lnTo>
                  <a:lnTo>
                    <a:pt x="80829" y="222102"/>
                  </a:lnTo>
                  <a:lnTo>
                    <a:pt x="92974" y="218879"/>
                  </a:lnTo>
                  <a:lnTo>
                    <a:pt x="105120" y="215153"/>
                  </a:lnTo>
                  <a:lnTo>
                    <a:pt x="117307" y="211176"/>
                  </a:lnTo>
                  <a:lnTo>
                    <a:pt x="117307" y="205820"/>
                  </a:lnTo>
                  <a:lnTo>
                    <a:pt x="98327" y="205820"/>
                  </a:lnTo>
                  <a:lnTo>
                    <a:pt x="86061" y="202255"/>
                  </a:lnTo>
                  <a:lnTo>
                    <a:pt x="77374" y="196221"/>
                  </a:lnTo>
                  <a:lnTo>
                    <a:pt x="71741" y="188177"/>
                  </a:lnTo>
                  <a:lnTo>
                    <a:pt x="68642" y="178584"/>
                  </a:lnTo>
                  <a:lnTo>
                    <a:pt x="70564" y="157800"/>
                  </a:lnTo>
                  <a:lnTo>
                    <a:pt x="79831" y="129335"/>
                  </a:lnTo>
                  <a:lnTo>
                    <a:pt x="95670" y="101832"/>
                  </a:lnTo>
                  <a:lnTo>
                    <a:pt x="117307" y="83935"/>
                  </a:lnTo>
                  <a:lnTo>
                    <a:pt x="117307" y="67632"/>
                  </a:lnTo>
                  <a:lnTo>
                    <a:pt x="98765" y="67094"/>
                  </a:lnTo>
                  <a:close/>
                </a:path>
                <a:path w="257809" h="224790">
                  <a:moveTo>
                    <a:pt x="207702" y="197559"/>
                  </a:moveTo>
                  <a:lnTo>
                    <a:pt x="138737" y="197559"/>
                  </a:lnTo>
                  <a:lnTo>
                    <a:pt x="133397" y="208470"/>
                  </a:lnTo>
                  <a:lnTo>
                    <a:pt x="133384" y="216535"/>
                  </a:lnTo>
                  <a:lnTo>
                    <a:pt x="141422" y="224571"/>
                  </a:lnTo>
                  <a:lnTo>
                    <a:pt x="149678" y="224571"/>
                  </a:lnTo>
                  <a:lnTo>
                    <a:pt x="233391" y="219213"/>
                  </a:lnTo>
                  <a:lnTo>
                    <a:pt x="230488" y="216535"/>
                  </a:lnTo>
                  <a:lnTo>
                    <a:pt x="222201" y="213518"/>
                  </a:lnTo>
                  <a:lnTo>
                    <a:pt x="214417" y="208470"/>
                  </a:lnTo>
                  <a:lnTo>
                    <a:pt x="208642" y="201372"/>
                  </a:lnTo>
                  <a:lnTo>
                    <a:pt x="207702" y="197559"/>
                  </a:lnTo>
                  <a:close/>
                </a:path>
                <a:path w="257809" h="224790">
                  <a:moveTo>
                    <a:pt x="155326" y="78573"/>
                  </a:moveTo>
                  <a:lnTo>
                    <a:pt x="130698" y="78573"/>
                  </a:lnTo>
                  <a:lnTo>
                    <a:pt x="140749" y="80711"/>
                  </a:lnTo>
                  <a:lnTo>
                    <a:pt x="149983" y="83625"/>
                  </a:lnTo>
                  <a:lnTo>
                    <a:pt x="157668" y="88086"/>
                  </a:lnTo>
                  <a:lnTo>
                    <a:pt x="163069" y="94867"/>
                  </a:lnTo>
                  <a:lnTo>
                    <a:pt x="141422" y="186844"/>
                  </a:lnTo>
                  <a:lnTo>
                    <a:pt x="136899" y="190821"/>
                  </a:lnTo>
                  <a:lnTo>
                    <a:pt x="131372" y="194546"/>
                  </a:lnTo>
                  <a:lnTo>
                    <a:pt x="124841" y="197769"/>
                  </a:lnTo>
                  <a:lnTo>
                    <a:pt x="117307" y="200238"/>
                  </a:lnTo>
                  <a:lnTo>
                    <a:pt x="117307" y="211176"/>
                  </a:lnTo>
                  <a:lnTo>
                    <a:pt x="125345" y="205820"/>
                  </a:lnTo>
                  <a:lnTo>
                    <a:pt x="133384" y="200238"/>
                  </a:lnTo>
                  <a:lnTo>
                    <a:pt x="138737" y="197559"/>
                  </a:lnTo>
                  <a:lnTo>
                    <a:pt x="207702" y="197559"/>
                  </a:lnTo>
                  <a:lnTo>
                    <a:pt x="206382" y="192203"/>
                  </a:lnTo>
                  <a:lnTo>
                    <a:pt x="235408" y="89288"/>
                  </a:lnTo>
                  <a:lnTo>
                    <a:pt x="165755" y="89288"/>
                  </a:lnTo>
                  <a:lnTo>
                    <a:pt x="156298" y="79126"/>
                  </a:lnTo>
                  <a:lnTo>
                    <a:pt x="155326" y="78573"/>
                  </a:lnTo>
                  <a:close/>
                </a:path>
                <a:path w="257809" h="224790">
                  <a:moveTo>
                    <a:pt x="117307" y="200238"/>
                  </a:moveTo>
                  <a:lnTo>
                    <a:pt x="109051" y="202918"/>
                  </a:lnTo>
                  <a:lnTo>
                    <a:pt x="103689" y="205820"/>
                  </a:lnTo>
                  <a:lnTo>
                    <a:pt x="117307" y="205820"/>
                  </a:lnTo>
                  <a:lnTo>
                    <a:pt x="117307" y="200238"/>
                  </a:lnTo>
                  <a:close/>
                </a:path>
                <a:path w="257809" h="224790">
                  <a:moveTo>
                    <a:pt x="254830" y="0"/>
                  </a:moveTo>
                  <a:lnTo>
                    <a:pt x="144316" y="0"/>
                  </a:lnTo>
                  <a:lnTo>
                    <a:pt x="141422" y="5351"/>
                  </a:lnTo>
                  <a:lnTo>
                    <a:pt x="154603" y="7023"/>
                  </a:lnTo>
                  <a:lnTo>
                    <a:pt x="167512" y="12525"/>
                  </a:lnTo>
                  <a:lnTo>
                    <a:pt x="176864" y="22590"/>
                  </a:lnTo>
                  <a:lnTo>
                    <a:pt x="179373" y="37948"/>
                  </a:lnTo>
                  <a:lnTo>
                    <a:pt x="165755" y="89288"/>
                  </a:lnTo>
                  <a:lnTo>
                    <a:pt x="235408" y="89288"/>
                  </a:lnTo>
                  <a:lnTo>
                    <a:pt x="257507" y="10930"/>
                  </a:lnTo>
                  <a:lnTo>
                    <a:pt x="257507" y="5351"/>
                  </a:lnTo>
                  <a:lnTo>
                    <a:pt x="254830" y="0"/>
                  </a:lnTo>
                  <a:close/>
                </a:path>
                <a:path w="257809" h="224790">
                  <a:moveTo>
                    <a:pt x="117307" y="67632"/>
                  </a:moveTo>
                  <a:lnTo>
                    <a:pt x="117307" y="83935"/>
                  </a:lnTo>
                  <a:lnTo>
                    <a:pt x="119983" y="81250"/>
                  </a:lnTo>
                  <a:lnTo>
                    <a:pt x="125345" y="78573"/>
                  </a:lnTo>
                  <a:lnTo>
                    <a:pt x="155326" y="78573"/>
                  </a:lnTo>
                  <a:lnTo>
                    <a:pt x="144542" y="72435"/>
                  </a:lnTo>
                  <a:lnTo>
                    <a:pt x="131280" y="68756"/>
                  </a:lnTo>
                  <a:lnTo>
                    <a:pt x="117307" y="67632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5040" y="8855456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F7F7F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100" y="1102186"/>
            <a:ext cx="9326880" cy="0"/>
          </a:xfrm>
          <a:custGeom>
            <a:avLst/>
            <a:gdLst/>
            <a:ahLst/>
            <a:cxnLst/>
            <a:rect l="l" t="t" r="r" b="b"/>
            <a:pathLst>
              <a:path w="9326880">
                <a:moveTo>
                  <a:pt x="0" y="0"/>
                </a:moveTo>
                <a:lnTo>
                  <a:pt x="9326880" y="1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935654" y="243189"/>
            <a:ext cx="941705" cy="702310"/>
            <a:chOff x="10935654" y="243189"/>
            <a:chExt cx="941705" cy="702310"/>
          </a:xfrm>
        </p:grpSpPr>
        <p:sp>
          <p:nvSpPr>
            <p:cNvPr id="5" name="object 5"/>
            <p:cNvSpPr/>
            <p:nvPr/>
          </p:nvSpPr>
          <p:spPr>
            <a:xfrm>
              <a:off x="11200828" y="243191"/>
              <a:ext cx="676275" cy="462915"/>
            </a:xfrm>
            <a:custGeom>
              <a:avLst/>
              <a:gdLst/>
              <a:ahLst/>
              <a:cxnLst/>
              <a:rect l="l" t="t" r="r" b="b"/>
              <a:pathLst>
                <a:path w="676275" h="462915">
                  <a:moveTo>
                    <a:pt x="676186" y="316661"/>
                  </a:moveTo>
                  <a:lnTo>
                    <a:pt x="667169" y="287540"/>
                  </a:lnTo>
                  <a:lnTo>
                    <a:pt x="647700" y="263880"/>
                  </a:lnTo>
                  <a:lnTo>
                    <a:pt x="617956" y="249224"/>
                  </a:lnTo>
                  <a:lnTo>
                    <a:pt x="578129" y="247116"/>
                  </a:lnTo>
                  <a:lnTo>
                    <a:pt x="533184" y="254508"/>
                  </a:lnTo>
                  <a:lnTo>
                    <a:pt x="504063" y="262750"/>
                  </a:lnTo>
                  <a:lnTo>
                    <a:pt x="535393" y="240855"/>
                  </a:lnTo>
                  <a:lnTo>
                    <a:pt x="562483" y="210350"/>
                  </a:lnTo>
                  <a:lnTo>
                    <a:pt x="575106" y="180949"/>
                  </a:lnTo>
                  <a:lnTo>
                    <a:pt x="574852" y="154076"/>
                  </a:lnTo>
                  <a:lnTo>
                    <a:pt x="563372" y="131178"/>
                  </a:lnTo>
                  <a:lnTo>
                    <a:pt x="542251" y="113703"/>
                  </a:lnTo>
                  <a:lnTo>
                    <a:pt x="513118" y="103098"/>
                  </a:lnTo>
                  <a:lnTo>
                    <a:pt x="477596" y="100774"/>
                  </a:lnTo>
                  <a:lnTo>
                    <a:pt x="437286" y="108204"/>
                  </a:lnTo>
                  <a:lnTo>
                    <a:pt x="400443" y="123990"/>
                  </a:lnTo>
                  <a:lnTo>
                    <a:pt x="392976" y="129057"/>
                  </a:lnTo>
                  <a:lnTo>
                    <a:pt x="411086" y="101041"/>
                  </a:lnTo>
                  <a:lnTo>
                    <a:pt x="418706" y="70485"/>
                  </a:lnTo>
                  <a:lnTo>
                    <a:pt x="414528" y="43942"/>
                  </a:lnTo>
                  <a:lnTo>
                    <a:pt x="400748" y="22593"/>
                  </a:lnTo>
                  <a:lnTo>
                    <a:pt x="388962" y="14249"/>
                  </a:lnTo>
                  <a:lnTo>
                    <a:pt x="388962" y="131775"/>
                  </a:lnTo>
                  <a:lnTo>
                    <a:pt x="366001" y="147332"/>
                  </a:lnTo>
                  <a:lnTo>
                    <a:pt x="333375" y="176326"/>
                  </a:lnTo>
                  <a:lnTo>
                    <a:pt x="301967" y="209042"/>
                  </a:lnTo>
                  <a:lnTo>
                    <a:pt x="240449" y="277939"/>
                  </a:lnTo>
                  <a:lnTo>
                    <a:pt x="209169" y="310286"/>
                  </a:lnTo>
                  <a:lnTo>
                    <a:pt x="176745" y="338670"/>
                  </a:lnTo>
                  <a:lnTo>
                    <a:pt x="142595" y="361175"/>
                  </a:lnTo>
                  <a:lnTo>
                    <a:pt x="106133" y="375869"/>
                  </a:lnTo>
                  <a:lnTo>
                    <a:pt x="66763" y="380847"/>
                  </a:lnTo>
                  <a:lnTo>
                    <a:pt x="37592" y="376313"/>
                  </a:lnTo>
                  <a:lnTo>
                    <a:pt x="84162" y="370497"/>
                  </a:lnTo>
                  <a:lnTo>
                    <a:pt x="128752" y="349211"/>
                  </a:lnTo>
                  <a:lnTo>
                    <a:pt x="169227" y="317068"/>
                  </a:lnTo>
                  <a:lnTo>
                    <a:pt x="205308" y="278498"/>
                  </a:lnTo>
                  <a:lnTo>
                    <a:pt x="236715" y="237871"/>
                  </a:lnTo>
                  <a:lnTo>
                    <a:pt x="263156" y="199593"/>
                  </a:lnTo>
                  <a:lnTo>
                    <a:pt x="284340" y="168071"/>
                  </a:lnTo>
                  <a:lnTo>
                    <a:pt x="325945" y="120726"/>
                  </a:lnTo>
                  <a:lnTo>
                    <a:pt x="361061" y="100076"/>
                  </a:lnTo>
                  <a:lnTo>
                    <a:pt x="384098" y="105029"/>
                  </a:lnTo>
                  <a:lnTo>
                    <a:pt x="388962" y="131775"/>
                  </a:lnTo>
                  <a:lnTo>
                    <a:pt x="388962" y="14249"/>
                  </a:lnTo>
                  <a:lnTo>
                    <a:pt x="379539" y="7556"/>
                  </a:lnTo>
                  <a:lnTo>
                    <a:pt x="353098" y="0"/>
                  </a:lnTo>
                  <a:lnTo>
                    <a:pt x="323634" y="1066"/>
                  </a:lnTo>
                  <a:lnTo>
                    <a:pt x="264337" y="33680"/>
                  </a:lnTo>
                  <a:lnTo>
                    <a:pt x="238899" y="67513"/>
                  </a:lnTo>
                  <a:lnTo>
                    <a:pt x="221272" y="103708"/>
                  </a:lnTo>
                  <a:lnTo>
                    <a:pt x="204978" y="145745"/>
                  </a:lnTo>
                  <a:lnTo>
                    <a:pt x="188480" y="190715"/>
                  </a:lnTo>
                  <a:lnTo>
                    <a:pt x="170180" y="235699"/>
                  </a:lnTo>
                  <a:lnTo>
                    <a:pt x="148526" y="277774"/>
                  </a:lnTo>
                  <a:lnTo>
                    <a:pt x="121970" y="314020"/>
                  </a:lnTo>
                  <a:lnTo>
                    <a:pt x="88912" y="341528"/>
                  </a:lnTo>
                  <a:lnTo>
                    <a:pt x="47815" y="357365"/>
                  </a:lnTo>
                  <a:lnTo>
                    <a:pt x="36055" y="376072"/>
                  </a:lnTo>
                  <a:lnTo>
                    <a:pt x="23901" y="374167"/>
                  </a:lnTo>
                  <a:lnTo>
                    <a:pt x="14224" y="390753"/>
                  </a:lnTo>
                  <a:lnTo>
                    <a:pt x="56997" y="405968"/>
                  </a:lnTo>
                  <a:lnTo>
                    <a:pt x="101358" y="409651"/>
                  </a:lnTo>
                  <a:lnTo>
                    <a:pt x="146545" y="403694"/>
                  </a:lnTo>
                  <a:lnTo>
                    <a:pt x="191770" y="390004"/>
                  </a:lnTo>
                  <a:lnTo>
                    <a:pt x="236258" y="370497"/>
                  </a:lnTo>
                  <a:lnTo>
                    <a:pt x="279247" y="347052"/>
                  </a:lnTo>
                  <a:lnTo>
                    <a:pt x="319951" y="321576"/>
                  </a:lnTo>
                  <a:lnTo>
                    <a:pt x="357593" y="295986"/>
                  </a:lnTo>
                  <a:lnTo>
                    <a:pt x="391388" y="272161"/>
                  </a:lnTo>
                  <a:lnTo>
                    <a:pt x="420585" y="252006"/>
                  </a:lnTo>
                  <a:lnTo>
                    <a:pt x="444398" y="237426"/>
                  </a:lnTo>
                  <a:lnTo>
                    <a:pt x="478078" y="225234"/>
                  </a:lnTo>
                  <a:lnTo>
                    <a:pt x="498767" y="230962"/>
                  </a:lnTo>
                  <a:lnTo>
                    <a:pt x="504228" y="248323"/>
                  </a:lnTo>
                  <a:lnTo>
                    <a:pt x="495274" y="265226"/>
                  </a:lnTo>
                  <a:lnTo>
                    <a:pt x="490816" y="266484"/>
                  </a:lnTo>
                  <a:lnTo>
                    <a:pt x="450646" y="282067"/>
                  </a:lnTo>
                  <a:lnTo>
                    <a:pt x="412318" y="300266"/>
                  </a:lnTo>
                  <a:lnTo>
                    <a:pt x="375488" y="320103"/>
                  </a:lnTo>
                  <a:lnTo>
                    <a:pt x="304825" y="360794"/>
                  </a:lnTo>
                  <a:lnTo>
                    <a:pt x="270281" y="379679"/>
                  </a:lnTo>
                  <a:lnTo>
                    <a:pt x="235788" y="396290"/>
                  </a:lnTo>
                  <a:lnTo>
                    <a:pt x="200964" y="409651"/>
                  </a:lnTo>
                  <a:lnTo>
                    <a:pt x="165468" y="418769"/>
                  </a:lnTo>
                  <a:lnTo>
                    <a:pt x="128930" y="422681"/>
                  </a:lnTo>
                  <a:lnTo>
                    <a:pt x="90995" y="420395"/>
                  </a:lnTo>
                  <a:lnTo>
                    <a:pt x="51295" y="410933"/>
                  </a:lnTo>
                  <a:lnTo>
                    <a:pt x="9486" y="393331"/>
                  </a:lnTo>
                  <a:lnTo>
                    <a:pt x="0" y="405180"/>
                  </a:lnTo>
                  <a:lnTo>
                    <a:pt x="43472" y="434289"/>
                  </a:lnTo>
                  <a:lnTo>
                    <a:pt x="93510" y="452361"/>
                  </a:lnTo>
                  <a:lnTo>
                    <a:pt x="147751" y="461149"/>
                  </a:lnTo>
                  <a:lnTo>
                    <a:pt x="203873" y="462394"/>
                  </a:lnTo>
                  <a:lnTo>
                    <a:pt x="259549" y="457873"/>
                  </a:lnTo>
                  <a:lnTo>
                    <a:pt x="312407" y="449313"/>
                  </a:lnTo>
                  <a:lnTo>
                    <a:pt x="360146" y="438492"/>
                  </a:lnTo>
                  <a:lnTo>
                    <a:pt x="400405" y="427151"/>
                  </a:lnTo>
                  <a:lnTo>
                    <a:pt x="449135" y="409930"/>
                  </a:lnTo>
                  <a:lnTo>
                    <a:pt x="498424" y="394474"/>
                  </a:lnTo>
                  <a:lnTo>
                    <a:pt x="528523" y="396494"/>
                  </a:lnTo>
                  <a:lnTo>
                    <a:pt x="539242" y="411048"/>
                  </a:lnTo>
                  <a:lnTo>
                    <a:pt x="530364" y="433184"/>
                  </a:lnTo>
                  <a:lnTo>
                    <a:pt x="501700" y="457949"/>
                  </a:lnTo>
                  <a:lnTo>
                    <a:pt x="562254" y="438886"/>
                  </a:lnTo>
                  <a:lnTo>
                    <a:pt x="611238" y="412343"/>
                  </a:lnTo>
                  <a:lnTo>
                    <a:pt x="647407" y="381190"/>
                  </a:lnTo>
                  <a:lnTo>
                    <a:pt x="669480" y="348335"/>
                  </a:lnTo>
                  <a:lnTo>
                    <a:pt x="676186" y="316661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8417" y="298639"/>
              <a:ext cx="189142" cy="2491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935652" y="41837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0426" y="345008"/>
                  </a:moveTo>
                  <a:lnTo>
                    <a:pt x="164795" y="345008"/>
                  </a:lnTo>
                  <a:lnTo>
                    <a:pt x="162420" y="349745"/>
                  </a:lnTo>
                  <a:lnTo>
                    <a:pt x="171640" y="351256"/>
                  </a:lnTo>
                  <a:lnTo>
                    <a:pt x="182676" y="356387"/>
                  </a:lnTo>
                  <a:lnTo>
                    <a:pt x="191935" y="366001"/>
                  </a:lnTo>
                  <a:lnTo>
                    <a:pt x="195821" y="380961"/>
                  </a:lnTo>
                  <a:lnTo>
                    <a:pt x="192697" y="388874"/>
                  </a:lnTo>
                  <a:lnTo>
                    <a:pt x="186905" y="401332"/>
                  </a:lnTo>
                  <a:lnTo>
                    <a:pt x="178396" y="417385"/>
                  </a:lnTo>
                  <a:lnTo>
                    <a:pt x="167170" y="436092"/>
                  </a:lnTo>
                  <a:lnTo>
                    <a:pt x="163525" y="440118"/>
                  </a:lnTo>
                  <a:lnTo>
                    <a:pt x="157619" y="446887"/>
                  </a:lnTo>
                  <a:lnTo>
                    <a:pt x="151739" y="453593"/>
                  </a:lnTo>
                  <a:lnTo>
                    <a:pt x="147993" y="457619"/>
                  </a:lnTo>
                  <a:lnTo>
                    <a:pt x="140893" y="464743"/>
                  </a:lnTo>
                  <a:lnTo>
                    <a:pt x="131394" y="464743"/>
                  </a:lnTo>
                  <a:lnTo>
                    <a:pt x="126657" y="459994"/>
                  </a:lnTo>
                  <a:lnTo>
                    <a:pt x="124294" y="455256"/>
                  </a:lnTo>
                  <a:lnTo>
                    <a:pt x="98005" y="378587"/>
                  </a:lnTo>
                  <a:lnTo>
                    <a:pt x="96405" y="369100"/>
                  </a:lnTo>
                  <a:lnTo>
                    <a:pt x="98221" y="362115"/>
                  </a:lnTo>
                  <a:lnTo>
                    <a:pt x="102311" y="357390"/>
                  </a:lnTo>
                  <a:lnTo>
                    <a:pt x="107492" y="354672"/>
                  </a:lnTo>
                  <a:lnTo>
                    <a:pt x="114604" y="349745"/>
                  </a:lnTo>
                  <a:lnTo>
                    <a:pt x="131394" y="349745"/>
                  </a:lnTo>
                  <a:lnTo>
                    <a:pt x="133769" y="347370"/>
                  </a:lnTo>
                  <a:lnTo>
                    <a:pt x="2362" y="347370"/>
                  </a:lnTo>
                  <a:lnTo>
                    <a:pt x="0" y="349745"/>
                  </a:lnTo>
                  <a:lnTo>
                    <a:pt x="8737" y="352933"/>
                  </a:lnTo>
                  <a:lnTo>
                    <a:pt x="19977" y="364439"/>
                  </a:lnTo>
                  <a:lnTo>
                    <a:pt x="32588" y="387172"/>
                  </a:lnTo>
                  <a:lnTo>
                    <a:pt x="45440" y="424027"/>
                  </a:lnTo>
                  <a:lnTo>
                    <a:pt x="55410" y="450913"/>
                  </a:lnTo>
                  <a:lnTo>
                    <a:pt x="68072" y="484251"/>
                  </a:lnTo>
                  <a:lnTo>
                    <a:pt x="78955" y="512622"/>
                  </a:lnTo>
                  <a:lnTo>
                    <a:pt x="83578" y="524611"/>
                  </a:lnTo>
                  <a:lnTo>
                    <a:pt x="85763" y="526973"/>
                  </a:lnTo>
                  <a:lnTo>
                    <a:pt x="100558" y="526973"/>
                  </a:lnTo>
                  <a:lnTo>
                    <a:pt x="102755" y="524611"/>
                  </a:lnTo>
                  <a:lnTo>
                    <a:pt x="119926" y="501688"/>
                  </a:lnTo>
                  <a:lnTo>
                    <a:pt x="143852" y="472274"/>
                  </a:lnTo>
                  <a:lnTo>
                    <a:pt x="174282" y="436092"/>
                  </a:lnTo>
                  <a:lnTo>
                    <a:pt x="204889" y="400926"/>
                  </a:lnTo>
                  <a:lnTo>
                    <a:pt x="230771" y="372541"/>
                  </a:lnTo>
                  <a:lnTo>
                    <a:pt x="249936" y="353148"/>
                  </a:lnTo>
                  <a:lnTo>
                    <a:pt x="260426" y="345008"/>
                  </a:lnTo>
                  <a:close/>
                </a:path>
                <a:path w="527050" h="527050">
                  <a:moveTo>
                    <a:pt x="331965" y="347370"/>
                  </a:moveTo>
                  <a:lnTo>
                    <a:pt x="329844" y="335813"/>
                  </a:lnTo>
                  <a:lnTo>
                    <a:pt x="323938" y="326745"/>
                  </a:lnTo>
                  <a:lnTo>
                    <a:pt x="314871" y="320840"/>
                  </a:lnTo>
                  <a:lnTo>
                    <a:pt x="303314" y="318719"/>
                  </a:lnTo>
                  <a:lnTo>
                    <a:pt x="291833" y="320840"/>
                  </a:lnTo>
                  <a:lnTo>
                    <a:pt x="282765" y="326745"/>
                  </a:lnTo>
                  <a:lnTo>
                    <a:pt x="276796" y="335813"/>
                  </a:lnTo>
                  <a:lnTo>
                    <a:pt x="274662" y="347370"/>
                  </a:lnTo>
                  <a:lnTo>
                    <a:pt x="276796" y="357962"/>
                  </a:lnTo>
                  <a:lnTo>
                    <a:pt x="282765" y="367207"/>
                  </a:lnTo>
                  <a:lnTo>
                    <a:pt x="291833" y="373735"/>
                  </a:lnTo>
                  <a:lnTo>
                    <a:pt x="303314" y="376212"/>
                  </a:lnTo>
                  <a:lnTo>
                    <a:pt x="314871" y="373735"/>
                  </a:lnTo>
                  <a:lnTo>
                    <a:pt x="323938" y="367207"/>
                  </a:lnTo>
                  <a:lnTo>
                    <a:pt x="329844" y="357962"/>
                  </a:lnTo>
                  <a:lnTo>
                    <a:pt x="331965" y="347370"/>
                  </a:lnTo>
                  <a:close/>
                </a:path>
                <a:path w="527050" h="527050">
                  <a:moveTo>
                    <a:pt x="335000" y="99682"/>
                  </a:moveTo>
                  <a:lnTo>
                    <a:pt x="323088" y="60782"/>
                  </a:lnTo>
                  <a:lnTo>
                    <a:pt x="300177" y="29578"/>
                  </a:lnTo>
                  <a:lnTo>
                    <a:pt x="267627" y="8521"/>
                  </a:lnTo>
                  <a:lnTo>
                    <a:pt x="226834" y="0"/>
                  </a:lnTo>
                  <a:lnTo>
                    <a:pt x="174421" y="7188"/>
                  </a:lnTo>
                  <a:lnTo>
                    <a:pt x="134924" y="30314"/>
                  </a:lnTo>
                  <a:lnTo>
                    <a:pt x="113322" y="66446"/>
                  </a:lnTo>
                  <a:lnTo>
                    <a:pt x="114604" y="112636"/>
                  </a:lnTo>
                  <a:lnTo>
                    <a:pt x="125755" y="88988"/>
                  </a:lnTo>
                  <a:lnTo>
                    <a:pt x="142468" y="74345"/>
                  </a:lnTo>
                  <a:lnTo>
                    <a:pt x="161391" y="66903"/>
                  </a:lnTo>
                  <a:lnTo>
                    <a:pt x="179222" y="64820"/>
                  </a:lnTo>
                  <a:lnTo>
                    <a:pt x="217271" y="72034"/>
                  </a:lnTo>
                  <a:lnTo>
                    <a:pt x="247243" y="92062"/>
                  </a:lnTo>
                  <a:lnTo>
                    <a:pt x="266471" y="122415"/>
                  </a:lnTo>
                  <a:lnTo>
                    <a:pt x="272288" y="160642"/>
                  </a:lnTo>
                  <a:lnTo>
                    <a:pt x="262623" y="199199"/>
                  </a:lnTo>
                  <a:lnTo>
                    <a:pt x="239737" y="230644"/>
                  </a:lnTo>
                  <a:lnTo>
                    <a:pt x="207429" y="252234"/>
                  </a:lnTo>
                  <a:lnTo>
                    <a:pt x="169532" y="261226"/>
                  </a:lnTo>
                  <a:lnTo>
                    <a:pt x="136982" y="256413"/>
                  </a:lnTo>
                  <a:lnTo>
                    <a:pt x="109296" y="242595"/>
                  </a:lnTo>
                  <a:lnTo>
                    <a:pt x="89649" y="220713"/>
                  </a:lnTo>
                  <a:lnTo>
                    <a:pt x="81203" y="191668"/>
                  </a:lnTo>
                  <a:lnTo>
                    <a:pt x="80987" y="183756"/>
                  </a:lnTo>
                  <a:lnTo>
                    <a:pt x="83007" y="169519"/>
                  </a:lnTo>
                  <a:lnTo>
                    <a:pt x="109855" y="136537"/>
                  </a:lnTo>
                  <a:lnTo>
                    <a:pt x="148488" y="139623"/>
                  </a:lnTo>
                  <a:lnTo>
                    <a:pt x="148170" y="182956"/>
                  </a:lnTo>
                  <a:lnTo>
                    <a:pt x="143256" y="194030"/>
                  </a:lnTo>
                  <a:lnTo>
                    <a:pt x="169532" y="222885"/>
                  </a:lnTo>
                  <a:lnTo>
                    <a:pt x="217246" y="196545"/>
                  </a:lnTo>
                  <a:lnTo>
                    <a:pt x="228180" y="152184"/>
                  </a:lnTo>
                  <a:lnTo>
                    <a:pt x="196684" y="108496"/>
                  </a:lnTo>
                  <a:lnTo>
                    <a:pt x="157683" y="100584"/>
                  </a:lnTo>
                  <a:lnTo>
                    <a:pt x="120713" y="108127"/>
                  </a:lnTo>
                  <a:lnTo>
                    <a:pt x="114604" y="112636"/>
                  </a:lnTo>
                  <a:lnTo>
                    <a:pt x="93141" y="128485"/>
                  </a:lnTo>
                  <a:lnTo>
                    <a:pt x="76352" y="158267"/>
                  </a:lnTo>
                  <a:lnTo>
                    <a:pt x="71729" y="194030"/>
                  </a:lnTo>
                  <a:lnTo>
                    <a:pt x="75323" y="216420"/>
                  </a:lnTo>
                  <a:lnTo>
                    <a:pt x="94145" y="253034"/>
                  </a:lnTo>
                  <a:lnTo>
                    <a:pt x="140906" y="280365"/>
                  </a:lnTo>
                  <a:lnTo>
                    <a:pt x="186334" y="287502"/>
                  </a:lnTo>
                  <a:lnTo>
                    <a:pt x="227901" y="280377"/>
                  </a:lnTo>
                  <a:lnTo>
                    <a:pt x="265328" y="260375"/>
                  </a:lnTo>
                  <a:lnTo>
                    <a:pt x="296786" y="229577"/>
                  </a:lnTo>
                  <a:lnTo>
                    <a:pt x="320459" y="190055"/>
                  </a:lnTo>
                  <a:lnTo>
                    <a:pt x="334530" y="143852"/>
                  </a:lnTo>
                  <a:lnTo>
                    <a:pt x="335000" y="99682"/>
                  </a:lnTo>
                  <a:close/>
                </a:path>
                <a:path w="527050" h="527050">
                  <a:moveTo>
                    <a:pt x="526757" y="417309"/>
                  </a:moveTo>
                  <a:lnTo>
                    <a:pt x="494372" y="388239"/>
                  </a:lnTo>
                  <a:lnTo>
                    <a:pt x="474751" y="386943"/>
                  </a:lnTo>
                  <a:lnTo>
                    <a:pt x="457847" y="389267"/>
                  </a:lnTo>
                  <a:lnTo>
                    <a:pt x="418807" y="404761"/>
                  </a:lnTo>
                  <a:lnTo>
                    <a:pt x="410806" y="409803"/>
                  </a:lnTo>
                  <a:lnTo>
                    <a:pt x="415747" y="397751"/>
                  </a:lnTo>
                  <a:lnTo>
                    <a:pt x="415747" y="393014"/>
                  </a:lnTo>
                  <a:lnTo>
                    <a:pt x="413372" y="388073"/>
                  </a:lnTo>
                  <a:lnTo>
                    <a:pt x="334530" y="388073"/>
                  </a:lnTo>
                  <a:lnTo>
                    <a:pt x="331965" y="393014"/>
                  </a:lnTo>
                  <a:lnTo>
                    <a:pt x="339750" y="394652"/>
                  </a:lnTo>
                  <a:lnTo>
                    <a:pt x="347256" y="398970"/>
                  </a:lnTo>
                  <a:lnTo>
                    <a:pt x="352501" y="405104"/>
                  </a:lnTo>
                  <a:lnTo>
                    <a:pt x="353504" y="412178"/>
                  </a:lnTo>
                  <a:lnTo>
                    <a:pt x="350418" y="424637"/>
                  </a:lnTo>
                  <a:lnTo>
                    <a:pt x="334416" y="481863"/>
                  </a:lnTo>
                  <a:lnTo>
                    <a:pt x="303999" y="513029"/>
                  </a:lnTo>
                  <a:lnTo>
                    <a:pt x="296379" y="512191"/>
                  </a:lnTo>
                  <a:lnTo>
                    <a:pt x="291465" y="508012"/>
                  </a:lnTo>
                  <a:lnTo>
                    <a:pt x="289077" y="505447"/>
                  </a:lnTo>
                  <a:lnTo>
                    <a:pt x="289077" y="495960"/>
                  </a:lnTo>
                  <a:lnTo>
                    <a:pt x="315366" y="412178"/>
                  </a:lnTo>
                  <a:lnTo>
                    <a:pt x="315366" y="409803"/>
                  </a:lnTo>
                  <a:lnTo>
                    <a:pt x="317728" y="402501"/>
                  </a:lnTo>
                  <a:lnTo>
                    <a:pt x="312991" y="397751"/>
                  </a:lnTo>
                  <a:lnTo>
                    <a:pt x="312991" y="393014"/>
                  </a:lnTo>
                  <a:lnTo>
                    <a:pt x="305676" y="388073"/>
                  </a:lnTo>
                  <a:lnTo>
                    <a:pt x="219722" y="388073"/>
                  </a:lnTo>
                  <a:lnTo>
                    <a:pt x="217347" y="393014"/>
                  </a:lnTo>
                  <a:lnTo>
                    <a:pt x="226606" y="395389"/>
                  </a:lnTo>
                  <a:lnTo>
                    <a:pt x="237909" y="399554"/>
                  </a:lnTo>
                  <a:lnTo>
                    <a:pt x="247865" y="406438"/>
                  </a:lnTo>
                  <a:lnTo>
                    <a:pt x="253123" y="416915"/>
                  </a:lnTo>
                  <a:lnTo>
                    <a:pt x="229412" y="495960"/>
                  </a:lnTo>
                  <a:lnTo>
                    <a:pt x="226834" y="503072"/>
                  </a:lnTo>
                  <a:lnTo>
                    <a:pt x="222097" y="508012"/>
                  </a:lnTo>
                  <a:lnTo>
                    <a:pt x="217347" y="510387"/>
                  </a:lnTo>
                  <a:lnTo>
                    <a:pt x="212610" y="510387"/>
                  </a:lnTo>
                  <a:lnTo>
                    <a:pt x="207873" y="512749"/>
                  </a:lnTo>
                  <a:lnTo>
                    <a:pt x="200558" y="512749"/>
                  </a:lnTo>
                  <a:lnTo>
                    <a:pt x="198183" y="519861"/>
                  </a:lnTo>
                  <a:lnTo>
                    <a:pt x="401320" y="519861"/>
                  </a:lnTo>
                  <a:lnTo>
                    <a:pt x="401320" y="515124"/>
                  </a:lnTo>
                  <a:lnTo>
                    <a:pt x="395998" y="513029"/>
                  </a:lnTo>
                  <a:lnTo>
                    <a:pt x="393738" y="512127"/>
                  </a:lnTo>
                  <a:lnTo>
                    <a:pt x="388797" y="507314"/>
                  </a:lnTo>
                  <a:lnTo>
                    <a:pt x="386562" y="501624"/>
                  </a:lnTo>
                  <a:lnTo>
                    <a:pt x="387096" y="495960"/>
                  </a:lnTo>
                  <a:lnTo>
                    <a:pt x="410806" y="416915"/>
                  </a:lnTo>
                  <a:lnTo>
                    <a:pt x="446773" y="404863"/>
                  </a:lnTo>
                  <a:lnTo>
                    <a:pt x="458622" y="404863"/>
                  </a:lnTo>
                  <a:lnTo>
                    <a:pt x="463372" y="409803"/>
                  </a:lnTo>
                  <a:lnTo>
                    <a:pt x="465937" y="414553"/>
                  </a:lnTo>
                  <a:lnTo>
                    <a:pt x="465937" y="424027"/>
                  </a:lnTo>
                  <a:lnTo>
                    <a:pt x="463372" y="428967"/>
                  </a:lnTo>
                  <a:lnTo>
                    <a:pt x="444398" y="500697"/>
                  </a:lnTo>
                  <a:lnTo>
                    <a:pt x="439661" y="507072"/>
                  </a:lnTo>
                  <a:lnTo>
                    <a:pt x="433324" y="511835"/>
                  </a:lnTo>
                  <a:lnTo>
                    <a:pt x="426554" y="515239"/>
                  </a:lnTo>
                  <a:lnTo>
                    <a:pt x="420484" y="517499"/>
                  </a:lnTo>
                  <a:lnTo>
                    <a:pt x="418109" y="519861"/>
                  </a:lnTo>
                  <a:lnTo>
                    <a:pt x="520865" y="519861"/>
                  </a:lnTo>
                  <a:lnTo>
                    <a:pt x="520865" y="517499"/>
                  </a:lnTo>
                  <a:lnTo>
                    <a:pt x="513829" y="515162"/>
                  </a:lnTo>
                  <a:lnTo>
                    <a:pt x="507949" y="511251"/>
                  </a:lnTo>
                  <a:lnTo>
                    <a:pt x="504329" y="505079"/>
                  </a:lnTo>
                  <a:lnTo>
                    <a:pt x="504075" y="495960"/>
                  </a:lnTo>
                  <a:lnTo>
                    <a:pt x="525614" y="428967"/>
                  </a:lnTo>
                  <a:lnTo>
                    <a:pt x="526757" y="417309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7816" y="744204"/>
              <a:ext cx="404748" cy="1987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82826" y="8920480"/>
            <a:ext cx="850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Annual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Report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2023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196" y="1421063"/>
            <a:ext cx="2825474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1825AA"/>
                </a:solidFill>
                <a:latin typeface="Calibri"/>
                <a:cs typeface="Calibri"/>
              </a:rPr>
              <a:t>TOP 10 Highest Carton Sell by Brands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489" y="3184652"/>
            <a:ext cx="447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074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8149" y="3169411"/>
            <a:ext cx="447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512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3685" y="1629886"/>
            <a:ext cx="3348354" cy="142875"/>
          </a:xfrm>
          <a:custGeom>
            <a:avLst/>
            <a:gdLst/>
            <a:ahLst/>
            <a:cxnLst/>
            <a:rect l="l" t="t" r="r" b="b"/>
            <a:pathLst>
              <a:path w="3348354" h="142875">
                <a:moveTo>
                  <a:pt x="71437" y="0"/>
                </a:moveTo>
                <a:lnTo>
                  <a:pt x="0" y="71437"/>
                </a:lnTo>
                <a:lnTo>
                  <a:pt x="71437" y="142875"/>
                </a:lnTo>
                <a:lnTo>
                  <a:pt x="128587" y="85725"/>
                </a:lnTo>
                <a:lnTo>
                  <a:pt x="71437" y="85725"/>
                </a:lnTo>
                <a:lnTo>
                  <a:pt x="71437" y="57150"/>
                </a:lnTo>
                <a:lnTo>
                  <a:pt x="128587" y="57149"/>
                </a:lnTo>
                <a:lnTo>
                  <a:pt x="71437" y="0"/>
                </a:lnTo>
                <a:close/>
              </a:path>
              <a:path w="3348354" h="142875">
                <a:moveTo>
                  <a:pt x="128587" y="57149"/>
                </a:moveTo>
                <a:lnTo>
                  <a:pt x="71437" y="57150"/>
                </a:lnTo>
                <a:lnTo>
                  <a:pt x="71437" y="85725"/>
                </a:lnTo>
                <a:lnTo>
                  <a:pt x="128588" y="85723"/>
                </a:lnTo>
                <a:lnTo>
                  <a:pt x="142875" y="71437"/>
                </a:lnTo>
                <a:lnTo>
                  <a:pt x="128587" y="57149"/>
                </a:lnTo>
                <a:close/>
              </a:path>
              <a:path w="3348354" h="142875">
                <a:moveTo>
                  <a:pt x="3348037" y="57148"/>
                </a:moveTo>
                <a:lnTo>
                  <a:pt x="128587" y="57149"/>
                </a:lnTo>
                <a:lnTo>
                  <a:pt x="142875" y="71437"/>
                </a:lnTo>
                <a:lnTo>
                  <a:pt x="128587" y="85724"/>
                </a:lnTo>
                <a:lnTo>
                  <a:pt x="3348037" y="85723"/>
                </a:lnTo>
                <a:lnTo>
                  <a:pt x="3348037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852318" y="567435"/>
            <a:ext cx="809398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solidFill>
                  <a:srgbClr val="000099"/>
                </a:solidFill>
              </a:rPr>
              <a:t>Top 10 Highest Carton Sell by Brands</a:t>
            </a:r>
            <a:endParaRPr spc="-15" dirty="0">
              <a:solidFill>
                <a:srgbClr val="000099"/>
              </a:solidFill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208591" y="3861070"/>
            <a:ext cx="387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2023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E145701-52D4-58F4-171C-80DE8604A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18" y="1748220"/>
            <a:ext cx="9753600" cy="2595179"/>
          </a:xfrm>
          <a:prstGeom prst="rect">
            <a:avLst/>
          </a:prstGeom>
        </p:spPr>
      </p:pic>
      <p:sp>
        <p:nvSpPr>
          <p:cNvPr id="80" name="object 15">
            <a:extLst>
              <a:ext uri="{FF2B5EF4-FFF2-40B4-BE49-F238E27FC236}">
                <a16:creationId xmlns:a16="http://schemas.microsoft.com/office/drawing/2014/main" id="{194A8F43-3135-7BEC-C86B-AE771F8236B2}"/>
              </a:ext>
            </a:extLst>
          </p:cNvPr>
          <p:cNvSpPr txBox="1"/>
          <p:nvPr/>
        </p:nvSpPr>
        <p:spPr>
          <a:xfrm>
            <a:off x="1054912" y="4608743"/>
            <a:ext cx="977773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The trends for 3 months comparison was the top 5 of the brands maintain highest throughout the months. This indicated the success of the brand that we can maintain as top selling brands in our company.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Findings; Bottom 5 of the trends are changing; we can identify what was the reasons for the instability of the total numbers of carton sold.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Armed with insights into the top-performing brands, the marketing team can optimize their marketing campaigns to capitalize on existing consumer demand. They can allocate resources towards promoting high-performing brands and products, refine messaging and targeting strategies, and identify new opportunities for marketing initiatives.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7816" y="1112520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F7F7F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100" y="1102186"/>
            <a:ext cx="9326880" cy="0"/>
          </a:xfrm>
          <a:custGeom>
            <a:avLst/>
            <a:gdLst/>
            <a:ahLst/>
            <a:cxnLst/>
            <a:rect l="l" t="t" r="r" b="b"/>
            <a:pathLst>
              <a:path w="9326880">
                <a:moveTo>
                  <a:pt x="0" y="0"/>
                </a:moveTo>
                <a:lnTo>
                  <a:pt x="9326880" y="1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935654" y="243189"/>
            <a:ext cx="941705" cy="702310"/>
            <a:chOff x="10935654" y="243189"/>
            <a:chExt cx="941705" cy="702310"/>
          </a:xfrm>
        </p:grpSpPr>
        <p:sp>
          <p:nvSpPr>
            <p:cNvPr id="5" name="object 5"/>
            <p:cNvSpPr/>
            <p:nvPr/>
          </p:nvSpPr>
          <p:spPr>
            <a:xfrm>
              <a:off x="11200828" y="243191"/>
              <a:ext cx="676275" cy="462915"/>
            </a:xfrm>
            <a:custGeom>
              <a:avLst/>
              <a:gdLst/>
              <a:ahLst/>
              <a:cxnLst/>
              <a:rect l="l" t="t" r="r" b="b"/>
              <a:pathLst>
                <a:path w="676275" h="462915">
                  <a:moveTo>
                    <a:pt x="676186" y="316661"/>
                  </a:moveTo>
                  <a:lnTo>
                    <a:pt x="667169" y="287540"/>
                  </a:lnTo>
                  <a:lnTo>
                    <a:pt x="647700" y="263880"/>
                  </a:lnTo>
                  <a:lnTo>
                    <a:pt x="617956" y="249224"/>
                  </a:lnTo>
                  <a:lnTo>
                    <a:pt x="578129" y="247116"/>
                  </a:lnTo>
                  <a:lnTo>
                    <a:pt x="533184" y="254508"/>
                  </a:lnTo>
                  <a:lnTo>
                    <a:pt x="504063" y="262750"/>
                  </a:lnTo>
                  <a:lnTo>
                    <a:pt x="535393" y="240855"/>
                  </a:lnTo>
                  <a:lnTo>
                    <a:pt x="562483" y="210350"/>
                  </a:lnTo>
                  <a:lnTo>
                    <a:pt x="575106" y="180949"/>
                  </a:lnTo>
                  <a:lnTo>
                    <a:pt x="574852" y="154076"/>
                  </a:lnTo>
                  <a:lnTo>
                    <a:pt x="563372" y="131178"/>
                  </a:lnTo>
                  <a:lnTo>
                    <a:pt x="542251" y="113703"/>
                  </a:lnTo>
                  <a:lnTo>
                    <a:pt x="513118" y="103098"/>
                  </a:lnTo>
                  <a:lnTo>
                    <a:pt x="477596" y="100774"/>
                  </a:lnTo>
                  <a:lnTo>
                    <a:pt x="437286" y="108204"/>
                  </a:lnTo>
                  <a:lnTo>
                    <a:pt x="400443" y="123990"/>
                  </a:lnTo>
                  <a:lnTo>
                    <a:pt x="392976" y="129057"/>
                  </a:lnTo>
                  <a:lnTo>
                    <a:pt x="411086" y="101041"/>
                  </a:lnTo>
                  <a:lnTo>
                    <a:pt x="418706" y="70485"/>
                  </a:lnTo>
                  <a:lnTo>
                    <a:pt x="414528" y="43942"/>
                  </a:lnTo>
                  <a:lnTo>
                    <a:pt x="400748" y="22593"/>
                  </a:lnTo>
                  <a:lnTo>
                    <a:pt x="388962" y="14249"/>
                  </a:lnTo>
                  <a:lnTo>
                    <a:pt x="388962" y="131775"/>
                  </a:lnTo>
                  <a:lnTo>
                    <a:pt x="366001" y="147332"/>
                  </a:lnTo>
                  <a:lnTo>
                    <a:pt x="333375" y="176326"/>
                  </a:lnTo>
                  <a:lnTo>
                    <a:pt x="301967" y="209042"/>
                  </a:lnTo>
                  <a:lnTo>
                    <a:pt x="240449" y="277939"/>
                  </a:lnTo>
                  <a:lnTo>
                    <a:pt x="209169" y="310286"/>
                  </a:lnTo>
                  <a:lnTo>
                    <a:pt x="176745" y="338670"/>
                  </a:lnTo>
                  <a:lnTo>
                    <a:pt x="142595" y="361175"/>
                  </a:lnTo>
                  <a:lnTo>
                    <a:pt x="106133" y="375869"/>
                  </a:lnTo>
                  <a:lnTo>
                    <a:pt x="66763" y="380847"/>
                  </a:lnTo>
                  <a:lnTo>
                    <a:pt x="37592" y="376313"/>
                  </a:lnTo>
                  <a:lnTo>
                    <a:pt x="84162" y="370497"/>
                  </a:lnTo>
                  <a:lnTo>
                    <a:pt x="128752" y="349211"/>
                  </a:lnTo>
                  <a:lnTo>
                    <a:pt x="169227" y="317068"/>
                  </a:lnTo>
                  <a:lnTo>
                    <a:pt x="205308" y="278498"/>
                  </a:lnTo>
                  <a:lnTo>
                    <a:pt x="236715" y="237871"/>
                  </a:lnTo>
                  <a:lnTo>
                    <a:pt x="263156" y="199593"/>
                  </a:lnTo>
                  <a:lnTo>
                    <a:pt x="284340" y="168071"/>
                  </a:lnTo>
                  <a:lnTo>
                    <a:pt x="325945" y="120726"/>
                  </a:lnTo>
                  <a:lnTo>
                    <a:pt x="361061" y="100076"/>
                  </a:lnTo>
                  <a:lnTo>
                    <a:pt x="384098" y="105029"/>
                  </a:lnTo>
                  <a:lnTo>
                    <a:pt x="388962" y="131775"/>
                  </a:lnTo>
                  <a:lnTo>
                    <a:pt x="388962" y="14249"/>
                  </a:lnTo>
                  <a:lnTo>
                    <a:pt x="379539" y="7556"/>
                  </a:lnTo>
                  <a:lnTo>
                    <a:pt x="353098" y="0"/>
                  </a:lnTo>
                  <a:lnTo>
                    <a:pt x="323634" y="1066"/>
                  </a:lnTo>
                  <a:lnTo>
                    <a:pt x="264337" y="33680"/>
                  </a:lnTo>
                  <a:lnTo>
                    <a:pt x="238899" y="67513"/>
                  </a:lnTo>
                  <a:lnTo>
                    <a:pt x="221272" y="103708"/>
                  </a:lnTo>
                  <a:lnTo>
                    <a:pt x="204978" y="145745"/>
                  </a:lnTo>
                  <a:lnTo>
                    <a:pt x="188480" y="190715"/>
                  </a:lnTo>
                  <a:lnTo>
                    <a:pt x="170180" y="235699"/>
                  </a:lnTo>
                  <a:lnTo>
                    <a:pt x="148526" y="277774"/>
                  </a:lnTo>
                  <a:lnTo>
                    <a:pt x="121970" y="314020"/>
                  </a:lnTo>
                  <a:lnTo>
                    <a:pt x="88912" y="341528"/>
                  </a:lnTo>
                  <a:lnTo>
                    <a:pt x="47815" y="357365"/>
                  </a:lnTo>
                  <a:lnTo>
                    <a:pt x="36055" y="376072"/>
                  </a:lnTo>
                  <a:lnTo>
                    <a:pt x="23901" y="374167"/>
                  </a:lnTo>
                  <a:lnTo>
                    <a:pt x="14224" y="390753"/>
                  </a:lnTo>
                  <a:lnTo>
                    <a:pt x="56997" y="405968"/>
                  </a:lnTo>
                  <a:lnTo>
                    <a:pt x="101358" y="409651"/>
                  </a:lnTo>
                  <a:lnTo>
                    <a:pt x="146545" y="403694"/>
                  </a:lnTo>
                  <a:lnTo>
                    <a:pt x="191770" y="390004"/>
                  </a:lnTo>
                  <a:lnTo>
                    <a:pt x="236258" y="370497"/>
                  </a:lnTo>
                  <a:lnTo>
                    <a:pt x="279247" y="347052"/>
                  </a:lnTo>
                  <a:lnTo>
                    <a:pt x="319951" y="321576"/>
                  </a:lnTo>
                  <a:lnTo>
                    <a:pt x="357593" y="295986"/>
                  </a:lnTo>
                  <a:lnTo>
                    <a:pt x="391388" y="272161"/>
                  </a:lnTo>
                  <a:lnTo>
                    <a:pt x="420585" y="252006"/>
                  </a:lnTo>
                  <a:lnTo>
                    <a:pt x="444398" y="237426"/>
                  </a:lnTo>
                  <a:lnTo>
                    <a:pt x="478078" y="225234"/>
                  </a:lnTo>
                  <a:lnTo>
                    <a:pt x="498767" y="230962"/>
                  </a:lnTo>
                  <a:lnTo>
                    <a:pt x="504228" y="248323"/>
                  </a:lnTo>
                  <a:lnTo>
                    <a:pt x="495274" y="265226"/>
                  </a:lnTo>
                  <a:lnTo>
                    <a:pt x="490816" y="266484"/>
                  </a:lnTo>
                  <a:lnTo>
                    <a:pt x="450646" y="282067"/>
                  </a:lnTo>
                  <a:lnTo>
                    <a:pt x="412318" y="300266"/>
                  </a:lnTo>
                  <a:lnTo>
                    <a:pt x="375488" y="320103"/>
                  </a:lnTo>
                  <a:lnTo>
                    <a:pt x="304825" y="360794"/>
                  </a:lnTo>
                  <a:lnTo>
                    <a:pt x="270281" y="379679"/>
                  </a:lnTo>
                  <a:lnTo>
                    <a:pt x="235788" y="396290"/>
                  </a:lnTo>
                  <a:lnTo>
                    <a:pt x="200964" y="409651"/>
                  </a:lnTo>
                  <a:lnTo>
                    <a:pt x="165468" y="418769"/>
                  </a:lnTo>
                  <a:lnTo>
                    <a:pt x="128930" y="422681"/>
                  </a:lnTo>
                  <a:lnTo>
                    <a:pt x="90995" y="420395"/>
                  </a:lnTo>
                  <a:lnTo>
                    <a:pt x="51295" y="410933"/>
                  </a:lnTo>
                  <a:lnTo>
                    <a:pt x="9486" y="393331"/>
                  </a:lnTo>
                  <a:lnTo>
                    <a:pt x="0" y="405180"/>
                  </a:lnTo>
                  <a:lnTo>
                    <a:pt x="43472" y="434289"/>
                  </a:lnTo>
                  <a:lnTo>
                    <a:pt x="93510" y="452361"/>
                  </a:lnTo>
                  <a:lnTo>
                    <a:pt x="147751" y="461149"/>
                  </a:lnTo>
                  <a:lnTo>
                    <a:pt x="203873" y="462394"/>
                  </a:lnTo>
                  <a:lnTo>
                    <a:pt x="259549" y="457873"/>
                  </a:lnTo>
                  <a:lnTo>
                    <a:pt x="312407" y="449313"/>
                  </a:lnTo>
                  <a:lnTo>
                    <a:pt x="360146" y="438492"/>
                  </a:lnTo>
                  <a:lnTo>
                    <a:pt x="400405" y="427151"/>
                  </a:lnTo>
                  <a:lnTo>
                    <a:pt x="449135" y="409930"/>
                  </a:lnTo>
                  <a:lnTo>
                    <a:pt x="498424" y="394474"/>
                  </a:lnTo>
                  <a:lnTo>
                    <a:pt x="528523" y="396494"/>
                  </a:lnTo>
                  <a:lnTo>
                    <a:pt x="539242" y="411048"/>
                  </a:lnTo>
                  <a:lnTo>
                    <a:pt x="530364" y="433184"/>
                  </a:lnTo>
                  <a:lnTo>
                    <a:pt x="501700" y="457949"/>
                  </a:lnTo>
                  <a:lnTo>
                    <a:pt x="562254" y="438886"/>
                  </a:lnTo>
                  <a:lnTo>
                    <a:pt x="611238" y="412343"/>
                  </a:lnTo>
                  <a:lnTo>
                    <a:pt x="647407" y="381190"/>
                  </a:lnTo>
                  <a:lnTo>
                    <a:pt x="669480" y="348335"/>
                  </a:lnTo>
                  <a:lnTo>
                    <a:pt x="676186" y="316661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8417" y="298639"/>
              <a:ext cx="189142" cy="2491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935652" y="41837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0426" y="345008"/>
                  </a:moveTo>
                  <a:lnTo>
                    <a:pt x="164795" y="345008"/>
                  </a:lnTo>
                  <a:lnTo>
                    <a:pt x="162420" y="349745"/>
                  </a:lnTo>
                  <a:lnTo>
                    <a:pt x="171640" y="351256"/>
                  </a:lnTo>
                  <a:lnTo>
                    <a:pt x="182676" y="356387"/>
                  </a:lnTo>
                  <a:lnTo>
                    <a:pt x="191935" y="366001"/>
                  </a:lnTo>
                  <a:lnTo>
                    <a:pt x="195821" y="380961"/>
                  </a:lnTo>
                  <a:lnTo>
                    <a:pt x="192697" y="388874"/>
                  </a:lnTo>
                  <a:lnTo>
                    <a:pt x="186905" y="401332"/>
                  </a:lnTo>
                  <a:lnTo>
                    <a:pt x="178396" y="417385"/>
                  </a:lnTo>
                  <a:lnTo>
                    <a:pt x="167170" y="436092"/>
                  </a:lnTo>
                  <a:lnTo>
                    <a:pt x="163525" y="440118"/>
                  </a:lnTo>
                  <a:lnTo>
                    <a:pt x="157619" y="446887"/>
                  </a:lnTo>
                  <a:lnTo>
                    <a:pt x="151739" y="453593"/>
                  </a:lnTo>
                  <a:lnTo>
                    <a:pt x="147993" y="457619"/>
                  </a:lnTo>
                  <a:lnTo>
                    <a:pt x="140893" y="464743"/>
                  </a:lnTo>
                  <a:lnTo>
                    <a:pt x="131394" y="464743"/>
                  </a:lnTo>
                  <a:lnTo>
                    <a:pt x="126657" y="459994"/>
                  </a:lnTo>
                  <a:lnTo>
                    <a:pt x="124294" y="455256"/>
                  </a:lnTo>
                  <a:lnTo>
                    <a:pt x="98005" y="378587"/>
                  </a:lnTo>
                  <a:lnTo>
                    <a:pt x="96405" y="369100"/>
                  </a:lnTo>
                  <a:lnTo>
                    <a:pt x="98221" y="362115"/>
                  </a:lnTo>
                  <a:lnTo>
                    <a:pt x="102311" y="357390"/>
                  </a:lnTo>
                  <a:lnTo>
                    <a:pt x="107492" y="354672"/>
                  </a:lnTo>
                  <a:lnTo>
                    <a:pt x="114604" y="349745"/>
                  </a:lnTo>
                  <a:lnTo>
                    <a:pt x="131394" y="349745"/>
                  </a:lnTo>
                  <a:lnTo>
                    <a:pt x="133769" y="347370"/>
                  </a:lnTo>
                  <a:lnTo>
                    <a:pt x="2362" y="347370"/>
                  </a:lnTo>
                  <a:lnTo>
                    <a:pt x="0" y="349745"/>
                  </a:lnTo>
                  <a:lnTo>
                    <a:pt x="8737" y="352933"/>
                  </a:lnTo>
                  <a:lnTo>
                    <a:pt x="19977" y="364439"/>
                  </a:lnTo>
                  <a:lnTo>
                    <a:pt x="32588" y="387172"/>
                  </a:lnTo>
                  <a:lnTo>
                    <a:pt x="45440" y="424027"/>
                  </a:lnTo>
                  <a:lnTo>
                    <a:pt x="55410" y="450913"/>
                  </a:lnTo>
                  <a:lnTo>
                    <a:pt x="68072" y="484251"/>
                  </a:lnTo>
                  <a:lnTo>
                    <a:pt x="78955" y="512622"/>
                  </a:lnTo>
                  <a:lnTo>
                    <a:pt x="83578" y="524611"/>
                  </a:lnTo>
                  <a:lnTo>
                    <a:pt x="85763" y="526973"/>
                  </a:lnTo>
                  <a:lnTo>
                    <a:pt x="100558" y="526973"/>
                  </a:lnTo>
                  <a:lnTo>
                    <a:pt x="102755" y="524611"/>
                  </a:lnTo>
                  <a:lnTo>
                    <a:pt x="119926" y="501688"/>
                  </a:lnTo>
                  <a:lnTo>
                    <a:pt x="143852" y="472274"/>
                  </a:lnTo>
                  <a:lnTo>
                    <a:pt x="174282" y="436092"/>
                  </a:lnTo>
                  <a:lnTo>
                    <a:pt x="204889" y="400926"/>
                  </a:lnTo>
                  <a:lnTo>
                    <a:pt x="230771" y="372541"/>
                  </a:lnTo>
                  <a:lnTo>
                    <a:pt x="249936" y="353148"/>
                  </a:lnTo>
                  <a:lnTo>
                    <a:pt x="260426" y="345008"/>
                  </a:lnTo>
                  <a:close/>
                </a:path>
                <a:path w="527050" h="527050">
                  <a:moveTo>
                    <a:pt x="331965" y="347370"/>
                  </a:moveTo>
                  <a:lnTo>
                    <a:pt x="329844" y="335813"/>
                  </a:lnTo>
                  <a:lnTo>
                    <a:pt x="323938" y="326745"/>
                  </a:lnTo>
                  <a:lnTo>
                    <a:pt x="314871" y="320840"/>
                  </a:lnTo>
                  <a:lnTo>
                    <a:pt x="303314" y="318719"/>
                  </a:lnTo>
                  <a:lnTo>
                    <a:pt x="291833" y="320840"/>
                  </a:lnTo>
                  <a:lnTo>
                    <a:pt x="282765" y="326745"/>
                  </a:lnTo>
                  <a:lnTo>
                    <a:pt x="276796" y="335813"/>
                  </a:lnTo>
                  <a:lnTo>
                    <a:pt x="274662" y="347370"/>
                  </a:lnTo>
                  <a:lnTo>
                    <a:pt x="276796" y="357962"/>
                  </a:lnTo>
                  <a:lnTo>
                    <a:pt x="282765" y="367207"/>
                  </a:lnTo>
                  <a:lnTo>
                    <a:pt x="291833" y="373735"/>
                  </a:lnTo>
                  <a:lnTo>
                    <a:pt x="303314" y="376212"/>
                  </a:lnTo>
                  <a:lnTo>
                    <a:pt x="314871" y="373735"/>
                  </a:lnTo>
                  <a:lnTo>
                    <a:pt x="323938" y="367207"/>
                  </a:lnTo>
                  <a:lnTo>
                    <a:pt x="329844" y="357962"/>
                  </a:lnTo>
                  <a:lnTo>
                    <a:pt x="331965" y="347370"/>
                  </a:lnTo>
                  <a:close/>
                </a:path>
                <a:path w="527050" h="527050">
                  <a:moveTo>
                    <a:pt x="335000" y="99682"/>
                  </a:moveTo>
                  <a:lnTo>
                    <a:pt x="323088" y="60782"/>
                  </a:lnTo>
                  <a:lnTo>
                    <a:pt x="300177" y="29578"/>
                  </a:lnTo>
                  <a:lnTo>
                    <a:pt x="267627" y="8521"/>
                  </a:lnTo>
                  <a:lnTo>
                    <a:pt x="226834" y="0"/>
                  </a:lnTo>
                  <a:lnTo>
                    <a:pt x="174421" y="7188"/>
                  </a:lnTo>
                  <a:lnTo>
                    <a:pt x="134924" y="30314"/>
                  </a:lnTo>
                  <a:lnTo>
                    <a:pt x="113322" y="66446"/>
                  </a:lnTo>
                  <a:lnTo>
                    <a:pt x="114604" y="112636"/>
                  </a:lnTo>
                  <a:lnTo>
                    <a:pt x="125755" y="88988"/>
                  </a:lnTo>
                  <a:lnTo>
                    <a:pt x="142468" y="74345"/>
                  </a:lnTo>
                  <a:lnTo>
                    <a:pt x="161391" y="66903"/>
                  </a:lnTo>
                  <a:lnTo>
                    <a:pt x="179222" y="64820"/>
                  </a:lnTo>
                  <a:lnTo>
                    <a:pt x="217271" y="72034"/>
                  </a:lnTo>
                  <a:lnTo>
                    <a:pt x="247243" y="92062"/>
                  </a:lnTo>
                  <a:lnTo>
                    <a:pt x="266471" y="122415"/>
                  </a:lnTo>
                  <a:lnTo>
                    <a:pt x="272288" y="160642"/>
                  </a:lnTo>
                  <a:lnTo>
                    <a:pt x="262623" y="199199"/>
                  </a:lnTo>
                  <a:lnTo>
                    <a:pt x="239737" y="230644"/>
                  </a:lnTo>
                  <a:lnTo>
                    <a:pt x="207429" y="252234"/>
                  </a:lnTo>
                  <a:lnTo>
                    <a:pt x="169532" y="261226"/>
                  </a:lnTo>
                  <a:lnTo>
                    <a:pt x="136982" y="256413"/>
                  </a:lnTo>
                  <a:lnTo>
                    <a:pt x="109296" y="242595"/>
                  </a:lnTo>
                  <a:lnTo>
                    <a:pt x="89649" y="220713"/>
                  </a:lnTo>
                  <a:lnTo>
                    <a:pt x="81203" y="191668"/>
                  </a:lnTo>
                  <a:lnTo>
                    <a:pt x="80987" y="183756"/>
                  </a:lnTo>
                  <a:lnTo>
                    <a:pt x="83007" y="169519"/>
                  </a:lnTo>
                  <a:lnTo>
                    <a:pt x="109855" y="136537"/>
                  </a:lnTo>
                  <a:lnTo>
                    <a:pt x="148488" y="139623"/>
                  </a:lnTo>
                  <a:lnTo>
                    <a:pt x="148170" y="182956"/>
                  </a:lnTo>
                  <a:lnTo>
                    <a:pt x="143256" y="194030"/>
                  </a:lnTo>
                  <a:lnTo>
                    <a:pt x="169532" y="222885"/>
                  </a:lnTo>
                  <a:lnTo>
                    <a:pt x="217246" y="196545"/>
                  </a:lnTo>
                  <a:lnTo>
                    <a:pt x="228180" y="152184"/>
                  </a:lnTo>
                  <a:lnTo>
                    <a:pt x="196684" y="108496"/>
                  </a:lnTo>
                  <a:lnTo>
                    <a:pt x="157683" y="100584"/>
                  </a:lnTo>
                  <a:lnTo>
                    <a:pt x="120713" y="108127"/>
                  </a:lnTo>
                  <a:lnTo>
                    <a:pt x="114604" y="112636"/>
                  </a:lnTo>
                  <a:lnTo>
                    <a:pt x="93141" y="128485"/>
                  </a:lnTo>
                  <a:lnTo>
                    <a:pt x="76352" y="158267"/>
                  </a:lnTo>
                  <a:lnTo>
                    <a:pt x="71729" y="194030"/>
                  </a:lnTo>
                  <a:lnTo>
                    <a:pt x="75323" y="216420"/>
                  </a:lnTo>
                  <a:lnTo>
                    <a:pt x="94145" y="253034"/>
                  </a:lnTo>
                  <a:lnTo>
                    <a:pt x="140906" y="280365"/>
                  </a:lnTo>
                  <a:lnTo>
                    <a:pt x="186334" y="287502"/>
                  </a:lnTo>
                  <a:lnTo>
                    <a:pt x="227901" y="280377"/>
                  </a:lnTo>
                  <a:lnTo>
                    <a:pt x="265328" y="260375"/>
                  </a:lnTo>
                  <a:lnTo>
                    <a:pt x="296786" y="229577"/>
                  </a:lnTo>
                  <a:lnTo>
                    <a:pt x="320459" y="190055"/>
                  </a:lnTo>
                  <a:lnTo>
                    <a:pt x="334530" y="143852"/>
                  </a:lnTo>
                  <a:lnTo>
                    <a:pt x="335000" y="99682"/>
                  </a:lnTo>
                  <a:close/>
                </a:path>
                <a:path w="527050" h="527050">
                  <a:moveTo>
                    <a:pt x="526757" y="417309"/>
                  </a:moveTo>
                  <a:lnTo>
                    <a:pt x="494372" y="388239"/>
                  </a:lnTo>
                  <a:lnTo>
                    <a:pt x="474751" y="386943"/>
                  </a:lnTo>
                  <a:lnTo>
                    <a:pt x="457847" y="389267"/>
                  </a:lnTo>
                  <a:lnTo>
                    <a:pt x="418807" y="404761"/>
                  </a:lnTo>
                  <a:lnTo>
                    <a:pt x="410806" y="409803"/>
                  </a:lnTo>
                  <a:lnTo>
                    <a:pt x="415747" y="397751"/>
                  </a:lnTo>
                  <a:lnTo>
                    <a:pt x="415747" y="393014"/>
                  </a:lnTo>
                  <a:lnTo>
                    <a:pt x="413372" y="388073"/>
                  </a:lnTo>
                  <a:lnTo>
                    <a:pt x="334530" y="388073"/>
                  </a:lnTo>
                  <a:lnTo>
                    <a:pt x="331965" y="393014"/>
                  </a:lnTo>
                  <a:lnTo>
                    <a:pt x="339750" y="394652"/>
                  </a:lnTo>
                  <a:lnTo>
                    <a:pt x="347256" y="398970"/>
                  </a:lnTo>
                  <a:lnTo>
                    <a:pt x="352501" y="405104"/>
                  </a:lnTo>
                  <a:lnTo>
                    <a:pt x="353504" y="412178"/>
                  </a:lnTo>
                  <a:lnTo>
                    <a:pt x="350418" y="424637"/>
                  </a:lnTo>
                  <a:lnTo>
                    <a:pt x="334416" y="481863"/>
                  </a:lnTo>
                  <a:lnTo>
                    <a:pt x="303999" y="513029"/>
                  </a:lnTo>
                  <a:lnTo>
                    <a:pt x="296379" y="512191"/>
                  </a:lnTo>
                  <a:lnTo>
                    <a:pt x="291465" y="508012"/>
                  </a:lnTo>
                  <a:lnTo>
                    <a:pt x="289077" y="505447"/>
                  </a:lnTo>
                  <a:lnTo>
                    <a:pt x="289077" y="495960"/>
                  </a:lnTo>
                  <a:lnTo>
                    <a:pt x="315366" y="412178"/>
                  </a:lnTo>
                  <a:lnTo>
                    <a:pt x="315366" y="409803"/>
                  </a:lnTo>
                  <a:lnTo>
                    <a:pt x="317728" y="402501"/>
                  </a:lnTo>
                  <a:lnTo>
                    <a:pt x="312991" y="397751"/>
                  </a:lnTo>
                  <a:lnTo>
                    <a:pt x="312991" y="393014"/>
                  </a:lnTo>
                  <a:lnTo>
                    <a:pt x="305676" y="388073"/>
                  </a:lnTo>
                  <a:lnTo>
                    <a:pt x="219722" y="388073"/>
                  </a:lnTo>
                  <a:lnTo>
                    <a:pt x="217347" y="393014"/>
                  </a:lnTo>
                  <a:lnTo>
                    <a:pt x="226606" y="395389"/>
                  </a:lnTo>
                  <a:lnTo>
                    <a:pt x="237909" y="399554"/>
                  </a:lnTo>
                  <a:lnTo>
                    <a:pt x="247865" y="406438"/>
                  </a:lnTo>
                  <a:lnTo>
                    <a:pt x="253123" y="416915"/>
                  </a:lnTo>
                  <a:lnTo>
                    <a:pt x="229412" y="495960"/>
                  </a:lnTo>
                  <a:lnTo>
                    <a:pt x="226834" y="503072"/>
                  </a:lnTo>
                  <a:lnTo>
                    <a:pt x="222097" y="508012"/>
                  </a:lnTo>
                  <a:lnTo>
                    <a:pt x="217347" y="510387"/>
                  </a:lnTo>
                  <a:lnTo>
                    <a:pt x="212610" y="510387"/>
                  </a:lnTo>
                  <a:lnTo>
                    <a:pt x="207873" y="512749"/>
                  </a:lnTo>
                  <a:lnTo>
                    <a:pt x="200558" y="512749"/>
                  </a:lnTo>
                  <a:lnTo>
                    <a:pt x="198183" y="519861"/>
                  </a:lnTo>
                  <a:lnTo>
                    <a:pt x="401320" y="519861"/>
                  </a:lnTo>
                  <a:lnTo>
                    <a:pt x="401320" y="515124"/>
                  </a:lnTo>
                  <a:lnTo>
                    <a:pt x="395998" y="513029"/>
                  </a:lnTo>
                  <a:lnTo>
                    <a:pt x="393738" y="512127"/>
                  </a:lnTo>
                  <a:lnTo>
                    <a:pt x="388797" y="507314"/>
                  </a:lnTo>
                  <a:lnTo>
                    <a:pt x="386562" y="501624"/>
                  </a:lnTo>
                  <a:lnTo>
                    <a:pt x="387096" y="495960"/>
                  </a:lnTo>
                  <a:lnTo>
                    <a:pt x="410806" y="416915"/>
                  </a:lnTo>
                  <a:lnTo>
                    <a:pt x="446773" y="404863"/>
                  </a:lnTo>
                  <a:lnTo>
                    <a:pt x="458622" y="404863"/>
                  </a:lnTo>
                  <a:lnTo>
                    <a:pt x="463372" y="409803"/>
                  </a:lnTo>
                  <a:lnTo>
                    <a:pt x="465937" y="414553"/>
                  </a:lnTo>
                  <a:lnTo>
                    <a:pt x="465937" y="424027"/>
                  </a:lnTo>
                  <a:lnTo>
                    <a:pt x="463372" y="428967"/>
                  </a:lnTo>
                  <a:lnTo>
                    <a:pt x="444398" y="500697"/>
                  </a:lnTo>
                  <a:lnTo>
                    <a:pt x="439661" y="507072"/>
                  </a:lnTo>
                  <a:lnTo>
                    <a:pt x="433324" y="511835"/>
                  </a:lnTo>
                  <a:lnTo>
                    <a:pt x="426554" y="515239"/>
                  </a:lnTo>
                  <a:lnTo>
                    <a:pt x="420484" y="517499"/>
                  </a:lnTo>
                  <a:lnTo>
                    <a:pt x="418109" y="519861"/>
                  </a:lnTo>
                  <a:lnTo>
                    <a:pt x="520865" y="519861"/>
                  </a:lnTo>
                  <a:lnTo>
                    <a:pt x="520865" y="517499"/>
                  </a:lnTo>
                  <a:lnTo>
                    <a:pt x="513829" y="515162"/>
                  </a:lnTo>
                  <a:lnTo>
                    <a:pt x="507949" y="511251"/>
                  </a:lnTo>
                  <a:lnTo>
                    <a:pt x="504329" y="505079"/>
                  </a:lnTo>
                  <a:lnTo>
                    <a:pt x="504075" y="495960"/>
                  </a:lnTo>
                  <a:lnTo>
                    <a:pt x="525614" y="428967"/>
                  </a:lnTo>
                  <a:lnTo>
                    <a:pt x="526757" y="417309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7816" y="744204"/>
              <a:ext cx="404748" cy="1987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35602" y="11190224"/>
            <a:ext cx="850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Annual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Report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2023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6644" y="530859"/>
            <a:ext cx="416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99"/>
                </a:solidFill>
              </a:rPr>
              <a:t>Group</a:t>
            </a:r>
            <a:r>
              <a:rPr spc="-25" dirty="0">
                <a:solidFill>
                  <a:srgbClr val="000099"/>
                </a:solidFill>
              </a:rPr>
              <a:t> </a:t>
            </a:r>
            <a:r>
              <a:rPr spc="-15" dirty="0">
                <a:solidFill>
                  <a:srgbClr val="000099"/>
                </a:solidFill>
              </a:rPr>
              <a:t>Revenue </a:t>
            </a:r>
            <a:r>
              <a:rPr spc="-10" dirty="0">
                <a:solidFill>
                  <a:srgbClr val="000099"/>
                </a:solidFill>
              </a:rPr>
              <a:t>by</a:t>
            </a:r>
            <a:r>
              <a:rPr spc="-2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Channels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1274" y="9360408"/>
            <a:ext cx="631952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12.6%</a:t>
            </a:r>
            <a:r>
              <a:rPr sz="1600" b="1" spc="-10" dirty="0">
                <a:latin typeface="Calibri"/>
                <a:cs typeface="Calibri"/>
              </a:rPr>
              <a:t> organic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growth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E-commerce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dirty="0">
                <a:latin typeface="Calibri"/>
                <a:cs typeface="Calibri"/>
              </a:rPr>
              <a:t> 2023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Vinda </a:t>
            </a:r>
            <a:r>
              <a:rPr sz="1600" b="1" spc="-10" dirty="0">
                <a:latin typeface="Calibri"/>
                <a:cs typeface="Calibri"/>
              </a:rPr>
              <a:t>brand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being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double </a:t>
            </a:r>
            <a:r>
              <a:rPr sz="1600" b="1" dirty="0">
                <a:latin typeface="Calibri"/>
                <a:cs typeface="Calibri"/>
              </a:rPr>
              <a:t>11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top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sales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tissue </a:t>
            </a:r>
            <a:r>
              <a:rPr sz="1600" b="1" spc="-10" dirty="0">
                <a:latin typeface="Calibri"/>
                <a:cs typeface="Calibri"/>
              </a:rPr>
              <a:t>brand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eleven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consecutive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year</a:t>
            </a:r>
            <a:r>
              <a:rPr sz="1650" b="1" spc="-7" baseline="25252" dirty="0">
                <a:latin typeface="Calibri"/>
                <a:cs typeface="Calibri"/>
              </a:rPr>
              <a:t>1</a:t>
            </a:r>
            <a:endParaRPr sz="1650" baseline="25252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524" y="9423195"/>
            <a:ext cx="284502" cy="1828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1524" y="9882399"/>
            <a:ext cx="284502" cy="1828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280403" y="1097796"/>
            <a:ext cx="54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70C0"/>
                </a:solidFill>
                <a:latin typeface="Calibri"/>
                <a:cs typeface="Calibri"/>
              </a:rPr>
              <a:t>OCT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79831" y="9804562"/>
            <a:ext cx="2699374" cy="114873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7B92289-869A-D6B8-E85C-A82BBC2B9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964" y="1371805"/>
            <a:ext cx="2648207" cy="35956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31AAEC8-5607-C2CB-EC49-6DEBD01A6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1671" y="1418668"/>
            <a:ext cx="2648207" cy="36164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C0F448D-E731-2C0F-294E-372EE583A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6378" y="1381193"/>
            <a:ext cx="2864164" cy="3758075"/>
          </a:xfrm>
          <a:prstGeom prst="rect">
            <a:avLst/>
          </a:prstGeom>
        </p:spPr>
      </p:pic>
      <p:sp>
        <p:nvSpPr>
          <p:cNvPr id="58" name="object 15">
            <a:extLst>
              <a:ext uri="{FF2B5EF4-FFF2-40B4-BE49-F238E27FC236}">
                <a16:creationId xmlns:a16="http://schemas.microsoft.com/office/drawing/2014/main" id="{0280DF9B-3A75-CF6F-8FFF-79A405B7F7D6}"/>
              </a:ext>
            </a:extLst>
          </p:cNvPr>
          <p:cNvSpPr txBox="1"/>
          <p:nvPr/>
        </p:nvSpPr>
        <p:spPr>
          <a:xfrm>
            <a:off x="5080937" y="1083631"/>
            <a:ext cx="54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70C0"/>
                </a:solidFill>
                <a:latin typeface="Calibri"/>
                <a:cs typeface="Calibri"/>
              </a:rPr>
              <a:t>NOV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9CD926AF-F9FA-7F15-D728-53ADA7652B3C}"/>
              </a:ext>
            </a:extLst>
          </p:cNvPr>
          <p:cNvSpPr txBox="1"/>
          <p:nvPr/>
        </p:nvSpPr>
        <p:spPr>
          <a:xfrm>
            <a:off x="8128267" y="1094869"/>
            <a:ext cx="54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70C0"/>
                </a:solidFill>
                <a:latin typeface="Calibri"/>
                <a:cs typeface="Calibri"/>
              </a:rPr>
              <a:t>DEC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4F7ED04-570D-3D98-E64A-EAA2C62A4B4F}"/>
              </a:ext>
            </a:extLst>
          </p:cNvPr>
          <p:cNvSpPr txBox="1"/>
          <p:nvPr/>
        </p:nvSpPr>
        <p:spPr>
          <a:xfrm>
            <a:off x="1061524" y="5240413"/>
            <a:ext cx="977773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The trends for 3 months comparison was the top 5 of the brands maintain highest throughout the months. This indicated the success of the brand that we can maintain as top selling brands in our company.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Findings; Bottom 5 of the trends are changing; we can identify what was the reasons for the instability of the total numbers of carton sold.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Armed with insights into the top-performing brands, the marketing team can optimize their marketing campaigns to capitalize on existing consumer demand. They can allocate resources towards promoting high-performing brands and products, refine messaging and targeting strategies, and identify new opportunities for marketing initiatives.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7816" y="1112520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F7F7F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100" y="1102186"/>
            <a:ext cx="9326880" cy="0"/>
          </a:xfrm>
          <a:custGeom>
            <a:avLst/>
            <a:gdLst/>
            <a:ahLst/>
            <a:cxnLst/>
            <a:rect l="l" t="t" r="r" b="b"/>
            <a:pathLst>
              <a:path w="9326880">
                <a:moveTo>
                  <a:pt x="0" y="0"/>
                </a:moveTo>
                <a:lnTo>
                  <a:pt x="9326880" y="1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935654" y="243189"/>
            <a:ext cx="941705" cy="702310"/>
            <a:chOff x="10935654" y="243189"/>
            <a:chExt cx="941705" cy="702310"/>
          </a:xfrm>
        </p:grpSpPr>
        <p:sp>
          <p:nvSpPr>
            <p:cNvPr id="5" name="object 5"/>
            <p:cNvSpPr/>
            <p:nvPr/>
          </p:nvSpPr>
          <p:spPr>
            <a:xfrm>
              <a:off x="11200828" y="243191"/>
              <a:ext cx="676275" cy="462915"/>
            </a:xfrm>
            <a:custGeom>
              <a:avLst/>
              <a:gdLst/>
              <a:ahLst/>
              <a:cxnLst/>
              <a:rect l="l" t="t" r="r" b="b"/>
              <a:pathLst>
                <a:path w="676275" h="462915">
                  <a:moveTo>
                    <a:pt x="676186" y="316661"/>
                  </a:moveTo>
                  <a:lnTo>
                    <a:pt x="667169" y="287540"/>
                  </a:lnTo>
                  <a:lnTo>
                    <a:pt x="647700" y="263880"/>
                  </a:lnTo>
                  <a:lnTo>
                    <a:pt x="617956" y="249224"/>
                  </a:lnTo>
                  <a:lnTo>
                    <a:pt x="578129" y="247116"/>
                  </a:lnTo>
                  <a:lnTo>
                    <a:pt x="533184" y="254508"/>
                  </a:lnTo>
                  <a:lnTo>
                    <a:pt x="504063" y="262750"/>
                  </a:lnTo>
                  <a:lnTo>
                    <a:pt x="535393" y="240855"/>
                  </a:lnTo>
                  <a:lnTo>
                    <a:pt x="562483" y="210350"/>
                  </a:lnTo>
                  <a:lnTo>
                    <a:pt x="575106" y="180949"/>
                  </a:lnTo>
                  <a:lnTo>
                    <a:pt x="574852" y="154076"/>
                  </a:lnTo>
                  <a:lnTo>
                    <a:pt x="563372" y="131178"/>
                  </a:lnTo>
                  <a:lnTo>
                    <a:pt x="542251" y="113703"/>
                  </a:lnTo>
                  <a:lnTo>
                    <a:pt x="513118" y="103098"/>
                  </a:lnTo>
                  <a:lnTo>
                    <a:pt x="477596" y="100774"/>
                  </a:lnTo>
                  <a:lnTo>
                    <a:pt x="437286" y="108204"/>
                  </a:lnTo>
                  <a:lnTo>
                    <a:pt x="400443" y="123990"/>
                  </a:lnTo>
                  <a:lnTo>
                    <a:pt x="392976" y="129057"/>
                  </a:lnTo>
                  <a:lnTo>
                    <a:pt x="411086" y="101041"/>
                  </a:lnTo>
                  <a:lnTo>
                    <a:pt x="418706" y="70485"/>
                  </a:lnTo>
                  <a:lnTo>
                    <a:pt x="414528" y="43942"/>
                  </a:lnTo>
                  <a:lnTo>
                    <a:pt x="400748" y="22593"/>
                  </a:lnTo>
                  <a:lnTo>
                    <a:pt x="388962" y="14249"/>
                  </a:lnTo>
                  <a:lnTo>
                    <a:pt x="388962" y="131775"/>
                  </a:lnTo>
                  <a:lnTo>
                    <a:pt x="366001" y="147332"/>
                  </a:lnTo>
                  <a:lnTo>
                    <a:pt x="333375" y="176326"/>
                  </a:lnTo>
                  <a:lnTo>
                    <a:pt x="301967" y="209042"/>
                  </a:lnTo>
                  <a:lnTo>
                    <a:pt x="240449" y="277939"/>
                  </a:lnTo>
                  <a:lnTo>
                    <a:pt x="209169" y="310286"/>
                  </a:lnTo>
                  <a:lnTo>
                    <a:pt x="176745" y="338670"/>
                  </a:lnTo>
                  <a:lnTo>
                    <a:pt x="142595" y="361175"/>
                  </a:lnTo>
                  <a:lnTo>
                    <a:pt x="106133" y="375869"/>
                  </a:lnTo>
                  <a:lnTo>
                    <a:pt x="66763" y="380847"/>
                  </a:lnTo>
                  <a:lnTo>
                    <a:pt x="37592" y="376313"/>
                  </a:lnTo>
                  <a:lnTo>
                    <a:pt x="84162" y="370497"/>
                  </a:lnTo>
                  <a:lnTo>
                    <a:pt x="128752" y="349211"/>
                  </a:lnTo>
                  <a:lnTo>
                    <a:pt x="169227" y="317068"/>
                  </a:lnTo>
                  <a:lnTo>
                    <a:pt x="205308" y="278498"/>
                  </a:lnTo>
                  <a:lnTo>
                    <a:pt x="236715" y="237871"/>
                  </a:lnTo>
                  <a:lnTo>
                    <a:pt x="263156" y="199593"/>
                  </a:lnTo>
                  <a:lnTo>
                    <a:pt x="284340" y="168071"/>
                  </a:lnTo>
                  <a:lnTo>
                    <a:pt x="325945" y="120726"/>
                  </a:lnTo>
                  <a:lnTo>
                    <a:pt x="361061" y="100076"/>
                  </a:lnTo>
                  <a:lnTo>
                    <a:pt x="384098" y="105029"/>
                  </a:lnTo>
                  <a:lnTo>
                    <a:pt x="388962" y="131775"/>
                  </a:lnTo>
                  <a:lnTo>
                    <a:pt x="388962" y="14249"/>
                  </a:lnTo>
                  <a:lnTo>
                    <a:pt x="379539" y="7556"/>
                  </a:lnTo>
                  <a:lnTo>
                    <a:pt x="353098" y="0"/>
                  </a:lnTo>
                  <a:lnTo>
                    <a:pt x="323634" y="1066"/>
                  </a:lnTo>
                  <a:lnTo>
                    <a:pt x="264337" y="33680"/>
                  </a:lnTo>
                  <a:lnTo>
                    <a:pt x="238899" y="67513"/>
                  </a:lnTo>
                  <a:lnTo>
                    <a:pt x="221272" y="103708"/>
                  </a:lnTo>
                  <a:lnTo>
                    <a:pt x="204978" y="145745"/>
                  </a:lnTo>
                  <a:lnTo>
                    <a:pt x="188480" y="190715"/>
                  </a:lnTo>
                  <a:lnTo>
                    <a:pt x="170180" y="235699"/>
                  </a:lnTo>
                  <a:lnTo>
                    <a:pt x="148526" y="277774"/>
                  </a:lnTo>
                  <a:lnTo>
                    <a:pt x="121970" y="314020"/>
                  </a:lnTo>
                  <a:lnTo>
                    <a:pt x="88912" y="341528"/>
                  </a:lnTo>
                  <a:lnTo>
                    <a:pt x="47815" y="357365"/>
                  </a:lnTo>
                  <a:lnTo>
                    <a:pt x="36055" y="376072"/>
                  </a:lnTo>
                  <a:lnTo>
                    <a:pt x="23901" y="374167"/>
                  </a:lnTo>
                  <a:lnTo>
                    <a:pt x="14224" y="390753"/>
                  </a:lnTo>
                  <a:lnTo>
                    <a:pt x="56997" y="405968"/>
                  </a:lnTo>
                  <a:lnTo>
                    <a:pt x="101358" y="409651"/>
                  </a:lnTo>
                  <a:lnTo>
                    <a:pt x="146545" y="403694"/>
                  </a:lnTo>
                  <a:lnTo>
                    <a:pt x="191770" y="390004"/>
                  </a:lnTo>
                  <a:lnTo>
                    <a:pt x="236258" y="370497"/>
                  </a:lnTo>
                  <a:lnTo>
                    <a:pt x="279247" y="347052"/>
                  </a:lnTo>
                  <a:lnTo>
                    <a:pt x="319951" y="321576"/>
                  </a:lnTo>
                  <a:lnTo>
                    <a:pt x="357593" y="295986"/>
                  </a:lnTo>
                  <a:lnTo>
                    <a:pt x="391388" y="272161"/>
                  </a:lnTo>
                  <a:lnTo>
                    <a:pt x="420585" y="252006"/>
                  </a:lnTo>
                  <a:lnTo>
                    <a:pt x="444398" y="237426"/>
                  </a:lnTo>
                  <a:lnTo>
                    <a:pt x="478078" y="225234"/>
                  </a:lnTo>
                  <a:lnTo>
                    <a:pt x="498767" y="230962"/>
                  </a:lnTo>
                  <a:lnTo>
                    <a:pt x="504228" y="248323"/>
                  </a:lnTo>
                  <a:lnTo>
                    <a:pt x="495274" y="265226"/>
                  </a:lnTo>
                  <a:lnTo>
                    <a:pt x="490816" y="266484"/>
                  </a:lnTo>
                  <a:lnTo>
                    <a:pt x="450646" y="282067"/>
                  </a:lnTo>
                  <a:lnTo>
                    <a:pt x="412318" y="300266"/>
                  </a:lnTo>
                  <a:lnTo>
                    <a:pt x="375488" y="320103"/>
                  </a:lnTo>
                  <a:lnTo>
                    <a:pt x="304825" y="360794"/>
                  </a:lnTo>
                  <a:lnTo>
                    <a:pt x="270281" y="379679"/>
                  </a:lnTo>
                  <a:lnTo>
                    <a:pt x="235788" y="396290"/>
                  </a:lnTo>
                  <a:lnTo>
                    <a:pt x="200964" y="409651"/>
                  </a:lnTo>
                  <a:lnTo>
                    <a:pt x="165468" y="418769"/>
                  </a:lnTo>
                  <a:lnTo>
                    <a:pt x="128930" y="422681"/>
                  </a:lnTo>
                  <a:lnTo>
                    <a:pt x="90995" y="420395"/>
                  </a:lnTo>
                  <a:lnTo>
                    <a:pt x="51295" y="410933"/>
                  </a:lnTo>
                  <a:lnTo>
                    <a:pt x="9486" y="393331"/>
                  </a:lnTo>
                  <a:lnTo>
                    <a:pt x="0" y="405180"/>
                  </a:lnTo>
                  <a:lnTo>
                    <a:pt x="43472" y="434289"/>
                  </a:lnTo>
                  <a:lnTo>
                    <a:pt x="93510" y="452361"/>
                  </a:lnTo>
                  <a:lnTo>
                    <a:pt x="147751" y="461149"/>
                  </a:lnTo>
                  <a:lnTo>
                    <a:pt x="203873" y="462394"/>
                  </a:lnTo>
                  <a:lnTo>
                    <a:pt x="259549" y="457873"/>
                  </a:lnTo>
                  <a:lnTo>
                    <a:pt x="312407" y="449313"/>
                  </a:lnTo>
                  <a:lnTo>
                    <a:pt x="360146" y="438492"/>
                  </a:lnTo>
                  <a:lnTo>
                    <a:pt x="400405" y="427151"/>
                  </a:lnTo>
                  <a:lnTo>
                    <a:pt x="449135" y="409930"/>
                  </a:lnTo>
                  <a:lnTo>
                    <a:pt x="498424" y="394474"/>
                  </a:lnTo>
                  <a:lnTo>
                    <a:pt x="528523" y="396494"/>
                  </a:lnTo>
                  <a:lnTo>
                    <a:pt x="539242" y="411048"/>
                  </a:lnTo>
                  <a:lnTo>
                    <a:pt x="530364" y="433184"/>
                  </a:lnTo>
                  <a:lnTo>
                    <a:pt x="501700" y="457949"/>
                  </a:lnTo>
                  <a:lnTo>
                    <a:pt x="562254" y="438886"/>
                  </a:lnTo>
                  <a:lnTo>
                    <a:pt x="611238" y="412343"/>
                  </a:lnTo>
                  <a:lnTo>
                    <a:pt x="647407" y="381190"/>
                  </a:lnTo>
                  <a:lnTo>
                    <a:pt x="669480" y="348335"/>
                  </a:lnTo>
                  <a:lnTo>
                    <a:pt x="676186" y="316661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8417" y="298639"/>
              <a:ext cx="189142" cy="2491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935652" y="41837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0426" y="345008"/>
                  </a:moveTo>
                  <a:lnTo>
                    <a:pt x="164795" y="345008"/>
                  </a:lnTo>
                  <a:lnTo>
                    <a:pt x="162420" y="349745"/>
                  </a:lnTo>
                  <a:lnTo>
                    <a:pt x="171640" y="351256"/>
                  </a:lnTo>
                  <a:lnTo>
                    <a:pt x="182676" y="356387"/>
                  </a:lnTo>
                  <a:lnTo>
                    <a:pt x="191935" y="366001"/>
                  </a:lnTo>
                  <a:lnTo>
                    <a:pt x="195821" y="380961"/>
                  </a:lnTo>
                  <a:lnTo>
                    <a:pt x="192697" y="388874"/>
                  </a:lnTo>
                  <a:lnTo>
                    <a:pt x="186905" y="401332"/>
                  </a:lnTo>
                  <a:lnTo>
                    <a:pt x="178396" y="417385"/>
                  </a:lnTo>
                  <a:lnTo>
                    <a:pt x="167170" y="436092"/>
                  </a:lnTo>
                  <a:lnTo>
                    <a:pt x="163525" y="440118"/>
                  </a:lnTo>
                  <a:lnTo>
                    <a:pt x="157619" y="446887"/>
                  </a:lnTo>
                  <a:lnTo>
                    <a:pt x="151739" y="453593"/>
                  </a:lnTo>
                  <a:lnTo>
                    <a:pt x="147993" y="457619"/>
                  </a:lnTo>
                  <a:lnTo>
                    <a:pt x="140893" y="464743"/>
                  </a:lnTo>
                  <a:lnTo>
                    <a:pt x="131394" y="464743"/>
                  </a:lnTo>
                  <a:lnTo>
                    <a:pt x="126657" y="459994"/>
                  </a:lnTo>
                  <a:lnTo>
                    <a:pt x="124294" y="455256"/>
                  </a:lnTo>
                  <a:lnTo>
                    <a:pt x="98005" y="378587"/>
                  </a:lnTo>
                  <a:lnTo>
                    <a:pt x="96405" y="369100"/>
                  </a:lnTo>
                  <a:lnTo>
                    <a:pt x="98221" y="362115"/>
                  </a:lnTo>
                  <a:lnTo>
                    <a:pt x="102311" y="357390"/>
                  </a:lnTo>
                  <a:lnTo>
                    <a:pt x="107492" y="354672"/>
                  </a:lnTo>
                  <a:lnTo>
                    <a:pt x="114604" y="349745"/>
                  </a:lnTo>
                  <a:lnTo>
                    <a:pt x="131394" y="349745"/>
                  </a:lnTo>
                  <a:lnTo>
                    <a:pt x="133769" y="347370"/>
                  </a:lnTo>
                  <a:lnTo>
                    <a:pt x="2362" y="347370"/>
                  </a:lnTo>
                  <a:lnTo>
                    <a:pt x="0" y="349745"/>
                  </a:lnTo>
                  <a:lnTo>
                    <a:pt x="8737" y="352933"/>
                  </a:lnTo>
                  <a:lnTo>
                    <a:pt x="19977" y="364439"/>
                  </a:lnTo>
                  <a:lnTo>
                    <a:pt x="32588" y="387172"/>
                  </a:lnTo>
                  <a:lnTo>
                    <a:pt x="45440" y="424027"/>
                  </a:lnTo>
                  <a:lnTo>
                    <a:pt x="55410" y="450913"/>
                  </a:lnTo>
                  <a:lnTo>
                    <a:pt x="68072" y="484251"/>
                  </a:lnTo>
                  <a:lnTo>
                    <a:pt x="78955" y="512622"/>
                  </a:lnTo>
                  <a:lnTo>
                    <a:pt x="83578" y="524611"/>
                  </a:lnTo>
                  <a:lnTo>
                    <a:pt x="85763" y="526973"/>
                  </a:lnTo>
                  <a:lnTo>
                    <a:pt x="100558" y="526973"/>
                  </a:lnTo>
                  <a:lnTo>
                    <a:pt x="102755" y="524611"/>
                  </a:lnTo>
                  <a:lnTo>
                    <a:pt x="119926" y="501688"/>
                  </a:lnTo>
                  <a:lnTo>
                    <a:pt x="143852" y="472274"/>
                  </a:lnTo>
                  <a:lnTo>
                    <a:pt x="174282" y="436092"/>
                  </a:lnTo>
                  <a:lnTo>
                    <a:pt x="204889" y="400926"/>
                  </a:lnTo>
                  <a:lnTo>
                    <a:pt x="230771" y="372541"/>
                  </a:lnTo>
                  <a:lnTo>
                    <a:pt x="249936" y="353148"/>
                  </a:lnTo>
                  <a:lnTo>
                    <a:pt x="260426" y="345008"/>
                  </a:lnTo>
                  <a:close/>
                </a:path>
                <a:path w="527050" h="527050">
                  <a:moveTo>
                    <a:pt x="331965" y="347370"/>
                  </a:moveTo>
                  <a:lnTo>
                    <a:pt x="329844" y="335813"/>
                  </a:lnTo>
                  <a:lnTo>
                    <a:pt x="323938" y="326745"/>
                  </a:lnTo>
                  <a:lnTo>
                    <a:pt x="314871" y="320840"/>
                  </a:lnTo>
                  <a:lnTo>
                    <a:pt x="303314" y="318719"/>
                  </a:lnTo>
                  <a:lnTo>
                    <a:pt x="291833" y="320840"/>
                  </a:lnTo>
                  <a:lnTo>
                    <a:pt x="282765" y="326745"/>
                  </a:lnTo>
                  <a:lnTo>
                    <a:pt x="276796" y="335813"/>
                  </a:lnTo>
                  <a:lnTo>
                    <a:pt x="274662" y="347370"/>
                  </a:lnTo>
                  <a:lnTo>
                    <a:pt x="276796" y="357962"/>
                  </a:lnTo>
                  <a:lnTo>
                    <a:pt x="282765" y="367207"/>
                  </a:lnTo>
                  <a:lnTo>
                    <a:pt x="291833" y="373735"/>
                  </a:lnTo>
                  <a:lnTo>
                    <a:pt x="303314" y="376212"/>
                  </a:lnTo>
                  <a:lnTo>
                    <a:pt x="314871" y="373735"/>
                  </a:lnTo>
                  <a:lnTo>
                    <a:pt x="323938" y="367207"/>
                  </a:lnTo>
                  <a:lnTo>
                    <a:pt x="329844" y="357962"/>
                  </a:lnTo>
                  <a:lnTo>
                    <a:pt x="331965" y="347370"/>
                  </a:lnTo>
                  <a:close/>
                </a:path>
                <a:path w="527050" h="527050">
                  <a:moveTo>
                    <a:pt x="335000" y="99682"/>
                  </a:moveTo>
                  <a:lnTo>
                    <a:pt x="323088" y="60782"/>
                  </a:lnTo>
                  <a:lnTo>
                    <a:pt x="300177" y="29578"/>
                  </a:lnTo>
                  <a:lnTo>
                    <a:pt x="267627" y="8521"/>
                  </a:lnTo>
                  <a:lnTo>
                    <a:pt x="226834" y="0"/>
                  </a:lnTo>
                  <a:lnTo>
                    <a:pt x="174421" y="7188"/>
                  </a:lnTo>
                  <a:lnTo>
                    <a:pt x="134924" y="30314"/>
                  </a:lnTo>
                  <a:lnTo>
                    <a:pt x="113322" y="66446"/>
                  </a:lnTo>
                  <a:lnTo>
                    <a:pt x="114604" y="112636"/>
                  </a:lnTo>
                  <a:lnTo>
                    <a:pt x="125755" y="88988"/>
                  </a:lnTo>
                  <a:lnTo>
                    <a:pt x="142468" y="74345"/>
                  </a:lnTo>
                  <a:lnTo>
                    <a:pt x="161391" y="66903"/>
                  </a:lnTo>
                  <a:lnTo>
                    <a:pt x="179222" y="64820"/>
                  </a:lnTo>
                  <a:lnTo>
                    <a:pt x="217271" y="72034"/>
                  </a:lnTo>
                  <a:lnTo>
                    <a:pt x="247243" y="92062"/>
                  </a:lnTo>
                  <a:lnTo>
                    <a:pt x="266471" y="122415"/>
                  </a:lnTo>
                  <a:lnTo>
                    <a:pt x="272288" y="160642"/>
                  </a:lnTo>
                  <a:lnTo>
                    <a:pt x="262623" y="199199"/>
                  </a:lnTo>
                  <a:lnTo>
                    <a:pt x="239737" y="230644"/>
                  </a:lnTo>
                  <a:lnTo>
                    <a:pt x="207429" y="252234"/>
                  </a:lnTo>
                  <a:lnTo>
                    <a:pt x="169532" y="261226"/>
                  </a:lnTo>
                  <a:lnTo>
                    <a:pt x="136982" y="256413"/>
                  </a:lnTo>
                  <a:lnTo>
                    <a:pt x="109296" y="242595"/>
                  </a:lnTo>
                  <a:lnTo>
                    <a:pt x="89649" y="220713"/>
                  </a:lnTo>
                  <a:lnTo>
                    <a:pt x="81203" y="191668"/>
                  </a:lnTo>
                  <a:lnTo>
                    <a:pt x="80987" y="183756"/>
                  </a:lnTo>
                  <a:lnTo>
                    <a:pt x="83007" y="169519"/>
                  </a:lnTo>
                  <a:lnTo>
                    <a:pt x="109855" y="136537"/>
                  </a:lnTo>
                  <a:lnTo>
                    <a:pt x="148488" y="139623"/>
                  </a:lnTo>
                  <a:lnTo>
                    <a:pt x="148170" y="182956"/>
                  </a:lnTo>
                  <a:lnTo>
                    <a:pt x="143256" y="194030"/>
                  </a:lnTo>
                  <a:lnTo>
                    <a:pt x="169532" y="222885"/>
                  </a:lnTo>
                  <a:lnTo>
                    <a:pt x="217246" y="196545"/>
                  </a:lnTo>
                  <a:lnTo>
                    <a:pt x="228180" y="152184"/>
                  </a:lnTo>
                  <a:lnTo>
                    <a:pt x="196684" y="108496"/>
                  </a:lnTo>
                  <a:lnTo>
                    <a:pt x="157683" y="100584"/>
                  </a:lnTo>
                  <a:lnTo>
                    <a:pt x="120713" y="108127"/>
                  </a:lnTo>
                  <a:lnTo>
                    <a:pt x="114604" y="112636"/>
                  </a:lnTo>
                  <a:lnTo>
                    <a:pt x="93141" y="128485"/>
                  </a:lnTo>
                  <a:lnTo>
                    <a:pt x="76352" y="158267"/>
                  </a:lnTo>
                  <a:lnTo>
                    <a:pt x="71729" y="194030"/>
                  </a:lnTo>
                  <a:lnTo>
                    <a:pt x="75323" y="216420"/>
                  </a:lnTo>
                  <a:lnTo>
                    <a:pt x="94145" y="253034"/>
                  </a:lnTo>
                  <a:lnTo>
                    <a:pt x="140906" y="280365"/>
                  </a:lnTo>
                  <a:lnTo>
                    <a:pt x="186334" y="287502"/>
                  </a:lnTo>
                  <a:lnTo>
                    <a:pt x="227901" y="280377"/>
                  </a:lnTo>
                  <a:lnTo>
                    <a:pt x="265328" y="260375"/>
                  </a:lnTo>
                  <a:lnTo>
                    <a:pt x="296786" y="229577"/>
                  </a:lnTo>
                  <a:lnTo>
                    <a:pt x="320459" y="190055"/>
                  </a:lnTo>
                  <a:lnTo>
                    <a:pt x="334530" y="143852"/>
                  </a:lnTo>
                  <a:lnTo>
                    <a:pt x="335000" y="99682"/>
                  </a:lnTo>
                  <a:close/>
                </a:path>
                <a:path w="527050" h="527050">
                  <a:moveTo>
                    <a:pt x="526757" y="417309"/>
                  </a:moveTo>
                  <a:lnTo>
                    <a:pt x="494372" y="388239"/>
                  </a:lnTo>
                  <a:lnTo>
                    <a:pt x="474751" y="386943"/>
                  </a:lnTo>
                  <a:lnTo>
                    <a:pt x="457847" y="389267"/>
                  </a:lnTo>
                  <a:lnTo>
                    <a:pt x="418807" y="404761"/>
                  </a:lnTo>
                  <a:lnTo>
                    <a:pt x="410806" y="409803"/>
                  </a:lnTo>
                  <a:lnTo>
                    <a:pt x="415747" y="397751"/>
                  </a:lnTo>
                  <a:lnTo>
                    <a:pt x="415747" y="393014"/>
                  </a:lnTo>
                  <a:lnTo>
                    <a:pt x="413372" y="388073"/>
                  </a:lnTo>
                  <a:lnTo>
                    <a:pt x="334530" y="388073"/>
                  </a:lnTo>
                  <a:lnTo>
                    <a:pt x="331965" y="393014"/>
                  </a:lnTo>
                  <a:lnTo>
                    <a:pt x="339750" y="394652"/>
                  </a:lnTo>
                  <a:lnTo>
                    <a:pt x="347256" y="398970"/>
                  </a:lnTo>
                  <a:lnTo>
                    <a:pt x="352501" y="405104"/>
                  </a:lnTo>
                  <a:lnTo>
                    <a:pt x="353504" y="412178"/>
                  </a:lnTo>
                  <a:lnTo>
                    <a:pt x="350418" y="424637"/>
                  </a:lnTo>
                  <a:lnTo>
                    <a:pt x="334416" y="481863"/>
                  </a:lnTo>
                  <a:lnTo>
                    <a:pt x="303999" y="513029"/>
                  </a:lnTo>
                  <a:lnTo>
                    <a:pt x="296379" y="512191"/>
                  </a:lnTo>
                  <a:lnTo>
                    <a:pt x="291465" y="508012"/>
                  </a:lnTo>
                  <a:lnTo>
                    <a:pt x="289077" y="505447"/>
                  </a:lnTo>
                  <a:lnTo>
                    <a:pt x="289077" y="495960"/>
                  </a:lnTo>
                  <a:lnTo>
                    <a:pt x="315366" y="412178"/>
                  </a:lnTo>
                  <a:lnTo>
                    <a:pt x="315366" y="409803"/>
                  </a:lnTo>
                  <a:lnTo>
                    <a:pt x="317728" y="402501"/>
                  </a:lnTo>
                  <a:lnTo>
                    <a:pt x="312991" y="397751"/>
                  </a:lnTo>
                  <a:lnTo>
                    <a:pt x="312991" y="393014"/>
                  </a:lnTo>
                  <a:lnTo>
                    <a:pt x="305676" y="388073"/>
                  </a:lnTo>
                  <a:lnTo>
                    <a:pt x="219722" y="388073"/>
                  </a:lnTo>
                  <a:lnTo>
                    <a:pt x="217347" y="393014"/>
                  </a:lnTo>
                  <a:lnTo>
                    <a:pt x="226606" y="395389"/>
                  </a:lnTo>
                  <a:lnTo>
                    <a:pt x="237909" y="399554"/>
                  </a:lnTo>
                  <a:lnTo>
                    <a:pt x="247865" y="406438"/>
                  </a:lnTo>
                  <a:lnTo>
                    <a:pt x="253123" y="416915"/>
                  </a:lnTo>
                  <a:lnTo>
                    <a:pt x="229412" y="495960"/>
                  </a:lnTo>
                  <a:lnTo>
                    <a:pt x="226834" y="503072"/>
                  </a:lnTo>
                  <a:lnTo>
                    <a:pt x="222097" y="508012"/>
                  </a:lnTo>
                  <a:lnTo>
                    <a:pt x="217347" y="510387"/>
                  </a:lnTo>
                  <a:lnTo>
                    <a:pt x="212610" y="510387"/>
                  </a:lnTo>
                  <a:lnTo>
                    <a:pt x="207873" y="512749"/>
                  </a:lnTo>
                  <a:lnTo>
                    <a:pt x="200558" y="512749"/>
                  </a:lnTo>
                  <a:lnTo>
                    <a:pt x="198183" y="519861"/>
                  </a:lnTo>
                  <a:lnTo>
                    <a:pt x="401320" y="519861"/>
                  </a:lnTo>
                  <a:lnTo>
                    <a:pt x="401320" y="515124"/>
                  </a:lnTo>
                  <a:lnTo>
                    <a:pt x="395998" y="513029"/>
                  </a:lnTo>
                  <a:lnTo>
                    <a:pt x="393738" y="512127"/>
                  </a:lnTo>
                  <a:lnTo>
                    <a:pt x="388797" y="507314"/>
                  </a:lnTo>
                  <a:lnTo>
                    <a:pt x="386562" y="501624"/>
                  </a:lnTo>
                  <a:lnTo>
                    <a:pt x="387096" y="495960"/>
                  </a:lnTo>
                  <a:lnTo>
                    <a:pt x="410806" y="416915"/>
                  </a:lnTo>
                  <a:lnTo>
                    <a:pt x="446773" y="404863"/>
                  </a:lnTo>
                  <a:lnTo>
                    <a:pt x="458622" y="404863"/>
                  </a:lnTo>
                  <a:lnTo>
                    <a:pt x="463372" y="409803"/>
                  </a:lnTo>
                  <a:lnTo>
                    <a:pt x="465937" y="414553"/>
                  </a:lnTo>
                  <a:lnTo>
                    <a:pt x="465937" y="424027"/>
                  </a:lnTo>
                  <a:lnTo>
                    <a:pt x="463372" y="428967"/>
                  </a:lnTo>
                  <a:lnTo>
                    <a:pt x="444398" y="500697"/>
                  </a:lnTo>
                  <a:lnTo>
                    <a:pt x="439661" y="507072"/>
                  </a:lnTo>
                  <a:lnTo>
                    <a:pt x="433324" y="511835"/>
                  </a:lnTo>
                  <a:lnTo>
                    <a:pt x="426554" y="515239"/>
                  </a:lnTo>
                  <a:lnTo>
                    <a:pt x="420484" y="517499"/>
                  </a:lnTo>
                  <a:lnTo>
                    <a:pt x="418109" y="519861"/>
                  </a:lnTo>
                  <a:lnTo>
                    <a:pt x="520865" y="519861"/>
                  </a:lnTo>
                  <a:lnTo>
                    <a:pt x="520865" y="517499"/>
                  </a:lnTo>
                  <a:lnTo>
                    <a:pt x="513829" y="515162"/>
                  </a:lnTo>
                  <a:lnTo>
                    <a:pt x="507949" y="511251"/>
                  </a:lnTo>
                  <a:lnTo>
                    <a:pt x="504329" y="505079"/>
                  </a:lnTo>
                  <a:lnTo>
                    <a:pt x="504075" y="495960"/>
                  </a:lnTo>
                  <a:lnTo>
                    <a:pt x="525614" y="428967"/>
                  </a:lnTo>
                  <a:lnTo>
                    <a:pt x="526757" y="417309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7816" y="744204"/>
              <a:ext cx="404748" cy="1987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35602" y="11190224"/>
            <a:ext cx="850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Annual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Report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2023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6644" y="530859"/>
            <a:ext cx="416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99"/>
                </a:solidFill>
              </a:rPr>
              <a:t>Group</a:t>
            </a:r>
            <a:r>
              <a:rPr spc="-25" dirty="0">
                <a:solidFill>
                  <a:srgbClr val="000099"/>
                </a:solidFill>
              </a:rPr>
              <a:t> </a:t>
            </a:r>
            <a:r>
              <a:rPr spc="-15" dirty="0">
                <a:solidFill>
                  <a:srgbClr val="000099"/>
                </a:solidFill>
              </a:rPr>
              <a:t>Revenue </a:t>
            </a:r>
            <a:r>
              <a:rPr spc="-10" dirty="0">
                <a:solidFill>
                  <a:srgbClr val="000099"/>
                </a:solidFill>
              </a:rPr>
              <a:t>by</a:t>
            </a:r>
            <a:r>
              <a:rPr spc="-2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Channels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1274" y="9360408"/>
            <a:ext cx="631952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12.6%</a:t>
            </a:r>
            <a:r>
              <a:rPr sz="1600" b="1" spc="-10" dirty="0">
                <a:latin typeface="Calibri"/>
                <a:cs typeface="Calibri"/>
              </a:rPr>
              <a:t> organic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growth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E-commerce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dirty="0">
                <a:latin typeface="Calibri"/>
                <a:cs typeface="Calibri"/>
              </a:rPr>
              <a:t> 2023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Vinda </a:t>
            </a:r>
            <a:r>
              <a:rPr sz="1600" b="1" spc="-10" dirty="0">
                <a:latin typeface="Calibri"/>
                <a:cs typeface="Calibri"/>
              </a:rPr>
              <a:t>brand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being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double </a:t>
            </a:r>
            <a:r>
              <a:rPr sz="1600" b="1" dirty="0">
                <a:latin typeface="Calibri"/>
                <a:cs typeface="Calibri"/>
              </a:rPr>
              <a:t>11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top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sales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tissue </a:t>
            </a:r>
            <a:r>
              <a:rPr sz="1600" b="1" spc="-10" dirty="0">
                <a:latin typeface="Calibri"/>
                <a:cs typeface="Calibri"/>
              </a:rPr>
              <a:t>brand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eleven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consecutive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year</a:t>
            </a:r>
            <a:r>
              <a:rPr sz="1650" b="1" spc="-7" baseline="25252" dirty="0">
                <a:latin typeface="Calibri"/>
                <a:cs typeface="Calibri"/>
              </a:rPr>
              <a:t>1</a:t>
            </a:r>
            <a:endParaRPr sz="1650" baseline="25252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524" y="9423195"/>
            <a:ext cx="284502" cy="1828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1524" y="9882399"/>
            <a:ext cx="284502" cy="18287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79831" y="9804562"/>
            <a:ext cx="2699374" cy="1148733"/>
          </a:xfrm>
          <a:prstGeom prst="rect">
            <a:avLst/>
          </a:prstGeom>
        </p:spPr>
      </p:pic>
      <p:sp>
        <p:nvSpPr>
          <p:cNvPr id="60" name="object 15">
            <a:extLst>
              <a:ext uri="{FF2B5EF4-FFF2-40B4-BE49-F238E27FC236}">
                <a16:creationId xmlns:a16="http://schemas.microsoft.com/office/drawing/2014/main" id="{C4F7ED04-570D-3D98-E64A-EAA2C62A4B4F}"/>
              </a:ext>
            </a:extLst>
          </p:cNvPr>
          <p:cNvSpPr txBox="1"/>
          <p:nvPr/>
        </p:nvSpPr>
        <p:spPr>
          <a:xfrm>
            <a:off x="1061524" y="5240413"/>
            <a:ext cx="9777730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Brand A has the highest during Nov, to be taken into consideration. Did Brand A have any activation or promotion during Nov? The total carton sold in NOV for Brand A has the highest in sales revenue.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100" dirty="0">
                <a:latin typeface="Calibri"/>
                <a:cs typeface="Calibri"/>
              </a:rPr>
              <a:t>We can use this data to maintain the sales revenue for Brand A, marketing can use this insight to maintain the sales revenue for brand A.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52FAA0-4B1C-75FB-62B4-21A909993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182" y="1214949"/>
            <a:ext cx="4908842" cy="39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5040" y="6504940"/>
            <a:ext cx="90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7F7F7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100" y="1102186"/>
            <a:ext cx="9326880" cy="0"/>
          </a:xfrm>
          <a:custGeom>
            <a:avLst/>
            <a:gdLst/>
            <a:ahLst/>
            <a:cxnLst/>
            <a:rect l="l" t="t" r="r" b="b"/>
            <a:pathLst>
              <a:path w="9326880">
                <a:moveTo>
                  <a:pt x="0" y="0"/>
                </a:moveTo>
                <a:lnTo>
                  <a:pt x="9326880" y="1"/>
                </a:lnTo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935654" y="243189"/>
            <a:ext cx="941705" cy="702310"/>
            <a:chOff x="10935654" y="243189"/>
            <a:chExt cx="941705" cy="702310"/>
          </a:xfrm>
        </p:grpSpPr>
        <p:sp>
          <p:nvSpPr>
            <p:cNvPr id="5" name="object 5"/>
            <p:cNvSpPr/>
            <p:nvPr/>
          </p:nvSpPr>
          <p:spPr>
            <a:xfrm>
              <a:off x="11200828" y="243191"/>
              <a:ext cx="676275" cy="462915"/>
            </a:xfrm>
            <a:custGeom>
              <a:avLst/>
              <a:gdLst/>
              <a:ahLst/>
              <a:cxnLst/>
              <a:rect l="l" t="t" r="r" b="b"/>
              <a:pathLst>
                <a:path w="676275" h="462915">
                  <a:moveTo>
                    <a:pt x="676186" y="316661"/>
                  </a:moveTo>
                  <a:lnTo>
                    <a:pt x="667169" y="287540"/>
                  </a:lnTo>
                  <a:lnTo>
                    <a:pt x="647700" y="263880"/>
                  </a:lnTo>
                  <a:lnTo>
                    <a:pt x="617956" y="249224"/>
                  </a:lnTo>
                  <a:lnTo>
                    <a:pt x="578129" y="247116"/>
                  </a:lnTo>
                  <a:lnTo>
                    <a:pt x="533184" y="254508"/>
                  </a:lnTo>
                  <a:lnTo>
                    <a:pt x="504063" y="262750"/>
                  </a:lnTo>
                  <a:lnTo>
                    <a:pt x="535393" y="240855"/>
                  </a:lnTo>
                  <a:lnTo>
                    <a:pt x="562483" y="210350"/>
                  </a:lnTo>
                  <a:lnTo>
                    <a:pt x="575106" y="180949"/>
                  </a:lnTo>
                  <a:lnTo>
                    <a:pt x="574852" y="154076"/>
                  </a:lnTo>
                  <a:lnTo>
                    <a:pt x="563372" y="131178"/>
                  </a:lnTo>
                  <a:lnTo>
                    <a:pt x="542251" y="113703"/>
                  </a:lnTo>
                  <a:lnTo>
                    <a:pt x="513118" y="103098"/>
                  </a:lnTo>
                  <a:lnTo>
                    <a:pt x="477596" y="100774"/>
                  </a:lnTo>
                  <a:lnTo>
                    <a:pt x="437286" y="108204"/>
                  </a:lnTo>
                  <a:lnTo>
                    <a:pt x="400443" y="123990"/>
                  </a:lnTo>
                  <a:lnTo>
                    <a:pt x="392976" y="129057"/>
                  </a:lnTo>
                  <a:lnTo>
                    <a:pt x="411086" y="101041"/>
                  </a:lnTo>
                  <a:lnTo>
                    <a:pt x="418706" y="70485"/>
                  </a:lnTo>
                  <a:lnTo>
                    <a:pt x="414528" y="43942"/>
                  </a:lnTo>
                  <a:lnTo>
                    <a:pt x="400748" y="22593"/>
                  </a:lnTo>
                  <a:lnTo>
                    <a:pt x="388962" y="14249"/>
                  </a:lnTo>
                  <a:lnTo>
                    <a:pt x="388962" y="131775"/>
                  </a:lnTo>
                  <a:lnTo>
                    <a:pt x="366001" y="147332"/>
                  </a:lnTo>
                  <a:lnTo>
                    <a:pt x="333375" y="176326"/>
                  </a:lnTo>
                  <a:lnTo>
                    <a:pt x="301967" y="209042"/>
                  </a:lnTo>
                  <a:lnTo>
                    <a:pt x="240449" y="277939"/>
                  </a:lnTo>
                  <a:lnTo>
                    <a:pt x="209169" y="310286"/>
                  </a:lnTo>
                  <a:lnTo>
                    <a:pt x="176745" y="338670"/>
                  </a:lnTo>
                  <a:lnTo>
                    <a:pt x="142595" y="361175"/>
                  </a:lnTo>
                  <a:lnTo>
                    <a:pt x="106133" y="375869"/>
                  </a:lnTo>
                  <a:lnTo>
                    <a:pt x="66763" y="380847"/>
                  </a:lnTo>
                  <a:lnTo>
                    <a:pt x="37592" y="376313"/>
                  </a:lnTo>
                  <a:lnTo>
                    <a:pt x="84162" y="370497"/>
                  </a:lnTo>
                  <a:lnTo>
                    <a:pt x="128752" y="349211"/>
                  </a:lnTo>
                  <a:lnTo>
                    <a:pt x="169227" y="317068"/>
                  </a:lnTo>
                  <a:lnTo>
                    <a:pt x="205308" y="278498"/>
                  </a:lnTo>
                  <a:lnTo>
                    <a:pt x="236715" y="237871"/>
                  </a:lnTo>
                  <a:lnTo>
                    <a:pt x="263156" y="199593"/>
                  </a:lnTo>
                  <a:lnTo>
                    <a:pt x="284340" y="168071"/>
                  </a:lnTo>
                  <a:lnTo>
                    <a:pt x="325945" y="120726"/>
                  </a:lnTo>
                  <a:lnTo>
                    <a:pt x="361061" y="100076"/>
                  </a:lnTo>
                  <a:lnTo>
                    <a:pt x="384098" y="105029"/>
                  </a:lnTo>
                  <a:lnTo>
                    <a:pt x="388962" y="131775"/>
                  </a:lnTo>
                  <a:lnTo>
                    <a:pt x="388962" y="14249"/>
                  </a:lnTo>
                  <a:lnTo>
                    <a:pt x="379539" y="7556"/>
                  </a:lnTo>
                  <a:lnTo>
                    <a:pt x="353098" y="0"/>
                  </a:lnTo>
                  <a:lnTo>
                    <a:pt x="323634" y="1066"/>
                  </a:lnTo>
                  <a:lnTo>
                    <a:pt x="264337" y="33680"/>
                  </a:lnTo>
                  <a:lnTo>
                    <a:pt x="238899" y="67513"/>
                  </a:lnTo>
                  <a:lnTo>
                    <a:pt x="221272" y="103708"/>
                  </a:lnTo>
                  <a:lnTo>
                    <a:pt x="204978" y="145745"/>
                  </a:lnTo>
                  <a:lnTo>
                    <a:pt x="188480" y="190715"/>
                  </a:lnTo>
                  <a:lnTo>
                    <a:pt x="170180" y="235699"/>
                  </a:lnTo>
                  <a:lnTo>
                    <a:pt x="148526" y="277774"/>
                  </a:lnTo>
                  <a:lnTo>
                    <a:pt x="121970" y="314020"/>
                  </a:lnTo>
                  <a:lnTo>
                    <a:pt x="88912" y="341528"/>
                  </a:lnTo>
                  <a:lnTo>
                    <a:pt x="47815" y="357365"/>
                  </a:lnTo>
                  <a:lnTo>
                    <a:pt x="36055" y="376072"/>
                  </a:lnTo>
                  <a:lnTo>
                    <a:pt x="23901" y="374167"/>
                  </a:lnTo>
                  <a:lnTo>
                    <a:pt x="14224" y="390753"/>
                  </a:lnTo>
                  <a:lnTo>
                    <a:pt x="56997" y="405968"/>
                  </a:lnTo>
                  <a:lnTo>
                    <a:pt x="101358" y="409651"/>
                  </a:lnTo>
                  <a:lnTo>
                    <a:pt x="146545" y="403694"/>
                  </a:lnTo>
                  <a:lnTo>
                    <a:pt x="191770" y="390004"/>
                  </a:lnTo>
                  <a:lnTo>
                    <a:pt x="236258" y="370497"/>
                  </a:lnTo>
                  <a:lnTo>
                    <a:pt x="279247" y="347052"/>
                  </a:lnTo>
                  <a:lnTo>
                    <a:pt x="319951" y="321576"/>
                  </a:lnTo>
                  <a:lnTo>
                    <a:pt x="357593" y="295986"/>
                  </a:lnTo>
                  <a:lnTo>
                    <a:pt x="391388" y="272161"/>
                  </a:lnTo>
                  <a:lnTo>
                    <a:pt x="420585" y="252006"/>
                  </a:lnTo>
                  <a:lnTo>
                    <a:pt x="444398" y="237426"/>
                  </a:lnTo>
                  <a:lnTo>
                    <a:pt x="478078" y="225234"/>
                  </a:lnTo>
                  <a:lnTo>
                    <a:pt x="498767" y="230962"/>
                  </a:lnTo>
                  <a:lnTo>
                    <a:pt x="504228" y="248323"/>
                  </a:lnTo>
                  <a:lnTo>
                    <a:pt x="495274" y="265226"/>
                  </a:lnTo>
                  <a:lnTo>
                    <a:pt x="490816" y="266484"/>
                  </a:lnTo>
                  <a:lnTo>
                    <a:pt x="450646" y="282067"/>
                  </a:lnTo>
                  <a:lnTo>
                    <a:pt x="412318" y="300266"/>
                  </a:lnTo>
                  <a:lnTo>
                    <a:pt x="375488" y="320103"/>
                  </a:lnTo>
                  <a:lnTo>
                    <a:pt x="304825" y="360794"/>
                  </a:lnTo>
                  <a:lnTo>
                    <a:pt x="270281" y="379679"/>
                  </a:lnTo>
                  <a:lnTo>
                    <a:pt x="235788" y="396290"/>
                  </a:lnTo>
                  <a:lnTo>
                    <a:pt x="200964" y="409651"/>
                  </a:lnTo>
                  <a:lnTo>
                    <a:pt x="165468" y="418769"/>
                  </a:lnTo>
                  <a:lnTo>
                    <a:pt x="128930" y="422681"/>
                  </a:lnTo>
                  <a:lnTo>
                    <a:pt x="90995" y="420395"/>
                  </a:lnTo>
                  <a:lnTo>
                    <a:pt x="51295" y="410933"/>
                  </a:lnTo>
                  <a:lnTo>
                    <a:pt x="9486" y="393331"/>
                  </a:lnTo>
                  <a:lnTo>
                    <a:pt x="0" y="405180"/>
                  </a:lnTo>
                  <a:lnTo>
                    <a:pt x="43472" y="434289"/>
                  </a:lnTo>
                  <a:lnTo>
                    <a:pt x="93510" y="452361"/>
                  </a:lnTo>
                  <a:lnTo>
                    <a:pt x="147751" y="461149"/>
                  </a:lnTo>
                  <a:lnTo>
                    <a:pt x="203873" y="462394"/>
                  </a:lnTo>
                  <a:lnTo>
                    <a:pt x="259549" y="457873"/>
                  </a:lnTo>
                  <a:lnTo>
                    <a:pt x="312407" y="449313"/>
                  </a:lnTo>
                  <a:lnTo>
                    <a:pt x="360146" y="438492"/>
                  </a:lnTo>
                  <a:lnTo>
                    <a:pt x="400405" y="427151"/>
                  </a:lnTo>
                  <a:lnTo>
                    <a:pt x="449135" y="409930"/>
                  </a:lnTo>
                  <a:lnTo>
                    <a:pt x="498424" y="394474"/>
                  </a:lnTo>
                  <a:lnTo>
                    <a:pt x="528523" y="396494"/>
                  </a:lnTo>
                  <a:lnTo>
                    <a:pt x="539242" y="411048"/>
                  </a:lnTo>
                  <a:lnTo>
                    <a:pt x="530364" y="433184"/>
                  </a:lnTo>
                  <a:lnTo>
                    <a:pt x="501700" y="457949"/>
                  </a:lnTo>
                  <a:lnTo>
                    <a:pt x="562254" y="438886"/>
                  </a:lnTo>
                  <a:lnTo>
                    <a:pt x="611238" y="412343"/>
                  </a:lnTo>
                  <a:lnTo>
                    <a:pt x="647407" y="381190"/>
                  </a:lnTo>
                  <a:lnTo>
                    <a:pt x="669480" y="348335"/>
                  </a:lnTo>
                  <a:lnTo>
                    <a:pt x="676186" y="316661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8417" y="298639"/>
              <a:ext cx="189142" cy="2491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935652" y="418375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260426" y="345008"/>
                  </a:moveTo>
                  <a:lnTo>
                    <a:pt x="164795" y="345008"/>
                  </a:lnTo>
                  <a:lnTo>
                    <a:pt x="162420" y="349745"/>
                  </a:lnTo>
                  <a:lnTo>
                    <a:pt x="171640" y="351256"/>
                  </a:lnTo>
                  <a:lnTo>
                    <a:pt x="182676" y="356387"/>
                  </a:lnTo>
                  <a:lnTo>
                    <a:pt x="191935" y="366001"/>
                  </a:lnTo>
                  <a:lnTo>
                    <a:pt x="195821" y="380961"/>
                  </a:lnTo>
                  <a:lnTo>
                    <a:pt x="192697" y="388874"/>
                  </a:lnTo>
                  <a:lnTo>
                    <a:pt x="186905" y="401332"/>
                  </a:lnTo>
                  <a:lnTo>
                    <a:pt x="178396" y="417385"/>
                  </a:lnTo>
                  <a:lnTo>
                    <a:pt x="167170" y="436092"/>
                  </a:lnTo>
                  <a:lnTo>
                    <a:pt x="163525" y="440118"/>
                  </a:lnTo>
                  <a:lnTo>
                    <a:pt x="157619" y="446887"/>
                  </a:lnTo>
                  <a:lnTo>
                    <a:pt x="151739" y="453593"/>
                  </a:lnTo>
                  <a:lnTo>
                    <a:pt x="147993" y="457619"/>
                  </a:lnTo>
                  <a:lnTo>
                    <a:pt x="140893" y="464743"/>
                  </a:lnTo>
                  <a:lnTo>
                    <a:pt x="131394" y="464743"/>
                  </a:lnTo>
                  <a:lnTo>
                    <a:pt x="126657" y="459994"/>
                  </a:lnTo>
                  <a:lnTo>
                    <a:pt x="124294" y="455256"/>
                  </a:lnTo>
                  <a:lnTo>
                    <a:pt x="98005" y="378587"/>
                  </a:lnTo>
                  <a:lnTo>
                    <a:pt x="96405" y="369100"/>
                  </a:lnTo>
                  <a:lnTo>
                    <a:pt x="98221" y="362115"/>
                  </a:lnTo>
                  <a:lnTo>
                    <a:pt x="102311" y="357390"/>
                  </a:lnTo>
                  <a:lnTo>
                    <a:pt x="107492" y="354672"/>
                  </a:lnTo>
                  <a:lnTo>
                    <a:pt x="114604" y="349745"/>
                  </a:lnTo>
                  <a:lnTo>
                    <a:pt x="131394" y="349745"/>
                  </a:lnTo>
                  <a:lnTo>
                    <a:pt x="133769" y="347370"/>
                  </a:lnTo>
                  <a:lnTo>
                    <a:pt x="2362" y="347370"/>
                  </a:lnTo>
                  <a:lnTo>
                    <a:pt x="0" y="349745"/>
                  </a:lnTo>
                  <a:lnTo>
                    <a:pt x="8737" y="352933"/>
                  </a:lnTo>
                  <a:lnTo>
                    <a:pt x="19977" y="364439"/>
                  </a:lnTo>
                  <a:lnTo>
                    <a:pt x="32588" y="387172"/>
                  </a:lnTo>
                  <a:lnTo>
                    <a:pt x="45440" y="424027"/>
                  </a:lnTo>
                  <a:lnTo>
                    <a:pt x="55410" y="450913"/>
                  </a:lnTo>
                  <a:lnTo>
                    <a:pt x="68072" y="484251"/>
                  </a:lnTo>
                  <a:lnTo>
                    <a:pt x="78955" y="512622"/>
                  </a:lnTo>
                  <a:lnTo>
                    <a:pt x="83578" y="524611"/>
                  </a:lnTo>
                  <a:lnTo>
                    <a:pt x="85763" y="526973"/>
                  </a:lnTo>
                  <a:lnTo>
                    <a:pt x="100558" y="526973"/>
                  </a:lnTo>
                  <a:lnTo>
                    <a:pt x="102755" y="524611"/>
                  </a:lnTo>
                  <a:lnTo>
                    <a:pt x="119926" y="501688"/>
                  </a:lnTo>
                  <a:lnTo>
                    <a:pt x="143852" y="472274"/>
                  </a:lnTo>
                  <a:lnTo>
                    <a:pt x="174282" y="436092"/>
                  </a:lnTo>
                  <a:lnTo>
                    <a:pt x="204889" y="400926"/>
                  </a:lnTo>
                  <a:lnTo>
                    <a:pt x="230771" y="372541"/>
                  </a:lnTo>
                  <a:lnTo>
                    <a:pt x="249936" y="353148"/>
                  </a:lnTo>
                  <a:lnTo>
                    <a:pt x="260426" y="345008"/>
                  </a:lnTo>
                  <a:close/>
                </a:path>
                <a:path w="527050" h="527050">
                  <a:moveTo>
                    <a:pt x="331965" y="347370"/>
                  </a:moveTo>
                  <a:lnTo>
                    <a:pt x="329844" y="335813"/>
                  </a:lnTo>
                  <a:lnTo>
                    <a:pt x="323938" y="326745"/>
                  </a:lnTo>
                  <a:lnTo>
                    <a:pt x="314871" y="320840"/>
                  </a:lnTo>
                  <a:lnTo>
                    <a:pt x="303314" y="318719"/>
                  </a:lnTo>
                  <a:lnTo>
                    <a:pt x="291833" y="320840"/>
                  </a:lnTo>
                  <a:lnTo>
                    <a:pt x="282765" y="326745"/>
                  </a:lnTo>
                  <a:lnTo>
                    <a:pt x="276796" y="335813"/>
                  </a:lnTo>
                  <a:lnTo>
                    <a:pt x="274662" y="347370"/>
                  </a:lnTo>
                  <a:lnTo>
                    <a:pt x="276796" y="357962"/>
                  </a:lnTo>
                  <a:lnTo>
                    <a:pt x="282765" y="367207"/>
                  </a:lnTo>
                  <a:lnTo>
                    <a:pt x="291833" y="373735"/>
                  </a:lnTo>
                  <a:lnTo>
                    <a:pt x="303314" y="376212"/>
                  </a:lnTo>
                  <a:lnTo>
                    <a:pt x="314871" y="373735"/>
                  </a:lnTo>
                  <a:lnTo>
                    <a:pt x="323938" y="367207"/>
                  </a:lnTo>
                  <a:lnTo>
                    <a:pt x="329844" y="357962"/>
                  </a:lnTo>
                  <a:lnTo>
                    <a:pt x="331965" y="347370"/>
                  </a:lnTo>
                  <a:close/>
                </a:path>
                <a:path w="527050" h="527050">
                  <a:moveTo>
                    <a:pt x="335000" y="99682"/>
                  </a:moveTo>
                  <a:lnTo>
                    <a:pt x="323088" y="60782"/>
                  </a:lnTo>
                  <a:lnTo>
                    <a:pt x="300177" y="29578"/>
                  </a:lnTo>
                  <a:lnTo>
                    <a:pt x="267627" y="8521"/>
                  </a:lnTo>
                  <a:lnTo>
                    <a:pt x="226834" y="0"/>
                  </a:lnTo>
                  <a:lnTo>
                    <a:pt x="174421" y="7188"/>
                  </a:lnTo>
                  <a:lnTo>
                    <a:pt x="134924" y="30314"/>
                  </a:lnTo>
                  <a:lnTo>
                    <a:pt x="113322" y="66446"/>
                  </a:lnTo>
                  <a:lnTo>
                    <a:pt x="114604" y="112636"/>
                  </a:lnTo>
                  <a:lnTo>
                    <a:pt x="125755" y="88988"/>
                  </a:lnTo>
                  <a:lnTo>
                    <a:pt x="142468" y="74345"/>
                  </a:lnTo>
                  <a:lnTo>
                    <a:pt x="161391" y="66903"/>
                  </a:lnTo>
                  <a:lnTo>
                    <a:pt x="179222" y="64820"/>
                  </a:lnTo>
                  <a:lnTo>
                    <a:pt x="217271" y="72034"/>
                  </a:lnTo>
                  <a:lnTo>
                    <a:pt x="247243" y="92062"/>
                  </a:lnTo>
                  <a:lnTo>
                    <a:pt x="266471" y="122415"/>
                  </a:lnTo>
                  <a:lnTo>
                    <a:pt x="272288" y="160642"/>
                  </a:lnTo>
                  <a:lnTo>
                    <a:pt x="262623" y="199199"/>
                  </a:lnTo>
                  <a:lnTo>
                    <a:pt x="239737" y="230644"/>
                  </a:lnTo>
                  <a:lnTo>
                    <a:pt x="207429" y="252234"/>
                  </a:lnTo>
                  <a:lnTo>
                    <a:pt x="169532" y="261226"/>
                  </a:lnTo>
                  <a:lnTo>
                    <a:pt x="136982" y="256413"/>
                  </a:lnTo>
                  <a:lnTo>
                    <a:pt x="109296" y="242595"/>
                  </a:lnTo>
                  <a:lnTo>
                    <a:pt x="89649" y="220713"/>
                  </a:lnTo>
                  <a:lnTo>
                    <a:pt x="81203" y="191668"/>
                  </a:lnTo>
                  <a:lnTo>
                    <a:pt x="80987" y="183756"/>
                  </a:lnTo>
                  <a:lnTo>
                    <a:pt x="83007" y="169519"/>
                  </a:lnTo>
                  <a:lnTo>
                    <a:pt x="109855" y="136537"/>
                  </a:lnTo>
                  <a:lnTo>
                    <a:pt x="148488" y="139623"/>
                  </a:lnTo>
                  <a:lnTo>
                    <a:pt x="148170" y="182956"/>
                  </a:lnTo>
                  <a:lnTo>
                    <a:pt x="143256" y="194030"/>
                  </a:lnTo>
                  <a:lnTo>
                    <a:pt x="169532" y="222885"/>
                  </a:lnTo>
                  <a:lnTo>
                    <a:pt x="217246" y="196545"/>
                  </a:lnTo>
                  <a:lnTo>
                    <a:pt x="228180" y="152184"/>
                  </a:lnTo>
                  <a:lnTo>
                    <a:pt x="196684" y="108496"/>
                  </a:lnTo>
                  <a:lnTo>
                    <a:pt x="157683" y="100584"/>
                  </a:lnTo>
                  <a:lnTo>
                    <a:pt x="120713" y="108127"/>
                  </a:lnTo>
                  <a:lnTo>
                    <a:pt x="114604" y="112636"/>
                  </a:lnTo>
                  <a:lnTo>
                    <a:pt x="93141" y="128485"/>
                  </a:lnTo>
                  <a:lnTo>
                    <a:pt x="76352" y="158267"/>
                  </a:lnTo>
                  <a:lnTo>
                    <a:pt x="71729" y="194030"/>
                  </a:lnTo>
                  <a:lnTo>
                    <a:pt x="75323" y="216420"/>
                  </a:lnTo>
                  <a:lnTo>
                    <a:pt x="94145" y="253034"/>
                  </a:lnTo>
                  <a:lnTo>
                    <a:pt x="140906" y="280365"/>
                  </a:lnTo>
                  <a:lnTo>
                    <a:pt x="186334" y="287502"/>
                  </a:lnTo>
                  <a:lnTo>
                    <a:pt x="227901" y="280377"/>
                  </a:lnTo>
                  <a:lnTo>
                    <a:pt x="265328" y="260375"/>
                  </a:lnTo>
                  <a:lnTo>
                    <a:pt x="296786" y="229577"/>
                  </a:lnTo>
                  <a:lnTo>
                    <a:pt x="320459" y="190055"/>
                  </a:lnTo>
                  <a:lnTo>
                    <a:pt x="334530" y="143852"/>
                  </a:lnTo>
                  <a:lnTo>
                    <a:pt x="335000" y="99682"/>
                  </a:lnTo>
                  <a:close/>
                </a:path>
                <a:path w="527050" h="527050">
                  <a:moveTo>
                    <a:pt x="526757" y="417309"/>
                  </a:moveTo>
                  <a:lnTo>
                    <a:pt x="494372" y="388239"/>
                  </a:lnTo>
                  <a:lnTo>
                    <a:pt x="474751" y="386943"/>
                  </a:lnTo>
                  <a:lnTo>
                    <a:pt x="457847" y="389267"/>
                  </a:lnTo>
                  <a:lnTo>
                    <a:pt x="418807" y="404761"/>
                  </a:lnTo>
                  <a:lnTo>
                    <a:pt x="410806" y="409803"/>
                  </a:lnTo>
                  <a:lnTo>
                    <a:pt x="415747" y="397751"/>
                  </a:lnTo>
                  <a:lnTo>
                    <a:pt x="415747" y="393014"/>
                  </a:lnTo>
                  <a:lnTo>
                    <a:pt x="413372" y="388073"/>
                  </a:lnTo>
                  <a:lnTo>
                    <a:pt x="334530" y="388073"/>
                  </a:lnTo>
                  <a:lnTo>
                    <a:pt x="331965" y="393014"/>
                  </a:lnTo>
                  <a:lnTo>
                    <a:pt x="339750" y="394652"/>
                  </a:lnTo>
                  <a:lnTo>
                    <a:pt x="347256" y="398970"/>
                  </a:lnTo>
                  <a:lnTo>
                    <a:pt x="352501" y="405104"/>
                  </a:lnTo>
                  <a:lnTo>
                    <a:pt x="353504" y="412178"/>
                  </a:lnTo>
                  <a:lnTo>
                    <a:pt x="350418" y="424637"/>
                  </a:lnTo>
                  <a:lnTo>
                    <a:pt x="334416" y="481863"/>
                  </a:lnTo>
                  <a:lnTo>
                    <a:pt x="303999" y="513029"/>
                  </a:lnTo>
                  <a:lnTo>
                    <a:pt x="296379" y="512191"/>
                  </a:lnTo>
                  <a:lnTo>
                    <a:pt x="291465" y="508012"/>
                  </a:lnTo>
                  <a:lnTo>
                    <a:pt x="289077" y="505447"/>
                  </a:lnTo>
                  <a:lnTo>
                    <a:pt x="289077" y="495960"/>
                  </a:lnTo>
                  <a:lnTo>
                    <a:pt x="315366" y="412178"/>
                  </a:lnTo>
                  <a:lnTo>
                    <a:pt x="315366" y="409803"/>
                  </a:lnTo>
                  <a:lnTo>
                    <a:pt x="317728" y="402501"/>
                  </a:lnTo>
                  <a:lnTo>
                    <a:pt x="312991" y="397751"/>
                  </a:lnTo>
                  <a:lnTo>
                    <a:pt x="312991" y="393014"/>
                  </a:lnTo>
                  <a:lnTo>
                    <a:pt x="305676" y="388073"/>
                  </a:lnTo>
                  <a:lnTo>
                    <a:pt x="219722" y="388073"/>
                  </a:lnTo>
                  <a:lnTo>
                    <a:pt x="217347" y="393014"/>
                  </a:lnTo>
                  <a:lnTo>
                    <a:pt x="226606" y="395389"/>
                  </a:lnTo>
                  <a:lnTo>
                    <a:pt x="237909" y="399554"/>
                  </a:lnTo>
                  <a:lnTo>
                    <a:pt x="247865" y="406438"/>
                  </a:lnTo>
                  <a:lnTo>
                    <a:pt x="253123" y="416915"/>
                  </a:lnTo>
                  <a:lnTo>
                    <a:pt x="229412" y="495960"/>
                  </a:lnTo>
                  <a:lnTo>
                    <a:pt x="226834" y="503072"/>
                  </a:lnTo>
                  <a:lnTo>
                    <a:pt x="222097" y="508012"/>
                  </a:lnTo>
                  <a:lnTo>
                    <a:pt x="217347" y="510387"/>
                  </a:lnTo>
                  <a:lnTo>
                    <a:pt x="212610" y="510387"/>
                  </a:lnTo>
                  <a:lnTo>
                    <a:pt x="207873" y="512749"/>
                  </a:lnTo>
                  <a:lnTo>
                    <a:pt x="200558" y="512749"/>
                  </a:lnTo>
                  <a:lnTo>
                    <a:pt x="198183" y="519861"/>
                  </a:lnTo>
                  <a:lnTo>
                    <a:pt x="401320" y="519861"/>
                  </a:lnTo>
                  <a:lnTo>
                    <a:pt x="401320" y="515124"/>
                  </a:lnTo>
                  <a:lnTo>
                    <a:pt x="395998" y="513029"/>
                  </a:lnTo>
                  <a:lnTo>
                    <a:pt x="393738" y="512127"/>
                  </a:lnTo>
                  <a:lnTo>
                    <a:pt x="388797" y="507314"/>
                  </a:lnTo>
                  <a:lnTo>
                    <a:pt x="386562" y="501624"/>
                  </a:lnTo>
                  <a:lnTo>
                    <a:pt x="387096" y="495960"/>
                  </a:lnTo>
                  <a:lnTo>
                    <a:pt x="410806" y="416915"/>
                  </a:lnTo>
                  <a:lnTo>
                    <a:pt x="446773" y="404863"/>
                  </a:lnTo>
                  <a:lnTo>
                    <a:pt x="458622" y="404863"/>
                  </a:lnTo>
                  <a:lnTo>
                    <a:pt x="463372" y="409803"/>
                  </a:lnTo>
                  <a:lnTo>
                    <a:pt x="465937" y="414553"/>
                  </a:lnTo>
                  <a:lnTo>
                    <a:pt x="465937" y="424027"/>
                  </a:lnTo>
                  <a:lnTo>
                    <a:pt x="463372" y="428967"/>
                  </a:lnTo>
                  <a:lnTo>
                    <a:pt x="444398" y="500697"/>
                  </a:lnTo>
                  <a:lnTo>
                    <a:pt x="439661" y="507072"/>
                  </a:lnTo>
                  <a:lnTo>
                    <a:pt x="433324" y="511835"/>
                  </a:lnTo>
                  <a:lnTo>
                    <a:pt x="426554" y="515239"/>
                  </a:lnTo>
                  <a:lnTo>
                    <a:pt x="420484" y="517499"/>
                  </a:lnTo>
                  <a:lnTo>
                    <a:pt x="418109" y="519861"/>
                  </a:lnTo>
                  <a:lnTo>
                    <a:pt x="520865" y="519861"/>
                  </a:lnTo>
                  <a:lnTo>
                    <a:pt x="520865" y="517499"/>
                  </a:lnTo>
                  <a:lnTo>
                    <a:pt x="513829" y="515162"/>
                  </a:lnTo>
                  <a:lnTo>
                    <a:pt x="507949" y="511251"/>
                  </a:lnTo>
                  <a:lnTo>
                    <a:pt x="504329" y="505079"/>
                  </a:lnTo>
                  <a:lnTo>
                    <a:pt x="504075" y="495960"/>
                  </a:lnTo>
                  <a:lnTo>
                    <a:pt x="525614" y="428967"/>
                  </a:lnTo>
                  <a:lnTo>
                    <a:pt x="526757" y="417309"/>
                  </a:lnTo>
                  <a:close/>
                </a:path>
              </a:pathLst>
            </a:custGeom>
            <a:solidFill>
              <a:srgbClr val="1825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7816" y="744204"/>
              <a:ext cx="404748" cy="1987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82826" y="6569964"/>
            <a:ext cx="850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Annual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Report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2023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355" y="4129161"/>
            <a:ext cx="10406746" cy="16913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6659" y="4244340"/>
            <a:ext cx="4462145" cy="106695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rgbClr val="2E75B6"/>
              </a:buClr>
              <a:buSzPct val="78571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en-US" sz="1400" b="1" spc="-5" dirty="0">
                <a:solidFill>
                  <a:srgbClr val="595959"/>
                </a:solidFill>
                <a:latin typeface="Calibri"/>
                <a:cs typeface="Calibri"/>
              </a:rPr>
              <a:t>Growth in November and December from October</a:t>
            </a:r>
            <a:endParaRPr sz="14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2E75B6"/>
              </a:buClr>
              <a:buSzPct val="78571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en-US" sz="1400" b="1" spc="-10" dirty="0">
                <a:solidFill>
                  <a:srgbClr val="595959"/>
                </a:solidFill>
                <a:latin typeface="Calibri"/>
                <a:cs typeface="Calibri"/>
              </a:rPr>
              <a:t>TOP 5 Brand that contribute highest in Sales Revenue and selling above average</a:t>
            </a: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Clr>
                <a:srgbClr val="2E75B6"/>
              </a:buClr>
              <a:buSzPct val="78571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lang="en-US" sz="1400" b="1" spc="-10" dirty="0">
                <a:solidFill>
                  <a:srgbClr val="595959"/>
                </a:solidFill>
                <a:latin typeface="Calibri"/>
                <a:cs typeface="Calibri"/>
              </a:rPr>
              <a:t>Marketing Team can make use of this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0904" y="4689026"/>
            <a:ext cx="9333865" cy="1711960"/>
            <a:chOff x="2660904" y="4689026"/>
            <a:chExt cx="9333865" cy="17119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5908" y="4689026"/>
              <a:ext cx="775511" cy="15315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4089" y="5023115"/>
              <a:ext cx="994166" cy="12011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5253" y="5124000"/>
              <a:ext cx="1030574" cy="10305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5576" y="5320244"/>
              <a:ext cx="656357" cy="8492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72702" y="5484173"/>
              <a:ext cx="788507" cy="7885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90616" y="5062727"/>
              <a:ext cx="682751" cy="9662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1651" y="5220740"/>
              <a:ext cx="755795" cy="11195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2878" y="4902876"/>
              <a:ext cx="775512" cy="8347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0392" y="5919215"/>
              <a:ext cx="60350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78480" y="5867399"/>
              <a:ext cx="569976" cy="4145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0904" y="5995415"/>
              <a:ext cx="490728" cy="2895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61148" y="5696460"/>
              <a:ext cx="412115" cy="402590"/>
            </a:xfrm>
            <a:custGeom>
              <a:avLst/>
              <a:gdLst/>
              <a:ahLst/>
              <a:cxnLst/>
              <a:rect l="l" t="t" r="r" b="b"/>
              <a:pathLst>
                <a:path w="412114" h="402589">
                  <a:moveTo>
                    <a:pt x="412041" y="0"/>
                  </a:moveTo>
                  <a:lnTo>
                    <a:pt x="0" y="0"/>
                  </a:lnTo>
                  <a:lnTo>
                    <a:pt x="0" y="401991"/>
                  </a:lnTo>
                  <a:lnTo>
                    <a:pt x="412041" y="401991"/>
                  </a:lnTo>
                  <a:lnTo>
                    <a:pt x="41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1148" y="5696460"/>
              <a:ext cx="412115" cy="402590"/>
            </a:xfrm>
            <a:custGeom>
              <a:avLst/>
              <a:gdLst/>
              <a:ahLst/>
              <a:cxnLst/>
              <a:rect l="l" t="t" r="r" b="b"/>
              <a:pathLst>
                <a:path w="412114" h="402589">
                  <a:moveTo>
                    <a:pt x="0" y="0"/>
                  </a:moveTo>
                  <a:lnTo>
                    <a:pt x="412042" y="0"/>
                  </a:lnTo>
                  <a:lnTo>
                    <a:pt x="412042" y="401992"/>
                  </a:lnTo>
                  <a:lnTo>
                    <a:pt x="0" y="4019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69536" y="5590031"/>
              <a:ext cx="865632" cy="7894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22776" y="5819078"/>
              <a:ext cx="228130" cy="44106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55590" y="5830812"/>
              <a:ext cx="325987" cy="4693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51493" y="5122536"/>
              <a:ext cx="1008371" cy="1008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61858" y="5623183"/>
              <a:ext cx="769331" cy="64949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82954" y="5631565"/>
              <a:ext cx="701265" cy="6789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93237" y="5631566"/>
              <a:ext cx="701018" cy="67890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05021" y="5325148"/>
              <a:ext cx="514339" cy="5332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44311" y="5867399"/>
              <a:ext cx="762000" cy="4114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29673" y="5623183"/>
              <a:ext cx="709863" cy="6770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96200" y="4849367"/>
              <a:ext cx="670559" cy="13807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94119" y="5370575"/>
              <a:ext cx="1502664" cy="10302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0039" y="5782055"/>
              <a:ext cx="640079" cy="481584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52319" y="567435"/>
            <a:ext cx="6683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solidFill>
                  <a:srgbClr val="000099"/>
                </a:solidFill>
              </a:rPr>
              <a:t>Oct,Nov</a:t>
            </a:r>
            <a:r>
              <a:rPr lang="en-US" spc="-10" dirty="0">
                <a:solidFill>
                  <a:srgbClr val="000099"/>
                </a:solidFill>
              </a:rPr>
              <a:t> and Dec Comparison</a:t>
            </a:r>
            <a:endParaRPr spc="-10" dirty="0">
              <a:solidFill>
                <a:srgbClr val="000099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1487" y="6437376"/>
            <a:ext cx="2366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100" i="1" dirty="0">
                <a:latin typeface="Calibri"/>
                <a:cs typeface="Calibri"/>
              </a:rPr>
              <a:t>1	</a:t>
            </a:r>
            <a:r>
              <a:rPr sz="1100" i="1" spc="-25" dirty="0">
                <a:latin typeface="Calibri"/>
                <a:cs typeface="Calibri"/>
              </a:rPr>
              <a:t>Y</a:t>
            </a:r>
            <a:r>
              <a:rPr sz="1100" i="1" spc="-30" dirty="0">
                <a:latin typeface="Calibri"/>
                <a:cs typeface="Calibri"/>
              </a:rPr>
              <a:t>o</a:t>
            </a:r>
            <a:r>
              <a:rPr sz="1100" i="1" dirty="0">
                <a:latin typeface="Calibri"/>
                <a:cs typeface="Calibri"/>
              </a:rPr>
              <a:t>Y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libri"/>
                <a:cs typeface="Calibri"/>
              </a:rPr>
              <a:t>g</a:t>
            </a:r>
            <a:r>
              <a:rPr sz="1100" i="1" spc="-15" dirty="0">
                <a:latin typeface="Calibri"/>
                <a:cs typeface="Calibri"/>
              </a:rPr>
              <a:t>r</a:t>
            </a:r>
            <a:r>
              <a:rPr sz="1100" i="1" spc="-30" dirty="0">
                <a:latin typeface="Calibri"/>
                <a:cs typeface="Calibri"/>
              </a:rPr>
              <a:t>o</a:t>
            </a:r>
            <a:r>
              <a:rPr sz="1100" i="1" spc="-40" dirty="0">
                <a:latin typeface="Calibri"/>
                <a:cs typeface="Calibri"/>
              </a:rPr>
              <a:t>w</a:t>
            </a:r>
            <a:r>
              <a:rPr sz="1100" i="1" spc="-20" dirty="0">
                <a:latin typeface="Calibri"/>
                <a:cs typeface="Calibri"/>
              </a:rPr>
              <a:t>t</a:t>
            </a:r>
            <a:r>
              <a:rPr sz="1100" i="1" dirty="0">
                <a:latin typeface="Calibri"/>
                <a:cs typeface="Calibri"/>
              </a:rPr>
              <a:t>h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Calibri"/>
                <a:cs typeface="Calibri"/>
              </a:rPr>
              <a:t>a</a:t>
            </a:r>
            <a:r>
              <a:rPr sz="1100" i="1" dirty="0">
                <a:latin typeface="Calibri"/>
                <a:cs typeface="Calibri"/>
              </a:rPr>
              <a:t>t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c</a:t>
            </a:r>
            <a:r>
              <a:rPr sz="1100" i="1" spc="-30" dirty="0">
                <a:latin typeface="Calibri"/>
                <a:cs typeface="Calibri"/>
              </a:rPr>
              <a:t>on</a:t>
            </a:r>
            <a:r>
              <a:rPr sz="1100" i="1" spc="-20" dirty="0">
                <a:latin typeface="Calibri"/>
                <a:cs typeface="Calibri"/>
              </a:rPr>
              <a:t>st</a:t>
            </a:r>
            <a:r>
              <a:rPr sz="1100" i="1" spc="-30" dirty="0">
                <a:latin typeface="Calibri"/>
                <a:cs typeface="Calibri"/>
              </a:rPr>
              <a:t>an</a:t>
            </a:r>
            <a:r>
              <a:rPr sz="1100" i="1" dirty="0">
                <a:latin typeface="Calibri"/>
                <a:cs typeface="Calibri"/>
              </a:rPr>
              <a:t>t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-30" dirty="0">
                <a:latin typeface="Calibri"/>
                <a:cs typeface="Calibri"/>
              </a:rPr>
              <a:t>x</a:t>
            </a:r>
            <a:r>
              <a:rPr sz="1100" i="1" spc="-20" dirty="0">
                <a:latin typeface="Calibri"/>
                <a:cs typeface="Calibri"/>
              </a:rPr>
              <a:t>c</a:t>
            </a:r>
            <a:r>
              <a:rPr sz="1100" i="1" spc="-30" dirty="0">
                <a:latin typeface="Calibri"/>
                <a:cs typeface="Calibri"/>
              </a:rPr>
              <a:t>hang</a:t>
            </a:r>
            <a:r>
              <a:rPr sz="1100" i="1" dirty="0">
                <a:latin typeface="Calibri"/>
                <a:cs typeface="Calibri"/>
              </a:rPr>
              <a:t>e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r</a:t>
            </a:r>
            <a:r>
              <a:rPr sz="1100" i="1" spc="-30" dirty="0">
                <a:latin typeface="Calibri"/>
                <a:cs typeface="Calibri"/>
              </a:rPr>
              <a:t>a</a:t>
            </a:r>
            <a:r>
              <a:rPr sz="1100" i="1" spc="-20" dirty="0">
                <a:latin typeface="Calibri"/>
                <a:cs typeface="Calibri"/>
              </a:rPr>
              <a:t>t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BC92439-6DA1-88D7-0D13-F53989567ED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6659" y="1269043"/>
            <a:ext cx="4296375" cy="273405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6E39297-194D-11DA-7C2A-5C68E2CDFD8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515584" y="1759649"/>
            <a:ext cx="3886742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5671225"/>
              <a:ext cx="9807022" cy="1186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1835" y="0"/>
              <a:ext cx="6780164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474" y="4292598"/>
              <a:ext cx="4015564" cy="18542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6683" y="2481579"/>
            <a:ext cx="2379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9"/>
                </a:solidFill>
              </a:rPr>
              <a:t>Thank</a:t>
            </a:r>
            <a:r>
              <a:rPr sz="4000" spc="-70" dirty="0">
                <a:solidFill>
                  <a:srgbClr val="000099"/>
                </a:solidFill>
              </a:rPr>
              <a:t> </a:t>
            </a:r>
            <a:r>
              <a:rPr sz="4000" spc="-15" dirty="0">
                <a:solidFill>
                  <a:srgbClr val="000099"/>
                </a:solidFill>
              </a:rPr>
              <a:t>you!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439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Wingdings</vt:lpstr>
      <vt:lpstr>Office Theme</vt:lpstr>
      <vt:lpstr>Azfahsyaz Fahmi Business Intelligence</vt:lpstr>
      <vt:lpstr>Top 10 Highest Carton Sell by Brands</vt:lpstr>
      <vt:lpstr>Group Revenue by Channels</vt:lpstr>
      <vt:lpstr>Group Revenue by Channels</vt:lpstr>
      <vt:lpstr>Oct,Nov and Dec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Azfahsyaz Fahmi Business Intelligence</dc:title>
  <dc:creator>User</dc:creator>
  <cp:lastModifiedBy>Muhammad Azfahsyaz Fahmi Mohamad Ghous</cp:lastModifiedBy>
  <cp:revision>3</cp:revision>
  <dcterms:created xsi:type="dcterms:W3CDTF">2024-05-01T15:13:07Z</dcterms:created>
  <dcterms:modified xsi:type="dcterms:W3CDTF">2024-05-02T16:38:56Z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2024-01-24T00:00:00Z</vt:filetime>
  </property>
  <property fmtid="{D5CDD505-2E9C-101B-9397-08002B2CF9AE}" pid="3" name="LastSaved">
    <vt:filetime>2024-05-01T00:00:00Z</vt:filetime>
  </property>
</Properties>
</file>