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5"/>
  </p:notesMasterIdLst>
  <p:sldIdLst>
    <p:sldId id="266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1802" y="1969870"/>
            <a:ext cx="6020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4400" b="1" dirty="0">
                <a:solidFill>
                  <a:prstClr val="white"/>
                </a:solidFill>
              </a:rPr>
              <a:t>RETROSPECTIVA DEL SPRINT 1 y 2</a:t>
            </a:r>
            <a:endParaRPr lang="en-US" sz="44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prstClr val="white"/>
                </a:solidFill>
              </a:rPr>
              <a:t>Kit de Herramientas del Docente Virtual (Responde Ya!)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27/06/2024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74792-BE5C-4512-B3E9-32637FEC2979}"/>
              </a:ext>
            </a:extLst>
          </p:cNvPr>
          <p:cNvSpPr txBox="1"/>
          <p:nvPr/>
        </p:nvSpPr>
        <p:spPr>
          <a:xfrm>
            <a:off x="323528" y="692696"/>
            <a:ext cx="849694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Retrospectiva del Sprint 1</a:t>
            </a:r>
          </a:p>
          <a:p>
            <a:r>
              <a:rPr lang="es-ES" b="1" dirty="0"/>
              <a:t>Objetivo del Sprint 1:</a:t>
            </a:r>
            <a:r>
              <a:rPr lang="es-ES" dirty="0"/>
              <a:t> Desarrollar un </a:t>
            </a:r>
            <a:r>
              <a:rPr lang="es-ES" dirty="0" err="1"/>
              <a:t>chatbot</a:t>
            </a:r>
            <a:r>
              <a:rPr lang="es-ES" dirty="0"/>
              <a:t> simple, con preguntas simples, considerando el trabajo en equipo utilizando GitHub.</a:t>
            </a:r>
          </a:p>
          <a:p>
            <a:r>
              <a:rPr lang="es-ES" b="1" dirty="0"/>
              <a:t>1. ¿Qué salió bien?</a:t>
            </a:r>
          </a:p>
          <a:p>
            <a:r>
              <a:rPr lang="es-ES" b="1" dirty="0"/>
              <a:t>Desarrollo del </a:t>
            </a:r>
            <a:r>
              <a:rPr lang="es-ES" b="1" dirty="0" err="1"/>
              <a:t>chatbot</a:t>
            </a:r>
            <a:r>
              <a:rPr lang="es-ES" b="1" dirty="0"/>
              <a:t>:</a:t>
            </a:r>
            <a:r>
              <a:rPr lang="es-ES" dirty="0"/>
              <a:t> Se logró desarrollar un </a:t>
            </a:r>
            <a:r>
              <a:rPr lang="es-ES" dirty="0" err="1"/>
              <a:t>chatbot</a:t>
            </a:r>
            <a:r>
              <a:rPr lang="es-ES" dirty="0"/>
              <a:t> simple que responde a preguntas básicas, cumpliendo con los requisitos del sprint.</a:t>
            </a:r>
          </a:p>
          <a:p>
            <a:r>
              <a:rPr lang="es-ES" b="1" dirty="0"/>
              <a:t>Colaboración del equipo:</a:t>
            </a:r>
            <a:r>
              <a:rPr lang="es-ES" dirty="0"/>
              <a:t> El equipo trabajó bien en conjunto, aprovechando las herramientas de comunicación y coordinación.</a:t>
            </a:r>
          </a:p>
          <a:p>
            <a:r>
              <a:rPr lang="es-ES" b="1" dirty="0"/>
              <a:t>Uso de GitHub:</a:t>
            </a:r>
            <a:r>
              <a:rPr lang="es-ES" dirty="0"/>
              <a:t> Todos los miembros del equipo pudieron usar GitHub para la gestión de código y control de versiones sin mayores inconvenientes.</a:t>
            </a:r>
          </a:p>
          <a:p>
            <a:r>
              <a:rPr lang="es-ES" b="1" dirty="0"/>
              <a:t>Entrega a tiempo:</a:t>
            </a:r>
            <a:r>
              <a:rPr lang="es-ES" dirty="0"/>
              <a:t> El </a:t>
            </a:r>
            <a:r>
              <a:rPr lang="es-ES" dirty="0" err="1"/>
              <a:t>chatbot</a:t>
            </a:r>
            <a:r>
              <a:rPr lang="es-ES" dirty="0"/>
              <a:t> simple se completó dentro del tiempo estipulado.</a:t>
            </a:r>
          </a:p>
          <a:p>
            <a:r>
              <a:rPr lang="es-ES" b="1" dirty="0"/>
              <a:t>2. ¿Qué podría mejorar?</a:t>
            </a:r>
          </a:p>
          <a:p>
            <a:r>
              <a:rPr lang="es-ES" b="1" dirty="0"/>
              <a:t>Familiarización con GitHub:</a:t>
            </a:r>
            <a:r>
              <a:rPr lang="es-ES" dirty="0"/>
              <a:t> Algunos miembros necesitaron más tiempo para familiarizarse con GitHub. Se sugiere más capacitación.</a:t>
            </a:r>
          </a:p>
          <a:p>
            <a:r>
              <a:rPr lang="es-ES" b="1" dirty="0"/>
              <a:t>Documentación:</a:t>
            </a:r>
            <a:r>
              <a:rPr lang="es-ES" dirty="0"/>
              <a:t> La documentación podría haber sido más detallada para facilitar la comprensión del código y del proceso de desarrollo.</a:t>
            </a:r>
          </a:p>
          <a:p>
            <a:r>
              <a:rPr lang="es-ES" b="1" dirty="0"/>
              <a:t>Pruebas del </a:t>
            </a:r>
            <a:r>
              <a:rPr lang="es-ES" b="1" dirty="0" err="1"/>
              <a:t>chatbot</a:t>
            </a:r>
            <a:r>
              <a:rPr lang="es-ES" b="1" dirty="0"/>
              <a:t>:</a:t>
            </a:r>
            <a:r>
              <a:rPr lang="es-ES" dirty="0"/>
              <a:t> Las pruebas del </a:t>
            </a:r>
            <a:r>
              <a:rPr lang="es-ES" dirty="0" err="1"/>
              <a:t>chatbot</a:t>
            </a:r>
            <a:r>
              <a:rPr lang="es-ES" dirty="0"/>
              <a:t> podrían haber sido más exhaustivas para asegurarse de que todas las posibles preguntas simples fueran manejadas correctamente.</a:t>
            </a:r>
          </a:p>
          <a:p>
            <a:endParaRPr lang="es-ES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4045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E010E-7BCB-47C8-ACB2-841E9D4D0A6F}"/>
              </a:ext>
            </a:extLst>
          </p:cNvPr>
          <p:cNvSpPr txBox="1"/>
          <p:nvPr/>
        </p:nvSpPr>
        <p:spPr>
          <a:xfrm>
            <a:off x="323528" y="889843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3. ¿Qué aprendimos?</a:t>
            </a:r>
          </a:p>
          <a:p>
            <a:r>
              <a:rPr lang="es-ES" b="1" dirty="0"/>
              <a:t>Integración de herramientas:</a:t>
            </a:r>
            <a:r>
              <a:rPr lang="es-ES" dirty="0"/>
              <a:t> La importancia de integrar adecuadamente las herramientas de colaboración y control de versiones.</a:t>
            </a:r>
          </a:p>
          <a:p>
            <a:r>
              <a:rPr lang="es-ES" b="1" dirty="0"/>
              <a:t>Comunicación efectiva:</a:t>
            </a:r>
            <a:r>
              <a:rPr lang="es-ES" dirty="0"/>
              <a:t> La necesidad de mantener una comunicación constante y clara para evitar malentendidos y duplicación de esfuerzos.</a:t>
            </a:r>
          </a:p>
          <a:p>
            <a:r>
              <a:rPr lang="es-ES" b="1" dirty="0"/>
              <a:t>Pruebas exhaustivas:</a:t>
            </a:r>
            <a:r>
              <a:rPr lang="es-ES" dirty="0"/>
              <a:t> La importancia de realizar pruebas exhaustivas para garantizar la funcionalidad y robustez del </a:t>
            </a:r>
            <a:r>
              <a:rPr lang="es-ES" dirty="0" err="1"/>
              <a:t>chatbot</a:t>
            </a:r>
            <a:r>
              <a:rPr lang="es-ES" dirty="0"/>
              <a:t>.</a:t>
            </a:r>
          </a:p>
          <a:p>
            <a:r>
              <a:rPr lang="es-ES" b="1" dirty="0"/>
              <a:t>4. Acciones para el próximo sprint</a:t>
            </a:r>
          </a:p>
          <a:p>
            <a:r>
              <a:rPr lang="es-ES" b="1" dirty="0"/>
              <a:t>Capacitación en GitHub:</a:t>
            </a:r>
            <a:r>
              <a:rPr lang="es-ES" dirty="0"/>
              <a:t> Organizar una sesión de capacitación en el uso avanzado de GitHub.</a:t>
            </a:r>
          </a:p>
          <a:p>
            <a:r>
              <a:rPr lang="es-ES" b="1" dirty="0"/>
              <a:t>Mejorar la documentación:</a:t>
            </a:r>
            <a:r>
              <a:rPr lang="es-ES" dirty="0"/>
              <a:t> Crear una plantilla para la documentación y asignar a un responsable para asegurarse de que se mantenga actualizada.</a:t>
            </a:r>
          </a:p>
          <a:p>
            <a:r>
              <a:rPr lang="es-ES" b="1" dirty="0"/>
              <a:t>Aumentar las pruebas:</a:t>
            </a:r>
            <a:r>
              <a:rPr lang="es-ES" dirty="0"/>
              <a:t> Implementar un plan de pruebas más exhaustivo para asegurarse de que el </a:t>
            </a:r>
            <a:r>
              <a:rPr lang="es-ES" dirty="0" err="1"/>
              <a:t>chatbot</a:t>
            </a:r>
            <a:r>
              <a:rPr lang="es-ES" dirty="0"/>
              <a:t> maneje correctamente una variedad de preguntas simples.</a:t>
            </a:r>
          </a:p>
          <a:p>
            <a:endParaRPr lang="es-ES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1916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3BC5D-8532-495E-9D9C-6E5813A7DB84}"/>
              </a:ext>
            </a:extLst>
          </p:cNvPr>
          <p:cNvSpPr txBox="1"/>
          <p:nvPr/>
        </p:nvSpPr>
        <p:spPr>
          <a:xfrm>
            <a:off x="323528" y="1412776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Retrospectiva del Sprint 2</a:t>
            </a:r>
          </a:p>
          <a:p>
            <a:r>
              <a:rPr lang="es-ES" b="1" dirty="0"/>
              <a:t>Objetivo del Sprint 2:</a:t>
            </a:r>
            <a:r>
              <a:rPr lang="es-ES" dirty="0"/>
              <a:t> Terminar el primer </a:t>
            </a:r>
            <a:r>
              <a:rPr lang="es-ES" dirty="0" err="1"/>
              <a:t>chatbot</a:t>
            </a:r>
            <a:r>
              <a:rPr lang="es-ES" dirty="0"/>
              <a:t> con inteligencia artificial.</a:t>
            </a:r>
          </a:p>
          <a:p>
            <a:r>
              <a:rPr lang="es-ES" b="1" dirty="0"/>
              <a:t>1. ¿Qué salió bien?</a:t>
            </a:r>
          </a:p>
          <a:p>
            <a:r>
              <a:rPr lang="es-ES" b="1" dirty="0"/>
              <a:t>Implementación de AI:</a:t>
            </a:r>
            <a:r>
              <a:rPr lang="es-ES" dirty="0"/>
              <a:t> Se logró integrar la inteligencia artificial en el </a:t>
            </a:r>
            <a:r>
              <a:rPr lang="es-ES" dirty="0" err="1"/>
              <a:t>chatbot</a:t>
            </a:r>
            <a:r>
              <a:rPr lang="es-ES" dirty="0"/>
              <a:t>, mejorando su funcionalidad y respuesta.</a:t>
            </a:r>
          </a:p>
          <a:p>
            <a:r>
              <a:rPr lang="es-ES" b="1" dirty="0"/>
              <a:t>Colaboración continua:</a:t>
            </a:r>
            <a:r>
              <a:rPr lang="es-ES" dirty="0"/>
              <a:t> La colaboración entre los miembros del equipo siguió siendo efectiva, con una buena distribución de tareas.</a:t>
            </a:r>
          </a:p>
          <a:p>
            <a:r>
              <a:rPr lang="es-ES" b="1" dirty="0"/>
              <a:t>Pruebas y ajustes:</a:t>
            </a:r>
            <a:r>
              <a:rPr lang="es-ES" dirty="0"/>
              <a:t> Se realizaron pruebas exhaustivas y se ajustaron los algoritmos de IA para mejorar el rendimiento del </a:t>
            </a:r>
            <a:r>
              <a:rPr lang="es-ES" dirty="0" err="1"/>
              <a:t>chatbot</a:t>
            </a:r>
            <a:r>
              <a:rPr lang="es-ES" dirty="0"/>
              <a:t>.</a:t>
            </a:r>
          </a:p>
          <a:p>
            <a:r>
              <a:rPr lang="es-ES" b="1" dirty="0"/>
              <a:t>2. ¿Qué podría mejorar?</a:t>
            </a:r>
          </a:p>
          <a:p>
            <a:r>
              <a:rPr lang="es-ES" b="1" dirty="0"/>
              <a:t>Tiempo de desarrollo:</a:t>
            </a:r>
            <a:r>
              <a:rPr lang="es-ES" dirty="0"/>
              <a:t> El tiempo dedicado a la implementación de la IA fue mayor al esperado, lo que retrasó algunas tareas secundarias.</a:t>
            </a:r>
          </a:p>
          <a:p>
            <a:r>
              <a:rPr lang="es-ES" b="1" dirty="0"/>
              <a:t>Desempeño del </a:t>
            </a:r>
            <a:r>
              <a:rPr lang="es-ES" b="1" dirty="0" err="1"/>
              <a:t>chatbot</a:t>
            </a:r>
            <a:r>
              <a:rPr lang="es-ES" b="1" dirty="0"/>
              <a:t>:</a:t>
            </a:r>
            <a:r>
              <a:rPr lang="es-ES" dirty="0"/>
              <a:t> A pesar de las mejoras, aún hay áreas en las que el desempeño del </a:t>
            </a:r>
            <a:r>
              <a:rPr lang="es-ES" dirty="0" err="1"/>
              <a:t>chatbot</a:t>
            </a:r>
            <a:r>
              <a:rPr lang="es-ES" dirty="0"/>
              <a:t> puede optimizarse, especialmente en la comprensión de preguntas complejas.</a:t>
            </a:r>
          </a:p>
          <a:p>
            <a:endParaRPr lang="es-ES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12930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BCDCD-FE28-4A6E-95A5-9ADD8C752954}"/>
              </a:ext>
            </a:extLst>
          </p:cNvPr>
          <p:cNvSpPr txBox="1"/>
          <p:nvPr/>
        </p:nvSpPr>
        <p:spPr>
          <a:xfrm>
            <a:off x="323528" y="191683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3. ¿Qué aprendimos?</a:t>
            </a:r>
          </a:p>
          <a:p>
            <a:r>
              <a:rPr lang="es-ES" b="1" dirty="0"/>
              <a:t>Gestión de tiempo:</a:t>
            </a:r>
            <a:r>
              <a:rPr lang="es-ES" dirty="0"/>
              <a:t> La importancia de una mejor estimación del tiempo necesario para tareas complejas como la integración de IA.</a:t>
            </a:r>
          </a:p>
          <a:p>
            <a:r>
              <a:rPr lang="es-ES" b="1" dirty="0"/>
              <a:t>Optimización de algoritmos:</a:t>
            </a:r>
            <a:r>
              <a:rPr lang="es-ES" dirty="0"/>
              <a:t> Cómo optimizar los algoritmos de IA para mejorar la precisión y velocidad de respuesta del </a:t>
            </a:r>
            <a:r>
              <a:rPr lang="es-ES" dirty="0" err="1"/>
              <a:t>chatbot</a:t>
            </a:r>
            <a:r>
              <a:rPr lang="es-ES" dirty="0"/>
              <a:t>.</a:t>
            </a:r>
          </a:p>
          <a:p>
            <a:r>
              <a:rPr lang="es-ES" b="1" dirty="0"/>
              <a:t>4. Acciones para el próximo sprint</a:t>
            </a:r>
          </a:p>
          <a:p>
            <a:r>
              <a:rPr lang="es-ES" b="1" dirty="0"/>
              <a:t>Revisión de tiempos:</a:t>
            </a:r>
            <a:r>
              <a:rPr lang="es-ES" dirty="0"/>
              <a:t> Revisar y ajustar las estimaciones de tiempo para futuras tareas complejas.</a:t>
            </a:r>
          </a:p>
          <a:p>
            <a:r>
              <a:rPr lang="es-ES" b="1" dirty="0"/>
              <a:t>Mejoras continuas:</a:t>
            </a:r>
            <a:r>
              <a:rPr lang="es-ES" dirty="0"/>
              <a:t> Continuar ajustando y optimizando los algoritmos de IA basados en </a:t>
            </a:r>
            <a:r>
              <a:rPr lang="es-ES" dirty="0" err="1"/>
              <a:t>feedback</a:t>
            </a:r>
            <a:r>
              <a:rPr lang="es-ES" dirty="0"/>
              <a:t> y pruebas continuas.</a:t>
            </a:r>
          </a:p>
          <a:p>
            <a:r>
              <a:rPr lang="es-ES" b="1" dirty="0"/>
              <a:t>Capacitación en IA:</a:t>
            </a:r>
            <a:r>
              <a:rPr lang="es-ES" dirty="0"/>
              <a:t> Organizar una sesión de aprendizaje sobre técnicas avanzadas de inteligencia artificial para todo el equipo.</a:t>
            </a:r>
          </a:p>
          <a:p>
            <a:endParaRPr lang="es-ES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756942655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A82C02-33B1-44E3-8205-C641671E37A6}">
  <ds:schemaRefs>
    <ds:schemaRef ds:uri="http://purl.org/dc/elements/1.1/"/>
    <ds:schemaRef ds:uri="01eb4bd6-a8ff-4439-b7eb-fe0a650fbd8a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598</Words>
  <Application>Microsoft Office PowerPoint</Application>
  <PresentationFormat>Presentación en pantalla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estudiante</cp:lastModifiedBy>
  <cp:revision>256</cp:revision>
  <dcterms:created xsi:type="dcterms:W3CDTF">2012-03-27T19:44:46Z</dcterms:created>
  <dcterms:modified xsi:type="dcterms:W3CDTF">2024-06-27T20:27:26Z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