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762" r:id="rId9"/>
  </p:sldMasterIdLst>
  <p:notesMasterIdLst>
    <p:notesMasterId r:id="rId14"/>
  </p:notesMasterIdLst>
  <p:sldIdLst>
    <p:sldId id="266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126" autoAdjust="0"/>
  </p:normalViewPr>
  <p:slideViewPr>
    <p:cSldViewPr>
      <p:cViewPr varScale="1">
        <p:scale>
          <a:sx n="108" d="100"/>
          <a:sy n="108" d="100"/>
        </p:scale>
        <p:origin x="170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49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5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0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87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39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33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52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0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629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38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4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2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PMO-MON-102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03648" y="2132856"/>
            <a:ext cx="602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3600" b="1" dirty="0">
                <a:solidFill>
                  <a:prstClr val="white"/>
                </a:solidFill>
              </a:rPr>
              <a:t>RETROSPECTIVA DEL PROYECTO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31A5F608-567B-4502-8032-26AB3B241A84}"/>
              </a:ext>
            </a:extLst>
          </p:cNvPr>
          <p:cNvSpPr txBox="1"/>
          <p:nvPr/>
        </p:nvSpPr>
        <p:spPr>
          <a:xfrm>
            <a:off x="1403648" y="4293096"/>
            <a:ext cx="602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prstClr val="white"/>
                </a:solidFill>
              </a:rPr>
              <a:t>Kit de Herramientas del Docente Virtual (Responde Ya!)</a:t>
            </a:r>
          </a:p>
          <a:p>
            <a:pPr algn="ctr"/>
            <a:r>
              <a:rPr lang="es-PA" sz="2800" b="1" dirty="0">
                <a:solidFill>
                  <a:prstClr val="white"/>
                </a:solidFill>
              </a:rPr>
              <a:t>27/06/2024</a:t>
            </a: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2AF48F72-5E44-4977-9CD1-53691D6DB79B}"/>
              </a:ext>
            </a:extLst>
          </p:cNvPr>
          <p:cNvSpPr txBox="1"/>
          <p:nvPr/>
        </p:nvSpPr>
        <p:spPr>
          <a:xfrm>
            <a:off x="323528" y="1052736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Retrospectiva del Proyecto</a:t>
            </a:r>
          </a:p>
          <a:p>
            <a:endParaRPr lang="es-ES" sz="2400" b="1" dirty="0"/>
          </a:p>
          <a:p>
            <a:r>
              <a:rPr lang="es-ES" b="1" dirty="0"/>
              <a:t>¿Qué estamos haciendo bien?</a:t>
            </a:r>
          </a:p>
          <a:p>
            <a:r>
              <a:rPr lang="es-ES" b="1" dirty="0"/>
              <a:t>Desarrollo y entrega:</a:t>
            </a:r>
            <a:r>
              <a:rPr lang="es-ES" dirty="0"/>
              <a:t> Hemos logrado desarrollar y entregar un </a:t>
            </a:r>
            <a:r>
              <a:rPr lang="es-ES" dirty="0" err="1"/>
              <a:t>chatbot</a:t>
            </a:r>
            <a:r>
              <a:rPr lang="es-ES" dirty="0"/>
              <a:t> funcional en los plazos establecidos para ambos </a:t>
            </a:r>
            <a:r>
              <a:rPr lang="es-ES" dirty="0" err="1"/>
              <a:t>sprints</a:t>
            </a:r>
            <a:r>
              <a:rPr lang="es-ES" dirty="0"/>
              <a:t>.</a:t>
            </a:r>
          </a:p>
          <a:p>
            <a:r>
              <a:rPr lang="es-ES" b="1" dirty="0"/>
              <a:t>Colaboración del equipo:</a:t>
            </a:r>
            <a:r>
              <a:rPr lang="es-ES" dirty="0"/>
              <a:t> La colaboración y comunicación dentro del equipo ha sido efectiva, lo que ha permitido un buen progreso y resolución de problemas.</a:t>
            </a:r>
          </a:p>
          <a:p>
            <a:r>
              <a:rPr lang="es-ES" b="1" dirty="0"/>
              <a:t>Uso de GitHub:</a:t>
            </a:r>
            <a:r>
              <a:rPr lang="es-ES" dirty="0"/>
              <a:t> La gestión de código y control de versiones a través de GitHub ha sido exitosa, con todos los miembros del equipo contribuyendo de manera efectiva.</a:t>
            </a:r>
          </a:p>
          <a:p>
            <a:r>
              <a:rPr lang="es-ES" b="1" dirty="0"/>
              <a:t>¿Qué podemos hacer mejor?</a:t>
            </a:r>
          </a:p>
          <a:p>
            <a:r>
              <a:rPr lang="es-ES" b="1" dirty="0"/>
              <a:t>Personas</a:t>
            </a:r>
          </a:p>
          <a:p>
            <a:r>
              <a:rPr lang="es-ES" b="1" dirty="0"/>
              <a:t>Capacitación:</a:t>
            </a:r>
            <a:r>
              <a:rPr lang="es-ES" dirty="0"/>
              <a:t> Aumentar la capacitación en áreas clave como GitHub y técnicas avanzadas de inteligencia artificial para asegurar que todos los miembros del equipo se sientan seguros y competentes en sus tareas.</a:t>
            </a:r>
          </a:p>
          <a:p>
            <a:endParaRPr lang="es-ES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61DF0-262E-4372-B66F-A2C7D90396DC}"/>
              </a:ext>
            </a:extLst>
          </p:cNvPr>
          <p:cNvSpPr txBox="1"/>
          <p:nvPr/>
        </p:nvSpPr>
        <p:spPr>
          <a:xfrm>
            <a:off x="323528" y="1052736"/>
            <a:ext cx="84969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Relaciones</a:t>
            </a:r>
          </a:p>
          <a:p>
            <a:r>
              <a:rPr lang="es-ES" b="1" dirty="0"/>
              <a:t>Comunicación:</a:t>
            </a:r>
            <a:r>
              <a:rPr lang="es-ES" dirty="0"/>
              <a:t> Mejorar la comunicación entre los miembros del equipo, asegurando que se compartan más frecuentemente actualizaciones y </a:t>
            </a:r>
            <a:r>
              <a:rPr lang="es-ES" dirty="0" err="1"/>
              <a:t>feedback</a:t>
            </a:r>
            <a:r>
              <a:rPr lang="es-ES" dirty="0"/>
              <a:t> constructivo.</a:t>
            </a:r>
          </a:p>
          <a:p>
            <a:r>
              <a:rPr lang="es-ES" b="1" dirty="0"/>
              <a:t>Integración de roles:</a:t>
            </a:r>
            <a:r>
              <a:rPr lang="es-ES" dirty="0"/>
              <a:t> Fortalecer la integración entre diferentes roles dentro del equipo (desarrolladores, </a:t>
            </a:r>
            <a:r>
              <a:rPr lang="es-ES" dirty="0" err="1"/>
              <a:t>testers</a:t>
            </a:r>
            <a:r>
              <a:rPr lang="es-ES" dirty="0"/>
              <a:t>, etc.) para asegurar una colaboración más fluida.</a:t>
            </a:r>
          </a:p>
          <a:p>
            <a:r>
              <a:rPr lang="es-ES" b="1" dirty="0"/>
              <a:t>Procesos</a:t>
            </a:r>
          </a:p>
          <a:p>
            <a:r>
              <a:rPr lang="es-ES" b="1" dirty="0"/>
              <a:t>Estimaciones de tiempo:</a:t>
            </a:r>
            <a:r>
              <a:rPr lang="es-ES" dirty="0"/>
              <a:t> Refinar las estimaciones de tiempo para tareas complejas, especialmente aquellas que implican integración de nuevas tecnologías.</a:t>
            </a:r>
          </a:p>
          <a:p>
            <a:r>
              <a:rPr lang="es-ES" b="1" dirty="0"/>
              <a:t>Documentación:</a:t>
            </a:r>
            <a:r>
              <a:rPr lang="es-ES" dirty="0"/>
              <a:t> Aumentar la calidad y cantidad de la documentación para facilitar la comprensión y mantenimiento del proyecto.</a:t>
            </a:r>
          </a:p>
          <a:p>
            <a:r>
              <a:rPr lang="es-ES" b="1" dirty="0"/>
              <a:t>Herramientas</a:t>
            </a:r>
          </a:p>
          <a:p>
            <a:r>
              <a:rPr lang="es-ES" b="1" dirty="0"/>
              <a:t>GitHub avanzado:</a:t>
            </a:r>
            <a:r>
              <a:rPr lang="es-ES" dirty="0"/>
              <a:t> Implementar el uso de funcionalidades avanzadas de GitHub como </a:t>
            </a:r>
            <a:r>
              <a:rPr lang="es-ES" dirty="0" err="1"/>
              <a:t>issues</a:t>
            </a:r>
            <a:r>
              <a:rPr lang="es-ES" dirty="0"/>
              <a:t> y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requests</a:t>
            </a:r>
            <a:r>
              <a:rPr lang="es-ES" dirty="0"/>
              <a:t> para mejorar la gestión del trabajo y el seguimiento de tareas.</a:t>
            </a:r>
          </a:p>
          <a:p>
            <a:r>
              <a:rPr lang="es-ES" b="1" dirty="0"/>
              <a:t>Herramientas de prueba:</a:t>
            </a:r>
            <a:r>
              <a:rPr lang="es-ES" dirty="0"/>
              <a:t> Integrar herramientas de prueba automatizadas para asegurar la calidad del </a:t>
            </a:r>
            <a:r>
              <a:rPr lang="es-ES" dirty="0" err="1"/>
              <a:t>chatbot</a:t>
            </a:r>
            <a:r>
              <a:rPr lang="es-ES" dirty="0"/>
              <a:t> y reducir errores humanos.</a:t>
            </a:r>
          </a:p>
          <a:p>
            <a:endParaRPr lang="es-ES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89634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2CEDC6-CD7B-4069-9652-257D1FF58FCA}"/>
              </a:ext>
            </a:extLst>
          </p:cNvPr>
          <p:cNvSpPr txBox="1"/>
          <p:nvPr/>
        </p:nvSpPr>
        <p:spPr>
          <a:xfrm>
            <a:off x="323528" y="184482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Lecciones aprendidas</a:t>
            </a:r>
          </a:p>
          <a:p>
            <a:r>
              <a:rPr lang="es-ES" b="1" dirty="0"/>
              <a:t>Importancia de la formación:</a:t>
            </a:r>
            <a:r>
              <a:rPr lang="es-ES" dirty="0"/>
              <a:t> La formación continua es crucial para el éxito del equipo, especialmente en el uso de herramientas y tecnologías nuevas.</a:t>
            </a:r>
          </a:p>
          <a:p>
            <a:r>
              <a:rPr lang="es-ES" b="1" dirty="0"/>
              <a:t>Comunicación constante:</a:t>
            </a:r>
            <a:r>
              <a:rPr lang="es-ES" dirty="0"/>
              <a:t> La comunicación efectiva y constante dentro del equipo es fundamental para evitar malentendidos y asegurar un flujo de trabajo eficiente.</a:t>
            </a:r>
          </a:p>
          <a:p>
            <a:r>
              <a:rPr lang="es-ES" b="1" dirty="0"/>
              <a:t>Pruebas exhaustivas:</a:t>
            </a:r>
            <a:r>
              <a:rPr lang="es-ES" dirty="0"/>
              <a:t> Realizar pruebas exhaustivas es esencial para garantizar la funcionalidad y robustez del producto final.</a:t>
            </a:r>
          </a:p>
          <a:p>
            <a:r>
              <a:rPr lang="es-ES" b="1" dirty="0"/>
              <a:t>Flexibilidad en estimaciones:</a:t>
            </a:r>
            <a:r>
              <a:rPr lang="es-ES" dirty="0"/>
              <a:t> Las estimaciones de tiempo deben ser flexibles y ajustarse según la complejidad de las tareas y el aprendizaje continuo del equipo.</a:t>
            </a:r>
          </a:p>
          <a:p>
            <a:endParaRPr lang="es-ES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984956045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FWJASSSE55TN-275-90</_dlc_DocId>
    <_dlc_DocIdUrl xmlns="01eb4bd6-a8ff-4439-b7eb-fe0a650fbd8a">
      <Url>https://portal.smrey.net/areas/it/_layouts/15/DocIdRedir.aspx?ID=FWJASSSE55TN-275-90</Url>
      <Description>FWJASSSE55TN-275-90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61A4983-4A93-4B3A-8900-9EB737E827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AB431C-329B-4A82-A797-4BEB23E904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A82C02-33B1-44E3-8205-C641671E37A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01eb4bd6-a8ff-4439-b7eb-fe0a650fbd8a"/>
  </ds:schemaRefs>
</ds:datastoreItem>
</file>

<file path=customXml/itemProps4.xml><?xml version="1.0" encoding="utf-8"?>
<ds:datastoreItem xmlns:ds="http://schemas.openxmlformats.org/officeDocument/2006/customXml" ds:itemID="{F6403FF3-E664-4B75-AE82-10E83625546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9223</TotalTime>
  <Words>379</Words>
  <Application>Microsoft Office PowerPoint</Application>
  <PresentationFormat>Presentación en pantalla (4:3)</PresentationFormat>
  <Paragraphs>27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estudiante</cp:lastModifiedBy>
  <cp:revision>255</cp:revision>
  <dcterms:created xsi:type="dcterms:W3CDTF">2012-03-27T19:44:46Z</dcterms:created>
  <dcterms:modified xsi:type="dcterms:W3CDTF">2024-06-27T21:03:50Z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