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434" autoAdjust="0"/>
  </p:normalViewPr>
  <p:slideViewPr>
    <p:cSldViewPr snapToGrid="0">
      <p:cViewPr varScale="1">
        <p:scale>
          <a:sx n="102" d="100"/>
          <a:sy n="102" d="100"/>
        </p:scale>
        <p:origin x="150" y="3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06/06/2024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50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37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7277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500418" y="6209302"/>
            <a:ext cx="4653886" cy="34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SCRUM Práctico en Proyectos de Desarrollo de Software</a:t>
            </a: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9598925" y="6227005"/>
            <a:ext cx="2156346" cy="306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Udemy</a:t>
            </a:r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Héctor Bravo</a:t>
            </a:r>
          </a:p>
        </p:txBody>
      </p:sp>
    </p:spTree>
    <p:extLst>
      <p:ext uri="{BB962C8B-B14F-4D97-AF65-F5344CB8AC3E}">
        <p14:creationId xmlns:p14="http://schemas.microsoft.com/office/powerpoint/2010/main" val="34259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49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2929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756671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916055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1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8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1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06/06/2024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3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55403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022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317500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44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98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110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44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417" name="OTLSHAPE_T_f390427816e94984beddb560d3c76b55_HorizontalConnector1"/>
          <p:cNvCxnSpPr/>
          <p:nvPr>
            <p:custDataLst>
              <p:tags r:id="rId4"/>
            </p:custDataLst>
          </p:nvPr>
        </p:nvCxnSpPr>
        <p:spPr>
          <a:xfrm>
            <a:off x="576453" y="4313555"/>
            <a:ext cx="44132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9905d9948fd24916a9eb2ad4b36d189a_HorizontalConnector1"/>
          <p:cNvCxnSpPr/>
          <p:nvPr>
            <p:custDataLst>
              <p:tags r:id="rId5"/>
            </p:custDataLst>
          </p:nvPr>
        </p:nvCxnSpPr>
        <p:spPr>
          <a:xfrm>
            <a:off x="576453" y="4046855"/>
            <a:ext cx="356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OTLSHAPE_TB_00000000000000000000000000000000_ScaleContainer"/>
          <p:cNvSpPr/>
          <p:nvPr>
            <p:custDataLst>
              <p:tags r:id="rId6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0" name="OTLSHAPE_TB_00000000000000000000000000000000_ElapsedTime"/>
          <p:cNvSpPr/>
          <p:nvPr>
            <p:custDataLst>
              <p:tags r:id="rId7"/>
            </p:custDataLst>
          </p:nvPr>
        </p:nvSpPr>
        <p:spPr>
          <a:xfrm>
            <a:off x="933365" y="3352800"/>
            <a:ext cx="13589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1" name="OTLSHAPE_TB_00000000000000000000000000000000_TodayMarkerShape"/>
          <p:cNvSpPr/>
          <p:nvPr>
            <p:custDataLst>
              <p:tags r:id="rId8"/>
            </p:custDataLst>
          </p:nvPr>
        </p:nvSpPr>
        <p:spPr>
          <a:xfrm>
            <a:off x="2228305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2" name="OTLSHAPE_TB_00000000000000000000000000000000_TodayMarkerText"/>
          <p:cNvSpPr txBox="1"/>
          <p:nvPr>
            <p:custDataLst>
              <p:tags r:id="rId9"/>
            </p:custDataLst>
          </p:nvPr>
        </p:nvSpPr>
        <p:spPr>
          <a:xfrm>
            <a:off x="2161004" y="3556000"/>
            <a:ext cx="24602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sz="1200" spc="-20">
                <a:solidFill>
                  <a:schemeClr val="dk1"/>
                </a:solidFill>
                <a:latin typeface="Calibri" panose="020F0502020204030204" pitchFamily="34" charset="0"/>
              </a:rPr>
              <a:t>Hoy</a:t>
            </a:r>
          </a:p>
        </p:txBody>
      </p:sp>
      <p:sp>
        <p:nvSpPr>
          <p:cNvPr id="403" name="OTLSHAPE_TB_00000000000000000000000000000000_TimescaleInterval1"/>
          <p:cNvSpPr txBox="1"/>
          <p:nvPr>
            <p:custDataLst>
              <p:tags r:id="rId10"/>
            </p:custDataLst>
          </p:nvPr>
        </p:nvSpPr>
        <p:spPr>
          <a:xfrm>
            <a:off x="996865" y="3145473"/>
            <a:ext cx="609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0">
                <a:solidFill>
                  <a:schemeClr val="lt1"/>
                </a:solidFill>
                <a:latin typeface="Calibri" panose="020F0502020204030204" pitchFamily="34" charset="0"/>
              </a:rPr>
              <a:t>Semana 1</a:t>
            </a:r>
          </a:p>
        </p:txBody>
      </p:sp>
      <p:sp>
        <p:nvSpPr>
          <p:cNvPr id="405" name="OTLSHAPE_TB_00000000000000000000000000000000_TimescaleInterval2"/>
          <p:cNvSpPr txBox="1"/>
          <p:nvPr>
            <p:custDataLst>
              <p:tags r:id="rId11"/>
            </p:custDataLst>
          </p:nvPr>
        </p:nvSpPr>
        <p:spPr>
          <a:xfrm>
            <a:off x="35781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07" name="OTLSHAPE_TB_00000000000000000000000000000000_TimescaleInterval3"/>
          <p:cNvSpPr txBox="1"/>
          <p:nvPr>
            <p:custDataLst>
              <p:tags r:id="rId12"/>
            </p:custDataLst>
          </p:nvPr>
        </p:nvSpPr>
        <p:spPr>
          <a:xfrm>
            <a:off x="615950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09" name="OTLSHAPE_TB_00000000000000000000000000000000_TimescaleInterval4"/>
          <p:cNvSpPr txBox="1"/>
          <p:nvPr>
            <p:custDataLst>
              <p:tags r:id="rId13"/>
            </p:custDataLst>
          </p:nvPr>
        </p:nvSpPr>
        <p:spPr>
          <a:xfrm>
            <a:off x="874082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4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cxnSp>
        <p:nvCxnSpPr>
          <p:cNvPr id="404" name="OTLSHAPE_TB_00000000000000000000000000000000_Separator1"/>
          <p:cNvCxnSpPr/>
          <p:nvPr>
            <p:custDataLst>
              <p:tags r:id="rId14"/>
            </p:custDataLst>
          </p:nvPr>
        </p:nvCxnSpPr>
        <p:spPr>
          <a:xfrm>
            <a:off x="3514680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OTLSHAPE_TB_00000000000000000000000000000000_Separator2"/>
          <p:cNvCxnSpPr/>
          <p:nvPr>
            <p:custDataLst>
              <p:tags r:id="rId15"/>
            </p:custDataLst>
          </p:nvPr>
        </p:nvCxnSpPr>
        <p:spPr>
          <a:xfrm>
            <a:off x="6095998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OTLSHAPE_TB_00000000000000000000000000000000_Separator3"/>
          <p:cNvCxnSpPr/>
          <p:nvPr>
            <p:custDataLst>
              <p:tags r:id="rId16"/>
            </p:custDataLst>
          </p:nvPr>
        </p:nvCxnSpPr>
        <p:spPr>
          <a:xfrm>
            <a:off x="867731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OTLSHAPE_T_9905d9948fd24916a9eb2ad4b36d189a_Shape"/>
          <p:cNvSpPr/>
          <p:nvPr>
            <p:custDataLst>
              <p:tags r:id="rId17"/>
            </p:custDataLst>
          </p:nvPr>
        </p:nvSpPr>
        <p:spPr>
          <a:xfrm>
            <a:off x="933365" y="3945255"/>
            <a:ext cx="5162632" cy="15163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6" name="OTLSHAPE_T_f390427816e94984beddb560d3c76b55_Shape"/>
          <p:cNvSpPr/>
          <p:nvPr>
            <p:custDataLst>
              <p:tags r:id="rId18"/>
            </p:custDataLst>
          </p:nvPr>
        </p:nvSpPr>
        <p:spPr>
          <a:xfrm>
            <a:off x="6095997" y="4211955"/>
            <a:ext cx="5175167" cy="203105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9" name="OTLSHAPE_T_9905d9948fd24916a9eb2ad4b36d189a_ShapePercentage" hidden="1"/>
          <p:cNvSpPr/>
          <p:nvPr>
            <p:custDataLst>
              <p:tags r:id="rId19"/>
            </p:custDataLst>
          </p:nvPr>
        </p:nvSpPr>
        <p:spPr>
          <a:xfrm>
            <a:off x="933365" y="39452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7" name="OTLSHAPE_T_f390427816e94984beddb560d3c76b55_ShapePercentage" hidden="1"/>
          <p:cNvSpPr/>
          <p:nvPr>
            <p:custDataLst>
              <p:tags r:id="rId20"/>
            </p:custDataLst>
          </p:nvPr>
        </p:nvSpPr>
        <p:spPr>
          <a:xfrm>
            <a:off x="4989723" y="42119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0" name="OTLSHAPE_T_9905d9948fd24916a9eb2ad4b36d189a_Duration" hidden="1"/>
          <p:cNvSpPr txBox="1"/>
          <p:nvPr>
            <p:custDataLst>
              <p:tags r:id="rId21"/>
            </p:custDataLst>
          </p:nvPr>
        </p:nvSpPr>
        <p:spPr>
          <a:xfrm>
            <a:off x="0" y="36322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11 días</a:t>
            </a:r>
          </a:p>
        </p:txBody>
      </p:sp>
      <p:sp>
        <p:nvSpPr>
          <p:cNvPr id="431" name="OTLSHAPE_T_9905d9948fd24916a9eb2ad4b36d189a_TextPercentage" hidden="1"/>
          <p:cNvSpPr txBox="1"/>
          <p:nvPr>
            <p:custDataLst>
              <p:tags r:id="rId22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OTLSHAPE_T_9905d9948fd24916a9eb2ad4b36d189a_StartDate" hidden="1"/>
          <p:cNvSpPr txBox="1"/>
          <p:nvPr>
            <p:custDataLst>
              <p:tags r:id="rId23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9905d9948fd24916a9eb2ad4b36d189a_EndDate" hidden="1"/>
          <p:cNvSpPr txBox="1"/>
          <p:nvPr>
            <p:custDataLst>
              <p:tags r:id="rId24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9905d9948fd24916a9eb2ad4b36d189a_JoinedDate"/>
          <p:cNvSpPr txBox="1"/>
          <p:nvPr>
            <p:custDataLst>
              <p:tags r:id="rId25"/>
            </p:custDataLst>
          </p:nvPr>
        </p:nvSpPr>
        <p:spPr>
          <a:xfrm>
            <a:off x="6159502" y="3960595"/>
            <a:ext cx="1130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6/6/2024 - 13/6/2024</a:t>
            </a:r>
          </a:p>
        </p:txBody>
      </p:sp>
      <p:sp>
        <p:nvSpPr>
          <p:cNvPr id="435" name="OTLSHAPE_T_9905d9948fd24916a9eb2ad4b36d189a_Title"/>
          <p:cNvSpPr txBox="1"/>
          <p:nvPr>
            <p:custDataLst>
              <p:tags r:id="rId26"/>
            </p:custDataLst>
          </p:nvPr>
        </p:nvSpPr>
        <p:spPr>
          <a:xfrm>
            <a:off x="127000" y="39615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438" name="OTLSHAPE_T_f390427816e94984beddb560d3c76b55_Duration" hidden="1"/>
          <p:cNvSpPr txBox="1"/>
          <p:nvPr>
            <p:custDataLst>
              <p:tags r:id="rId27"/>
            </p:custDataLst>
          </p:nvPr>
        </p:nvSpPr>
        <p:spPr>
          <a:xfrm>
            <a:off x="0" y="3828130"/>
            <a:ext cx="368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14 días</a:t>
            </a:r>
          </a:p>
        </p:txBody>
      </p:sp>
      <p:sp>
        <p:nvSpPr>
          <p:cNvPr id="439" name="OTLSHAPE_T_f390427816e94984beddb560d3c76b55_TextPercentage" hidden="1"/>
          <p:cNvSpPr txBox="1"/>
          <p:nvPr>
            <p:custDataLst>
              <p:tags r:id="rId28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0" name="OTLSHAPE_T_f390427816e94984beddb560d3c76b55_StartDate" hidden="1"/>
          <p:cNvSpPr txBox="1"/>
          <p:nvPr>
            <p:custDataLst>
              <p:tags r:id="rId29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f390427816e94984beddb560d3c76b55_EndDate" hidden="1"/>
          <p:cNvSpPr txBox="1"/>
          <p:nvPr>
            <p:custDataLst>
              <p:tags r:id="rId30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f390427816e94984beddb560d3c76b55_JoinedDate"/>
          <p:cNvSpPr txBox="1"/>
          <p:nvPr>
            <p:custDataLst>
              <p:tags r:id="rId31"/>
            </p:custDataLst>
          </p:nvPr>
        </p:nvSpPr>
        <p:spPr>
          <a:xfrm>
            <a:off x="10942967" y="4435588"/>
            <a:ext cx="12065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14/6/2024 - 27/6/2024</a:t>
            </a:r>
          </a:p>
        </p:txBody>
      </p:sp>
      <p:sp>
        <p:nvSpPr>
          <p:cNvPr id="443" name="OTLSHAPE_T_f390427816e94984beddb560d3c76b55_Title"/>
          <p:cNvSpPr txBox="1"/>
          <p:nvPr>
            <p:custDataLst>
              <p:tags r:id="rId32"/>
            </p:custDataLst>
          </p:nvPr>
        </p:nvSpPr>
        <p:spPr>
          <a:xfrm>
            <a:off x="127000" y="42282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b="1" dirty="0">
                <a:solidFill>
                  <a:schemeClr val="accent1"/>
                </a:solidFill>
              </a:rPr>
              <a:t>Planificación de Lanzamiento (Línea de Tiempo)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242576" y="6362393"/>
            <a:ext cx="779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Puedes utilizar Office </a:t>
            </a:r>
            <a:r>
              <a:rPr lang="es-PA" dirty="0" err="1"/>
              <a:t>Timeline</a:t>
            </a:r>
            <a:r>
              <a:rPr lang="es-PA" dirty="0"/>
              <a:t> para crear/editar la planificación de lanzamiento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9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XMtUEEiLCJTdHlsZU5hbWUiOm51bGwsIlZlcnNpb24iOnsiJGlkIjoiMiIsIlZlcnNpb24iOiI0LjEuMCIsIk9yaWdpbmFsQXNzZW1ibHlWZXJzaW9uIjoiMy42Mi4wMC4wMCIsIkVkaXRpb24iOiJCYXNpYyIsIkxhc3RTYXZlZEVkaXRpb24iOjA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C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AsIlNoYXBlIjowLCJTaGFwZVN0eWxlIjp7IiRpZCI6IjI2IiwiTWFyZ2luIjp7IiRpZCI6IjI3IiwiVG9wIjowLjAsIkxlZnQiOjEyLjAsIlJpZ2h0IjoxMi4wLCJCb3R0b20iOjAuMH0sIlBhZGRpbmciOnsiJGlkIjoiMjgiLCJUb3AiOjcuMCwiTGVmdCI6MC4wLCJSaWdodCI6MC4wLCJCb3R0b20iOjcuMH0sIkJhY2tncm91bmQiOnsiJGlkIjoiMjkiLCJDb2xvciI6eyIkaWQiOiIzMCIsIkEiOjI1NSwiUiI6NjgsIkciOjg0LCJCIjoxMDZ9fSwiSXNWaXNpYmxlIjp0cnVlLCJXaWR0aCI6ODU4LjAsIkhlaWdodCI6MzAuMCwiQm9yZGVyU3R5bGUiOnsiJGlkIjoiMzEiLCJMaW5lQ29sb3IiOnsiJGlkIjoiMzIiLCIkdHlwZSI6Ik5MUkUuQ29tbW9uLkRvbS5Tb2xpZENvbG9yQnJ1c2gsIE5MUkUuQ29tbW9uIiwiQ29sb3IiOnsiJGlkIjoiMzMiLCJBIjoyNTUsIlIiOjI1NSwiRyI6MCwiQiI6MH19LCJMaW5lV2VpZ2h0IjowLjAsIkxpbmVUeXBlIjowLCJQYXJlbnRTdHlsZSI6bnVsbH0sIlBhcmVudFN0eWxlIjpudWxsfSwiTWlkZGxlVGllclNoYXBlU3R5bGUiOnsiJGlkIjoiMzQiLCJNYXJnaW4iOnsiJHJlZiI6IjI3In0sIlBhZGRpbmciOnsiJHJlZiI6IjI4In0sIkJhY2tncm91bmQiOnsiJHJlZiI6IjI5In0sIklzVmlzaWJsZSI6dHJ1ZSwiV2lkdGgiOjg1OC4wLCJIZWlnaHQiOjMwLjAsIkJvcmRlclN0eWxlIjp7IiRpZCI6IjM1IiwiTGluZUNvbG9yIjpudWxsLCJMaW5lV2VpZ2h0IjowLjAsIkxpbmVUeXBlIjowLCJQYXJlbnRTdHlsZSI6bnVsbH0sIlBhcmVudFN0eWxlIjpudWxsfSwiQm90dG9tVGllclNoYXBlU3R5bGUiOnsiJGlkIjoiMzYiLCJNYXJnaW4iOnsiJHJlZiI6IjI3In0sIlBhZGRpbmciOnsiJHJlZiI6IjI4In0sIkJhY2tncm91bmQiOnsiJHJlZiI6IjI5In0sIklzVmlzaWJsZSI6dHJ1ZSwiV2lkdGgiOjg1OC4wLCJIZWlnaHQiOjMwLjAsIkJvcmRlclN0eWxlIjp7IiRpZCI6IjM3IiwiTGluZUNvbG9yIjpudWxsLCJMaW5lV2VpZ2h0IjowLjAsIkxpbmVUeXBlIjowLCJQYXJlbnRTdHlsZSI6bnVsbH0sIlBhcmVudFN0eWxlIjpudWxsfSwiUmlnaHRFbmRDYXBzU3R5bGUiOnsiJGlkIjoiMzgiLCJGb250U2V0dGluZ3MiOnsiJGlkIjoiMzkiLCJGb250U2l6ZSI6MTgsIkZvbnROYW1lIjoiQ2FsaWJyaSIsIklzQm9sZCI6dHJ1ZSwiSXNJdGFsaWMiOmZhbHNlLCJJc1VuZGVybGluZWQiOmZhbHNlLCJQYXJlbnRTdHlsZSI6bnVsbH0sIkF1dG9TaXplIjowLCJGb3JlZ3JvdW5kIjp7IiRpZCI6IjQwIiwiQ29sb3IiOnsiJGlkIjoiNDE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QyIiwiVG9wIjowLjAsIkxlZnQiOjAuMCwiUmlnaHQiOjI1LjAsIkJvdHRvbSI6MC4wfSwiUGFkZGluZyI6eyIkaWQiOiI0MyIsIlRvcCI6MC4wLCJMZWZ0IjowLjAsIlJpZ2h0IjowLjAsIkJvdHRvbSI6MC4wfSwiQmFja2dyb3VuZCI6eyIkaWQiOiI0NCIsIkNvbG9yIjp7IiRpZCI6IjQ1IiwiQSI6ODksIlIiOjAsIkciOjAsIkIiOjB9fSwiSXNWaXNpYmxlIjp0cnVlLCJXaWR0aCI6MC4wLCJIZWlnaHQiOjAuMCwiQm9yZGVyU3R5bGUiOm51bGwsIlBhcmVudFN0eWxlIjpudWxsfSwiTGVmdEVuZENhcHNTdHlsZSI6eyIkaWQiOiI0NiIsIkZvbnRTZXR0aW5ncyI6eyIkaWQiOiI0NyIsIkZvbnRTaXplIjoxOCwiRm9udE5hbWUiOiJDYWxpYnJpIiwiSXNCb2xkIjp0cnVlLCJJc0l0YWxpYyI6ZmFsc2UsIklzVW5kZXJsaW5lZCI6ZmFsc2UsIlBhcmVudFN0eWxlIjpudWxsfSwiQXV0b1NpemUiOjAsIkZvcmVncm91bmQiOnsiJGlkIjoiNDgiLCJDb2xvciI6eyIkaWQiOiI0O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TAiLCJUb3AiOjAuMCwiTGVmdCI6MjUuMCwiUmlnaHQiOjAuMCwiQm90dG9tIjowLjB9LCJQYWRkaW5nIjp7IiRpZCI6IjUxIiwiVG9wIjowLjAsIkxlZnQiOjAuMCwiUmlnaHQiOjAuMCwiQm90dG9tIjowLjB9LCJCYWNrZ3JvdW5kIjp7IiRpZCI6IjUyIiwiQ29sb3IiOnsiJHJlZiI6IjQ1In19LCJJc1Zpc2libGUiOnRydWUsIldpZHRoIjowLjAsIkhlaWdodCI6MC4wLCJCb3JkZXJTdHlsZSI6bnVsbCwiUGFyZW50U3R5bGUiOm51bGx9LCJUb2RheVRleHRTdHlsZSI6eyIkaWQiOiI1MyIsIkZvbnRTZXR0aW5ncyI6eyIkaWQiOiI1NCIsIkZvbnRTaXplIjoxMiwiRm9udE5hbWUiOiJDYWxpYnJpIiwiSXNCb2xkIjpmYWxzZSwiSXNJdGFsaWMiOmZhbHNlLCJJc1VuZGVybGluZWQiOmZhbHNlLCJQYXJlbnRTdHlsZSI6bnVsbH0sIkF1dG9TaXplIjowLCJGb3JlZ3JvdW5kIjp7IiRpZCI6IjU1IiwiQ29sb3IiOnsiJGlkIjoiN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ciLCJUb3AiOjAuMCwiTGVmdCI6MC4wLCJSaWdodCI6MC4wLCJCb3R0b20iOjAuMH0sIlBhZGRpbmciOnsiJGlkIjoiNTgiLCJUb3AiOjAuMCwiTGVmdCI6MC4wLCJSaWdodCI6MC4wLCJCb3R0b20iOjAuMH0sIkJhY2tncm91bmQiOnsiJGlkIjoiNTkiLCJDb2xvciI6eyIkcmVmIjoiNDUifX0sIklzVmlzaWJsZSI6dHJ1ZSwiV2lkdGgiOjAuMCwiSGVpZ2h0IjowLjAsIkJvcmRlclN0eWxlIjpudWxsLCJQYXJlbnRTdHlsZSI6bnVsbH0sIlRvZGF5TWFya2VyU3R5bGUiOnsiJGlkIjoiNjAiLCJNYXJnaW4iOnsiJGlkIjoiNjEiLCJUb3AiOjAuMCwiTGVmdCI6MC4wLCJSaWdodCI6MC4wLCJCb3R0b20iOjAuMH0sIlBhZGRpbmciOnsiJGlkIjoiNjIiLCJUb3AiOjAuMCwiTGVmdCI6MC4wLCJSaWdodCI6MC4wLCJCb3R0b20iOjAuMH0sIkJhY2tncm91bmQiOnsiJGlkIjoiNjMiLCJDb2xvciI6eyIkaWQiOiI2NCIsIkEiOjI1NSwiUiI6MjU1LCJHIjowLCJCIjowfX0sIklzVmlzaWJsZSI6dHJ1ZSwiV2lkdGgiOjAuMCwiSGVpZ2h0IjowLjAsIkJvcmRlclN0eWxlIjpudWxsLCJQYXJlbnRTdHlsZSI6bnVsbH0sIlNjYWxlU3R5bGUiOnsiJGlkIjoiNjUiLCJTaGFwZSI6MCwiU2hvd1NlZ21lbnRTZXBhcmF0b3JzIjp0cnVlLCJTZWdtZW50U2VwYXJhdG9yT3BhY2l0eSI6MzAsIkhhc0JlZW5WaXNpYmxlQmVmb3JlIjp0cnVlLCJGb250U2V0dGluZ3MiOnsiJGlkIjoiNjYiLCJGb250U2l6ZSI6MTIsIkZvbnROYW1lIjoiQ2FsaWJyaSIsIklzQm9sZCI6ZmFsc2UsIklzSXRhbGljIjpmYWxzZSwiSXNVbmRlcmxpbmVkIjpmYWxzZSwiUGFyZW50U3R5bGUiOm51bGx9LCJBdXRvU2l6ZSI6MCwiRm9yZWdyb3VuZCI6eyIkaWQiOiI2NyIsIkNvbG9yIjp7IiRpZCI6IjY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5IiwiVG9wIjowLjAsIkxlZnQiOjUuMCwiUmlnaHQiOjAuMCwiQm90dG9tIjowLjB9LCJQYWRkaW5nIjp7IiRpZCI6IjcwIiwiVG9wIjowLjAsIkxlZnQiOjAuMCwiUmlnaHQiOjAuMCwiQm90dG9tIjowLjB9LCJCYWNrZ3JvdW5kIjp7IiRpZCI6IjcxIiwiQ29sb3IiOnsiJHJlZiI6IjQ1In19LCJJc1Zpc2libGUiOnRydWUsIldpZHRoIjowLjAsIkhlaWdodCI6MC4wLCJCb3JkZXJTdHlsZSI6bnVsbCwiUGFyZW50U3R5bGUiOm51bGx9LCJTaW5nbGVTY2FsZVNoYXBlU3R5bGUiOnsiJGlkIjoiNzIiLCJTaGFwZSI6MCwiSGVpZ2h0IjozMC4wfSwiTWlkZGxlVGllclNjYWxlU3R5bGUiOnsiJGlkIjoiNzMiLCJTaGFwZSI6MCwiU2hvd1NlZ21lbnRTZXBhcmF0b3JzIjp0cnVlLCJTZWdtZW50U2VwYXJhdG9yT3BhY2l0eSI6MzAsIkhhc0JlZW5WaXNpYmxlQmVmb3JlIjpmYWxzZSwiRm9udFNldHRpbmdzIjp7IiRpZCI6Ijc0IiwiRm9udFNpemUiOjEyLCJGb250TmFtZSI6IkNhbGlicmkiLCJJc0JvbGQiOmZhbHNlLCJJc0l0YWxpYyI6ZmFsc2UsIklzVW5kZXJsaW5lZCI6ZmFsc2UsIlBhcmVudFN0eWxlIjpudWxsfSwiQXV0b1NpemUiOjAsIkZvcmVncm91bmQiOnsiJHJlZiI6IjY3In0sIk1heFdpZHRoIjoyMDAuMCwiTWF4SGVpZ2h0IjoiSW5maW5pdHkiLCJTbWFydEZvcmVncm91bmRJc0FjdGl2ZSI6ZmFsc2UsIkhvcml6b250YWxBbGlnbm1lbnQiOjAsIlZlcnRpY2FsQWxpZ25tZW50IjoxLCJTbWFydEZvcmVncm91bmQiOm51bGwsIkJhY2tncm91bmRGaWxsVHlwZSI6MCwiTWFyZ2luIjp7IiRyZWYiOiI2OSJ9LCJQYWRkaW5nIjp7IiRyZWYiOiI3MCJ9LCJCYWNrZ3JvdW5kIjp7IiRyZWYiOiI3MSJ9LCJJc1Zpc2libGUiOmZhbHNlLCJXaWR0aCI6MC4wLCJIZWlnaHQiOjAuMCwiQm9yZGVyU3R5bGUiOm51bGwsIlBhcmVudFN0eWxlIjpudWxsfSwiQm90dG9tVGllclNjYWxlU3R5bGUiOnsiJGlkIjoiNzUiLCJTaGFwZSI6MCwiU2hvd1NlZ21lbnRTZXBhcmF0b3JzIjp0cnVlLCJTZWdtZW50U2VwYXJhdG9yT3BhY2l0eSI6MzAsIkhhc0JlZW5WaXNpYmxlQmVmb3JlIjpmYWxzZSwiRm9udFNldHRpbmdzIjp7IiRpZCI6Ijc2IiwiRm9udFNpemUiOjEyLCJGb250TmFtZSI6IkNhbGlicmkiLCJJc0JvbGQiOmZhbHNlLCJJc0l0YWxpYyI6ZmFsc2UsIklzVW5kZXJsaW5lZCI6ZmFsc2UsIlBhcmVudFN0eWxlIjpudWxsfSwiQXV0b1NpemUiOjAsIkZvcmVncm91bmQiOnsiJHJlZiI6IjY3In0sIk1heFdpZHRoIjoyMDAuMCwiTWF4SGVpZ2h0IjoiSW5maW5pdHkiLCJTbWFydEZvcmVncm91bmRJc0FjdGl2ZSI6ZmFsc2UsIkhvcml6b250YWxBbGlnbm1lbnQiOjAsIlZlcnRpY2FsQWxpZ25tZW50IjoxLCJTbWFydEZvcmVncm91bmQiOm51bGwsIkJhY2tncm91bmRGaWxsVHlwZSI6MCwiTWFyZ2luIjp7IiRyZWYiOiI2OSJ9LCJQYWRkaW5nIjp7IiRyZWYiOiI3MCJ9LCJCYWNrZ3JvdW5kIjp7IiRyZWYiOiI3MSJ9LCJJc1Zpc2libGUiOmZhbHNlLCJXaWR0aCI6MC4wLCJIZWlnaHQiOjAuMCwiQm9yZGVyU3R5bGUiOm51bGwsIlBhcmVudFN0eWxlIjpudWxsfSwiRWxhcHNlZFRpbWVCYWNrZ3JvdW5kIjp7IiRpZCI6Ijc3IiwiQ29sb3IiOnsiJGlkIjoiNzgiLCJBIjoxOTEsIlIiOjI1NSwiRyI6MCwiQiI6MH19LCJBcHBlbmRZZWFyT25ZZWFyQ2hhbmdlIjp0cnVlLCJFbGFwc2VkVGltZUZvcm1hdCI6MiwiVG9kYXlNYXJrZXJQb3NpdGlvbiI6MywiUXVpY2tQb3NpdGlvbiI6MSwiQWJzb2x1dGVQb3NpdGlvbiI6MjcwLjAsIk1hcmdpbiI6eyIkaWQiOiI3OSIsIlRvcCI6MC4wLCJMZWZ0IjoxMC4wLCJSaWdodCI6MTAuMCwiQm90dG9tIjowLjB9LCJQYWRkaW5nIjp7IiRpZCI6IjgwIiwiVG9wIjowLjAsIkxlZnQiOjAuMCwiUmlnaHQiOjAuMCwiQm90dG9tIjowLjB9LCJCYWNrZ3JvdW5kIjp7IiRpZCI6IjgxIiwiQ29sb3IiOnsiJGlkIjoiODIiLCJBIjoyNTUsIlIiOjMxLCJHIjo3MywiQiI6MTI1fX0sIklzVmlzaWJsZSI6dHJ1ZSwiV2lkdGgiOjAuMCwiSGVpZ2h0IjowLjAsIkJvcmRlclN0eWxlIjpudWxsLCJQYXJlbnRTdHlsZSI6bnVsbH0sIkRlZmF1bHRNaWxlc3RvbmVTdHlsZSI6eyIkaWQiOiI4MyIsIlNoYXBlIjoyLCJDb25uZWN0b3JNYXJnaW4iOnsiJGlkIjoiODQiLCJUb3AiOjAuMCwiTGVmdCI6Mi4wLCJSaWdodCI6Mi4wLCJCb3R0b20iOjAuMH0sIkNvbm5lY3RvclN0eWxlIjp7IiRpZCI6Ijg1IiwiTGluZUNvbG9yIjp7IiRpZCI6Ijg2IiwiJHR5cGUiOiJOTFJFLkNvbW1vbi5Eb20uU29saWRDb2xvckJydXNoLCBOTFJFLkNvbW1vbiIsIkNvbG9yIjp7IiRpZCI6Ijg3IiwiQSI6MTI3LCJSIjozMSwiRyI6NzMsIkIiOjEyNn19LCJMaW5lV2VpZ2h0IjoxLjAsIkxpbmVUeXBlIjowLCJQYXJlbnRTdHlsZSI6bnVsbH0sIklzQmVsb3dUaW1lYmFuZCI6ZmFsc2UsIlBvc2l0aW9uT25UYXNrIjowLCJIaWRlRGF0ZSI6ZmFsc2UsIlNoYXBlU2l6ZSI6MSwiU3BhY2luZyI6MS4wLCJQYWRkaW5nIjp7IiRpZCI6Ijg4IiwiVG9wIjo3LjAsIkxlZnQiOjMuMCwiUmlnaHQiOjAuMCwiQm90dG9tIjoyLjB9LCJTaGFwZVN0eWxlIjp7IiRpZCI6Ijg5IiwiTWFyZ2luIjp7IiRpZCI6IjkwIiwiVG9wIjowLjAsIkxlZnQiOjAuMCwiUmlnaHQiOjAuMCwiQm90dG9tIjowLjB9LCJQYWRkaW5nIjp7IiRpZCI6IjkxIiwiVG9wIjowLjAsIkxlZnQiOjAuMCwiUmlnaHQiOjAuMCwiQm90dG9tIjowLjB9LCJCYWNrZ3JvdW5kIjp7IiRpZCI6IjkyIiwiQ29sb3IiOnsiJGlkIjoiOTMiLCJBIjoyNTUsIlIiOjIzNCwiRyI6MjIsIkIiOjMwfX0sIklzVmlzaWJsZSI6dHJ1ZSwiV2lkdGgiOjE4LjAsIkhlaWdodCI6MjAuMCwiQm9yZGVyU3R5bGUiOnsiJGlkIjoiOTQiLCJMaW5lQ29sb3IiOnsiJGlkIjoiOTUiLCIkdHlwZSI6Ik5MUkUuQ29tbW9uLkRvbS5Tb2xpZENvbG9yQnJ1c2gsIE5MUkUuQ29tbW9uIiwiQ29sb3IiOnsiJGlkIjoiOTYiLCJBIjoyNTUsIlIiOjIzNCwiRyI6MjIsIkIiOjMwfX0sIkxpbmVXZWlnaHQiOjAuMCwiTGluZVR5cGUiOjAsIlBhcmVudFN0eWxlIjpudWxsfSwiUGFyZW50U3R5bGUiOm51bGx9LCJUaXRsZVN0eWxlIjp7IiRpZCI6Ijk3IiwiRm9udFNldHRpbmdzIjp7IiRpZCI6Ijk4IiwiRm9udFNpemUiOjExLCJGb250TmFtZSI6IkNhbGlicmkiLCJJc0JvbGQiOnRydWUsIklzSXRhbGljIjpmYWxzZSwiSXNVbmRlcmxpbmVkIjpmYWxzZSwiUGFyZW50U3R5bGUiOm51bGx9LCJBdXRvU2l6ZSI6MCwiRm9yZWdyb3VuZCI6eyIkaWQiOiI5OSIsIkNvbG9yIjp7IiRpZCI6IjEw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DEiLCJUb3AiOjAuMCwiTGVmdCI6MC4wLCJSaWdodCI6MC4wLCJCb3R0b20iOjAuMH0sIlBhZGRpbmciOnsiJGlkIjoiMTAyIiwiVG9wIjowLjAsIkxlZnQiOjAuMCwiUmlnaHQiOjAuMCwiQm90dG9tIjowLjB9LCJCYWNrZ3JvdW5kIjp7IiRpZCI6IjEwMyIsIkNvbG9yIjp7IiRpZCI6IjEwNCIsIkEiOjg5LCJSIjowLCJHIjowLCJCIjowfX0sIklzVmlzaWJsZSI6dHJ1ZSwiV2lkdGgiOjAuMCwiSGVpZ2h0IjowLjAsIkJvcmRlclN0eWxlIjpudWxsLCJQYXJlbnRTdHlsZSI6bnVsbH0sIkRhdGVTdHlsZSI6eyIkaWQiOiIxMDUiLCJGb250U2V0dGluZ3MiOnsiJGlkIjoiMTA2IiwiRm9udFNpemUiOjEwLCJGb250TmFtZSI6IkNhbGlicmkiLCJJc0JvbGQiOmZhbHNlLCJJc0l0YWxpYyI6ZmFsc2UsIklzVW5kZXJsaW5lZCI6ZmFsc2UsIlBhcmVudFN0eWxlIjpudWxsfSwiQXV0b1NpemUiOjAsIkZvcmVncm91bmQiOnsiJGlkIjoiMTA3IiwiQ29sb3IiOnsiJGlkIjoiMTA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kiLCJUb3AiOjAuMCwiTGVmdCI6MC4wLCJSaWdodCI6MC4wLCJCb3R0b20iOjAuMH0sIlBhZGRpbmciOnsiJGlkIjoiMTEwIiwiVG9wIjowLjAsIkxlZnQiOjAuMCwiUmlnaHQiOjAuMCwiQm90dG9tIjowLjB9LCJCYWNrZ3JvdW5kIjp7IiRpZCI6IjExMSIsIkNvbG9yIjp7IiRyZWYiOiIxMDQifX0sIklzVmlzaWJsZSI6dHJ1ZSwiV2lkdGgiOjAuMCwiSGVpZ2h0IjowLjAsIkJvcmRlclN0eWxlIjpudWxsLCJQYXJlbnRTdHlsZSI6bnVsbH0sIkRhdGVGb3JtYXQiOnsiJGlkIjoiMTEy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MTEzIiwiRGF0ZVBhcnRJc1Zpc2libGUiOmZhbHNlLCJUaW1lUGFydElzVmlzaWJsZSI6ZmFsc2V9fSwiV2Vla051bWJlcmluZyI6eyIkaWQiOiIxMTQiLCJGb3JtYXQiOjAsIklzVmlzaWJsZSI6ZmFsc2UsIkxhc3RLbm93blZpc2liaWxpdHlTdGF0ZSI6ZmFsc2V9LCJJc1Zpc2libGUiOnRydWUsIlBhcmVudFN0eWxlIjpudWxsfSwiRGVmYXVsdE1vdFN0eWxlIjp7IiRpZCI6IjExNSIsIlNoYXBlIjoyLCJDb25uZWN0b3JNYXJnaW4iOnsiJGlkIjoiMTE2IiwiVG9wIjowLjAsIkxlZnQiOjIuMCwiUmlnaHQiOjIuMCwiQm90dG9tIjowLjB9LCJDb25uZWN0b3JTdHlsZSI6eyIkaWQiOiIxMTciLCJMaW5lQ29sb3IiOnsiJGlkIjoiMTE4IiwiJHR5cGUiOiJOTFJFLkNvbW1vbi5Eb20uU29saWRDb2xvckJydXNoLCBOTFJFLkNvbW1vbiIsIkNvbG9yIjp7IiRpZCI6IjExOSIsIkEiOjEyNywiUiI6MzEsIkciOjczLCJCIjoxMjZ9fSwiTGluZVdlaWdodCI6MS4wLCJMaW5lVHlwZSI6MCwiUGFyZW50U3R5bGUiOm51bGx9LCJJc0JlbG93VGltZWJhbmQiOmZhbHNlLCJQb3NpdGlvbk9uVGFzayI6MSwiSGlkZURhdGUiOmZhbHNlLCJTaGFwZVNpemUiOjEsIlNwYWNpbmciOjEuMCwiUGFkZGluZyI6eyIkaWQiOiIxMjAiLCJUb3AiOjcuMCwiTGVmdCI6My4wLCJSaWdodCI6MC4wLCJCb3R0b20iOjIuMH0sIlNoYXBlU3R5bGUiOnsiJGlkIjoiMTIxIiwiTWFyZ2luIjp7IiRpZCI6IjEyMiIsIlRvcCI6MC4wLCJMZWZ0IjowLjAsIlJpZ2h0IjowLjAsIkJvdHRvbSI6MC4wfSwiUGFkZGluZyI6eyIkaWQiOiIxMjMiLCJUb3AiOjAuMCwiTGVmdCI6MC4wLCJSaWdodCI6MC4wLCJCb3R0b20iOjAuMH0sIkJhY2tncm91bmQiOnsiJGlkIjoiMTI0IiwiQ29sb3IiOnsiJGlkIjoiMTI1IiwiQSI6MjU1LCJSIjoyMzQsIkciOjIyLCJCIjozMH19LCJJc1Zpc2libGUiOnRydWUsIldpZHRoIjoxOC4wLCJIZWlnaHQiOjIwLjAsIkJvcmRlclN0eWxlIjp7IiRpZCI6IjEyNiIsIkxpbmVDb2xvciI6eyIkaWQiOiIxMjciLCIkdHlwZSI6Ik5MUkUuQ29tbW9uLkRvbS5Tb2xpZENvbG9yQnJ1c2gsIE5MUkUuQ29tbW9uIiwiQ29sb3IiOnsiJGlkIjoiMTI4IiwiQSI6MjU1LCJSIjoyMzQsIkciOjIyLCJCIjozMH19LCJMaW5lV2VpZ2h0IjowLjAsIkxpbmVUeXBlIjowLCJQYXJlbnRTdHlsZSI6bnVsbH0sIlBhcmVudFN0eWxlIjpudWxsfSwiVGl0bGVTdHlsZSI6eyIkaWQiOiIxMjkiLCJGb250U2V0dGluZ3MiOnsiJGlkIjoiMTMwIiwiRm9udFNpemUiOjExLCJGb250TmFtZSI6IkNhbGlicmkiLCJJc0JvbGQiOnRydWUsIklzSXRhbGljIjpmYWxzZSwiSXNVbmRlcmxpbmVkIjpmYWxzZSwiUGFyZW50U3R5bGUiOm51bGx9LCJBdXRvU2l6ZSI6MCwiRm9yZWdyb3VuZCI6eyIkaWQiOiIxMzEiLCJDb2xvciI6eyIkaWQiOiIxMz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zIiwiVG9wIjowLjAsIkxlZnQiOjAuMCwiUmlnaHQiOjAuMCwiQm90dG9tIjowLjB9LCJQYWRkaW5nIjp7IiRpZCI6IjEzNCIsIlRvcCI6MC4wLCJMZWZ0IjowLjAsIlJpZ2h0IjowLjAsIkJvdHRvbSI6MC4wfSwiQmFja2dyb3VuZCI6eyIkaWQiOiIxMzUiLCJDb2xvciI6eyIkaWQiOiIxMzYiLCJBIjo4OSwiUiI6MCwiRyI6MCwiQiI6MH19LCJJc1Zpc2libGUiOnRydWUsIldpZHRoIjowLjAsIkhlaWdodCI6MC4wLCJCb3JkZXJTdHlsZSI6bnVsbCwiUGFyZW50U3R5bGUiOm51bGx9LCJEYXRlU3R5bGUiOnsiJGlkIjoiMTM3IiwiRm9udFNldHRpbmdzIjp7IiRpZCI6IjEzOCIsIkZvbnRTaXplIjoxMCwiRm9udE5hbWUiOiJDYWxpYnJpIiwiSXNCb2xkIjpmYWxzZSwiSXNJdGFsaWMiOmZhbHNlLCJJc1VuZGVybGluZWQiOmZhbHNlLCJQYXJlbnRTdHlsZSI6bnVsbH0sIkF1dG9TaXplIjowLCJGb3JlZ3JvdW5kIjp7IiRpZCI6IjEzOSIsIkNvbG9yIjp7IiRpZCI6IjE0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QxIiwiVG9wIjowLjAsIkxlZnQiOjAuMCwiUmlnaHQiOjAuMCwiQm90dG9tIjowLjB9LCJQYWRkaW5nIjp7IiRpZCI6IjE0MiIsIlRvcCI6MC4wLCJMZWZ0IjowLjAsIlJpZ2h0IjowLjAsIkJvdHRvbSI6MC4wfSwiQmFja2dyb3VuZCI6eyIkaWQiOiIxNDMiLCJDb2xvciI6eyIkcmVmIjoiMTM2In19LCJJc1Zpc2libGUiOnRydWUsIldpZHRoIjowLjAsIkhlaWdodCI6MC4wLCJCb3JkZXJTdHlsZSI6bnVsbCwiUGFyZW50U3R5bGUiOm51bGx9LCJEYXRlRm9ybWF0Ijp7IiRpZCI6IjE0N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E0NSIsIkRhdGVQYXJ0SXNWaXNpYmxlIjpmYWxzZSwiVGltZVBhcnRJc1Zpc2libGUiOmZhbHNlfX0sIldlZWtOdW1iZXJpbmciOnsiJGlkIjoiMTQ2IiwiRm9ybWF0IjowLCJJc1Zpc2libGUiOmZhbHNlLCJMYXN0S25vd25WaXNpYmlsaXR5U3RhdGUiOmZhbHNlfSwiSXNWaXNpYmxlIjp0cnVlLCJQYXJlbnRTdHlsZSI6bnVsbH0sIkRlZmF1bHRUYXNrU3R5bGUiOnsiJGlkIjoiMTQ3IiwiU2hhcGUiOjAsIlNoYXBlVGhpY2tuZXNzIjoxLCJEdXJhdGlvbkZvcm1hdCI6MCwiSW5jbHVkZU5vbldvcmtpbmdEYXlzSW5EdXJhdGlvbiI6ZmFsc2UsIlBlcmNlbnRhZ2VDb21wbGV0ZVN0eWxlIjp7IiRpZCI6IjE0OCIsIkZvbnRTZXR0aW5ncyI6eyIkaWQiOiIxNDkiLCJGb250U2l6ZSI6MTAsIkZvbnROYW1lIjoiQ2FsaWJyaSIsIklzQm9sZCI6ZmFsc2UsIklzSXRhbGljIjpmYWxzZSwiSXNVbmRlcmxpbmVkIjpmYWxzZSwiUGFyZW50U3R5bGUiOm51bGx9LCJBdXRvU2l6ZSI6MCwiRm9yZWdyb3VuZCI6eyIkaWQiOiIxNTAiLCJDb2xvciI6eyIkaWQiOiIxN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TIiLCJUb3AiOjAuMCwiTGVmdCI6MC4wLCJSaWdodCI6MC4wLCJCb3R0b20iOjAuMH0sIlBhZGRpbmciOnsiJGlkIjoiMTUzIiwiVG9wIjowLjAsIkxlZnQiOjAuMCwiUmlnaHQiOjAuMCwiQm90dG9tIjowLjB9LCJCYWNrZ3JvdW5kIjp7IiRpZCI6IjE1NCIsIkNvbG9yIjp7IiRpZCI6IjE1NSIsIkEiOjg5LCJSIjowLCJHIjowLCJCIjowfX0sIklzVmlzaWJsZSI6dHJ1ZSwiV2lkdGgiOjAuMCwiSGVpZ2h0IjowLjAsIkJvcmRlclN0eWxlIjpudWxsLCJQYXJlbnRTdHlsZSI6bnVsbH0sIkR1cmF0aW9uU3R5bGUiOnsiJGlkIjoiMTU2IiwiRm9udFNldHRpbmdzIjp7IiRpZCI6IjE1NyIsIkZvbnRTaXplIjoxMCwiRm9udE5hbWUiOiJDYWxpYnJpIiwiSXNCb2xkIjpmYWxzZSwiSXNJdGFsaWMiOmZhbHNlLCJJc1VuZGVybGluZWQiOmZhbHNlLCJQYXJlbnRTdHlsZSI6bnVsbH0sIkF1dG9TaXplIjowLCJGb3JlZ3JvdW5kIjp7IiRpZCI6IjE1OCIsIkNvbG9yIjp7IiRpZCI6IjE1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2MCIsIlRvcCI6MC4wLCJMZWZ0IjowLjAsIlJpZ2h0IjowLjAsIkJvdHRvbSI6MC4wfSwiUGFkZGluZyI6eyIkaWQiOiIxNjEiLCJUb3AiOjAuMCwiTGVmdCI6MC4wLCJSaWdodCI6MC4wLCJCb3R0b20iOjAuMH0sIkJhY2tncm91bmQiOnsiJGlkIjoiMTYyIiwiQ29sb3IiOnsiJHJlZiI6IjE1NSJ9fSwiSXNWaXNpYmxlIjp0cnVlLCJXaWR0aCI6MC4wLCJIZWlnaHQiOjAuMCwiQm9yZGVyU3R5bGUiOm51bGwsIlBhcmVudFN0eWxlIjpudWxsfSwiSG9yaXpvbnRhbENvbm5lY3RvclN0eWxlIjp7IiRpZCI6IjE2MyIsIkxpbmVDb2xvciI6eyIkaWQiOiIxNjQiLCIkdHlwZSI6Ik5MUkUuQ29tbW9uLkRvbS5Tb2xpZENvbG9yQnJ1c2gsIE5MUkUuQ29tbW9uIiwiQ29sb3IiOnsiJGlkIjoiMTY1IiwiQSI6MjU1LCJSIjoyMDQsIkciOjIwNCwiQiI6MjA0fX0sIkxpbmVXZWlnaHQiOjEuMCwiTGluZVR5cGUiOjAsIlBhcmVudFN0eWxlIjpudWxsfSwiVmVydGljYWxDb25uZWN0b3JTdHlsZSI6eyIkaWQiOiIxNjYiLCJMaW5lQ29sb3IiOnsiJGlkIjoiMTY3IiwiJHR5cGUiOiJOTFJFLkNvbW1vbi5Eb20uU29saWRDb2xvckJydXNoLCBOTFJFLkNvbW1vbiIsIkNvbG9yIjp7IiRpZCI6IjE2O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Y5IiwiTWFyZ2luIjp7IiRpZCI6IjE3MCIsIlRvcCI6MC4wLCJMZWZ0Ijo0LjAsIlJpZ2h0Ijo0LjAsIkJvdHRvbSI6MC4wfSwiUGFkZGluZyI6eyIkaWQiOiIxNzEiLCJUb3AiOjAuMCwiTGVmdCI6MC4wLCJSaWdodCI6MC4wLCJCb3R0b20iOjAuMH0sIkJhY2tncm91bmQiOnsiJGlkIjoiMTcyIiwiQ29sb3IiOnsiJGlkIjoiMTczIiwiQSI6MjU1LCJSIjo5MSwiRyI6MTU1LCJCIjoyMTN9fSwiSXNWaXNpYmxlIjp0cnVlLCJXaWR0aCI6MC4wLCJIZWlnaHQiOjE2LjAsIkJvcmRlclN0eWxlIjp7IiRpZCI6IjE3NCIsIkxpbmVDb2xvciI6eyIkaWQiOiIxNzUiLCIkdHlwZSI6Ik5MUkUuQ29tbW9uLkRvbS5Tb2xpZENvbG9yQnJ1c2gsIE5MUkUuQ29tbW9uIiwiQ29sb3IiOnsiJGlkIjoiMTc2IiwiQSI6MjU1LCJSIjoyMzQsIkciOjIyLCJCIjozMH19LCJMaW5lV2VpZ2h0IjowLjAsIkxpbmVUeXBlIjowLCJQYXJlbnRTdHlsZSI6bnVsbH0sIlBhcmVudFN0eWxlIjpudWxsfSwiVGl0bGVTdHlsZSI6eyIkaWQiOiIxNzciLCJGb250U2V0dGluZ3MiOnsiJGlkIjoiMTc4IiwiRm9udFNpemUiOjExLCJGb250TmFtZSI6IkNhbGlicmkiLCJJc0JvbGQiOnRydWUsIklzSXRhbGljIjpmYWxzZSwiSXNVbmRlcmxpbmVkIjpmYWxzZSwiUGFyZW50U3R5bGUiOm51bGx9LCJBdXRvU2l6ZSI6MCwiRm9yZWdyb3VuZCI6eyIkaWQiOiIxNzkiLCJDb2xvciI6eyIkaWQiOiIxOD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gxIiwiVG9wIjowLjAsIkxlZnQiOjAuMCwiUmlnaHQiOjAuMCwiQm90dG9tIjowLjB9LCJQYWRkaW5nIjp7IiRpZCI6IjE4MiIsIlRvcCI6MC4wLCJMZWZ0IjowLjAsIlJpZ2h0IjowLjAsIkJvdHRvbSI6MC4wfSwiQmFja2dyb3VuZCI6eyIkaWQiOiIxODMiLCJDb2xvciI6eyIkcmVmIjoiMTU1In19LCJJc1Zpc2libGUiOnRydWUsIldpZHRoIjowLjAsIkhlaWdodCI6MC4wLCJCb3JkZXJTdHlsZSI6bnVsbCwiUGFyZW50U3R5bGUiOm51bGx9LCJEYXRlU3R5bGUiOnsiJGlkIjoiMTg0IiwiRm9udFNldHRpbmdzIjp7IiRpZCI6IjE4NSIsIkZvbnRTaXplIjoxMCwiRm9udE5hbWUiOiJDYWxpYnJpIiwiSXNCb2xkIjpmYWxzZSwiSXNJdGFsaWMiOmZhbHNlLCJJc1VuZGVybGluZWQiOmZhbHNlLCJQYXJlbnRTdHlsZSI6bnVsbH0sIkF1dG9TaXplIjowLCJGb3JlZ3JvdW5kIjp7IiRpZCI6IjE4NiIsIkNvbG9yIjp7IiRpZCI6IjE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g4IiwiVG9wIjowLjAsIkxlZnQiOjAuMCwiUmlnaHQiOjAuMCwiQm90dG9tIjowLjB9LCJQYWRkaW5nIjp7IiRpZCI6IjE4OSIsIlRvcCI6MC4wLCJMZWZ0IjowLjAsIlJpZ2h0IjowLjAsIkJvdHRvbSI6MC4wfSwiQmFja2dyb3VuZCI6eyIkaWQiOiIxOTAiLCJDb2xvciI6eyIkcmVmIjoiMTU1In19LCJJc1Zpc2libGUiOnRydWUsIldpZHRoIjowLjAsIkhlaWdodCI6MC4wLCJCb3JkZXJTdHlsZSI6bnVsbCwiUGFyZW50U3R5bGUiOm51bGx9LCJEYXRlRm9ybWF0Ijp7IiRpZCI6IjE5MS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E5MiIsIkRhdGVQYXJ0SXNWaXNpYmxlIjpmYWxzZSwiVGltZVBhcnRJc1Zpc2libGUiOmZhbHNlfX0sIldlZWtOdW1iZXJpbmciOnsiJGlkIjoiMTkzIiwiRm9ybWF0IjowLCJJc1Zpc2libGUiOmZhbHNlLCJMYXN0S25vd25WaXNpYmlsaXR5U3RhdGUiOmZhbHNlfSwiSXNWaXNpYmxlIjp0cnVlLCJQYXJlbnRTdHlsZSI6bnVsbCwiX2V4cGxpY2l0bHlTZXQiOnsiJGlkIjoiMTk0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pbGVzdG9uZVN0eWxlIjp7IiRpZCI6IjE5NSIsIlRpdGxlUG9zaXRpb24iOiJSaWdodCIsIkRhdGVQb3NpdGlvbiI6IkxlZnQiLCJTaGFwZVR5cGUiOjIsIlNoYXBlU2l6ZSI6MSwiU3BhY2luZyI6NSwiU2hhcGVTdHlsZSI6eyIkaWQiOiIxOTYiLCJNYXJnaW4iOnsiJGlkIjoiMTk3IiwiVG9wIjowLjAsIkxlZnQiOjAuMCwiUmlnaHQiOjAuMCwiQm90dG9tIjowLjB9LCJQYWRkaW5nIjp7IiRpZCI6IjE5OCIsIlRvcCI6MC4wLCJMZWZ0IjowLjAsIlJpZ2h0IjowLjAsIkJvdHRvbSI6MC4wfSwiQmFja2dyb3VuZCI6eyIkaWQiOiIxOTkiLCJDb2xvciI6eyIkaWQiOiIyMDAiLCJBIjoyNTUsIlIiOjAsIkciOjExNCwiQiI6MTg4fX0sIklzVmlzaWJsZSI6dHJ1ZSwiV2lkdGgiOjE4LjAsIkhlaWdodCI6MjAuMCwiQm9yZGVyU3R5bGUiOnsiJGlkIjoiMjAxIiwiTGluZUNvbG9yIjp7IiRpZCI6IjIwMiIsIiR0eXBlIjoiTkxSRS5Db21tb24uRG9tLlNvbGlkQ29sb3JCcnVzaCwgTkxSRS5Db21tb24iLCJDb2xvciI6eyIkaWQiOiIyMDMiLCJBIjoyNTUsIlIiOjI1NSwiRyI6MCwiQiI6MH19LCJMaW5lV2VpZ2h0IjowLjAsIkxpbmVUeXBlIjowLCJQYXJlbnRTdHlsZSI6bnVsbH0sIlBhcmVudFN0eWxlIjpudWxsfSwiVGl0bGVTdHlsZSI6eyIkaWQiOiIyMDQiLCJGb250U2V0dGluZ3MiOnsiJGlkIjoiMjA1IiwiRm9udFNpemUiOjExLCJGb250TmFtZSI6IkNhbGlicmkiLCJJc0JvbGQiOnRydWUsIklzSXRhbGljIjpmYWxzZSwiSXNVbmRlcmxpbmVkIjpmYWxzZSwiUGFyZW50U3R5bGUiOm51bGx9LCJBdXRvU2l6ZSI6MCwiRm9yZWdyb3VuZCI6eyIkaWQiOiIyMDYiLCJDb2xvciI6eyIkaWQiOiIyMD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A4IiwiVG9wIjowLjAsIkxlZnQiOjAuMCwiUmlnaHQiOjAuMCwiQm90dG9tIjowLjB9LCJQYWRkaW5nIjp7IiRpZCI6IjIwOSIsIlRvcCI6MC4wLCJMZWZ0IjowLjAsIlJpZ2h0IjowLjAsIkJvdHRvbSI6MC4wfSwiQmFja2dyb3VuZCI6eyIkaWQiOiIyMTAiLCJDb2xvciI6eyIkaWQiOiIyMTEiLCJBIjo4OSwiUiI6MCwiRyI6MCwiQiI6MH19LCJJc1Zpc2libGUiOnRydWUsIldpZHRoIjowLjAsIkhlaWdodCI6MC4wLCJCb3JkZXJTdHlsZSI6bnVsbCwiUGFyZW50U3R5bGUiOm51bGx9LCJEYXRlU3R5bGUiOnsiJGlkIjoiMjEyIiwiRm9udFNldHRpbmdzIjp7IiRpZCI6IjIxMyIsIkZvbnRTaXplIjoxMCwiRm9udE5hbWUiOiJDYWxpYnJpIiwiSXNCb2xkIjpmYWxzZSwiSXNJdGFsaWMiOmZhbHNlLCJJc1VuZGVybGluZWQiOmZhbHNlLCJQYXJlbnRTdHlsZSI6bnVsbH0sIkF1dG9TaXplIjowLCJGb3JlZ3JvdW5kIjp7IiRpZCI6IjIxNCIsIkNvbG9yIjp7IiRpZCI6IjI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E2IiwiVG9wIjowLjAsIkxlZnQiOjAuMCwiUmlnaHQiOjAuMCwiQm90dG9tIjowLjB9LCJQYWRkaW5nIjp7IiRpZCI6IjIxNyIsIlRvcCI6MC4wLCJMZWZ0IjowLjAsIlJpZ2h0IjowLjAsIkJvdHRvbSI6MC4wfSwiQmFja2dyb3VuZCI6eyIkaWQiOiIyMTgiLCJDb2xvciI6eyIkaWQiOiIyMTkiLCJBIjo4OSwiUiI6MCwiRyI6MCwiQiI6MH19LCJJc1Zpc2libGUiOnRydWUsIldpZHRoIjowLjAsIkhlaWdodCI6MC4wLCJCb3JkZXJTdHlsZSI6bnVsbCwiUGFyZW50U3R5bGUiOm51bGx9LCJEYXRlRm9ybWF0Ijp7IiRpZCI6IjIyM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IyMSIsIkRhdGVQYXJ0SXNWaXNpYmxlIjpmYWxzZSwiVGltZVBhcnRJc1Zpc2libGUiOmZhbHNlfX0sIldlZWtOdW1iZXJpbmciOnsiJGlkIjoiMjIyIiwiRm9ybWF0IjowLCJJc1Zpc2libGUiOmZhbHNlLCJMYXN0S25vd25WaXNpYmlsaXR5U3RhdGUiOmZhbHNlfSwiSXNWaXNpYmxlIjp0cnVlLCJQYXJlbnRTdHlsZSI6bnVsbH0sIkdyaWRsaW5lUGFuZWxTdHlsZSI6eyIkaWQiOiIyMjMiLCJHcmlkbGluZVN0eWxlIjp7IiRpZCI6IjIyNCIsIkxpbmVDb2xvciI6eyIkaWQiOiIyMjUiLCIkdHlwZSI6Ik5MUkUuQ29tbW9uLkRvbS5Tb2xpZENvbG9yQnJ1c2gsIE5MUkUuQ29tbW9uIiwiQ29sb3IiOnsiJGlkIjoiMjI2IiwiQSI6MzgsIlIiOjc5LCJHIjoxMjksIkIiOjE4OX19LCJMaW5lV2VpZ2h0IjoxLjAsIkxpbmVUeXBlIjow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BY3Rpdml0eUxpbmVQYW5lbFN0eWxlIjp7IiRpZCI6IjIyOSIsIkFjdGl2aXR5TGluZVN0eWxlIjp7IiRpZCI6IjIzMCIsIkxpbmVDb2xvciI6eyIkaWQiOiIyMzEiLCIkdHlwZSI6Ik5MUkUuQ29tbW9uLkRvbS5Tb2xpZENvbG9yQnJ1c2gsIE5MUkUuQ29tbW9uIiwiQ29sb3IiOnsiJGlkIjoiMjMyIiwiQSI6MzgsIlIiOjc5LCJHIjoxMjksIkIiOjE4OX19LCJMaW5lV2VpZ2h0IjoxLjAsIkxpbmVUeXBlIjowLCJQYXJlbnRTdHlsZSI6bnVsbH0sIk1hcmdpbiI6eyIkaWQiOiIyMzMiLCJUb3AiOjAuMCwiTGVmdCI6MC4wLCJSaWdodCI6MC4wLCJCb3R0b20iOjAuMH0sIlBhZGRpbmciOnsiJGlkIjoiMjM0IiwiVG9wIjowLjAsIkxlZnQiOjAuMCwiUmlnaHQiOjAuMCwiQm90dG9tIjowLjB9LCJCYWNrZ3JvdW5kIjpudWxsLCJJc1Zpc2libGUiOnRydWUsIldpZHRoIjowLjAsIkhlaWdodCI6MC4wLCJCb3JkZXJTdHlsZSI6bnVsbCwiUGFyZW50U3R5bGUiOm51bGx9LCJfc2VsZWN0ZWRUaGVtZVByZXNldENvbG9ycyI6eyIkaWQiOiIyMzUiLCJUZXh0TGlnaHQiOnsiJGlkIjoiMjM2IiwiQSI6MjU1LCJSIjoyNTUsIkciOjI1NSwiQiI6MjU1fSwiVGV4dERhcmsiOnsiJGlkIjoiMjM3IiwiQSI6MjU1LCJSIjowLCJHIjowLCJCIjowfSwiQWNjZW50MSI6eyIkcmVmIjoiNjgifSwiQWNjZW50MiI6eyIkcmVmIjoiMzAifSwiQWNjZW50MyI6eyIkaWQiOiIyMzgiLCJBIjoyNTUsIlIiOjkxLCJHIjoxNTUsIkIiOjIxM30sIkFjY2VudDQiOnsiJGlkIjoiMjM5IiwiQSI6MjU1LCJSIjoyMzMsIkciOjExMywiQiI6NTB9LCJBY2NlbnQ1Ijp7IiRpZCI6IjI0MCIsIkEiOjI1NSwiUiI6MjUsIkciOjEwNywiQiI6MzZ9LCJBY2NlbnQ2Ijp7IiRpZCI6IjI0MSIsIkEiOjI1NSwiUiI6MTUsIkciOjE1OCwiQiI6MjEzfSwiQWNjZW50NyI6eyIkaWQiOiIyNDIiLCJBIjoyNTUsIlIiOjE2MCwiRyI6NDMsIkIiOjE0N30sIkFjY2VudDgiOnsiJGlkIjoiMjQzIiwiQSI6MjU1LCJSIjo3OCwiRyI6MTY3LCJCIjo0Nn19LCJTaG93RWxhcHNlZFRpbWVHcmFkaWVudFN0eWxlIjpmYWxzZSwiVGltZWJhbmRSZXNlcnZlZExlZnRBcmVhU3R5bGUiOnsiJGlkIjoiMjQ0IiwiQWN0aXZpdHlIZWFkZXJXaWR0aCI6MC4wLCJJc1NldCI6ZmFsc2V9LCJEZWZhdWx0U3dpbWxhbmVTdHlsZSI6eyIkaWQiOiIyNDUiLCJIZWFkZXJTdHlsZSI6eyIkaWQiOiIyNDYiLCJUZXh0U3R5bGUiOnsiJGlkIjoiMjQ3IiwiRm9udFNldHRpbmdzIjp7IiRpZCI6IjI0OCIsIkZvbnRTaXplIjoxMiwiRm9udE5hbWUiOiJDYWxpYnJpIiwiSXNCb2xkIjpmYWxzZSwiSXNJdGFsaWMiOmZhbHNlLCJJc1VuZGVybGluZWQiOmZhbHNlLCJQYXJlbnRTdHlsZSI6bnVsbH0sIkF1dG9TaXplIjowLCJGb3JlZ3JvdW5kIjp7IiRpZCI6IjI0OSIsIkNvbG9yIjp7IiRpZCI6IjI1M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1MSIsIlRvcCI6MC4wLCJMZWZ0IjowLjAsIlJpZ2h0IjowLjAsIkJvdHRvbSI6MC4wfSwiUGFkZGluZyI6eyIkaWQiOiIyNTIiLCJUb3AiOjAuMCwiTGVmdCI6MC4wLCJSaWdodCI6MC4wLCJCb3R0b20iOjAuMH0sIkJhY2tncm91bmQiOm51bGwsIklzVmlzaWJsZSI6dHJ1ZSwiV2lkdGgiOjAuMCwiSGVpZ2h0IjowLjAsIkJvcmRlclN0eWxlIjpudWxsLCJQYXJlbnRTdHlsZSI6bnVsbH0sIlJlY3RhbmdsZVN0eWxlIjp7IiRpZCI6IjI1MyIsIk1hcmdpbiI6eyIkaWQiOiIyNTQiLCJUb3AiOjAuMCwiTGVmdCI6MC4wLCJSaWdodCI6MC4wLCJCb3R0b20iOjAuMH0sIlBhZGRpbmciOnsiJGlkIjoiMjU1IiwiVG9wIjowLjAsIkxlZnQiOjAuMCwiUmlnaHQiOjAuMCwiQm90dG9tIjowLjB9LCJCYWNrZ3JvdW5kIjp7IiRpZCI6IjI1NiIsIkNvbG9yIjp7IiRpZCI6IjI1NyIsIkEiOjEyNywiUiI6NzksIkciOjEyOSwiQiI6MTg5fX0sIklzVmlzaWJsZSI6dHJ1ZSwiV2lkdGgiOjAuMCwiSGVpZ2h0IjowLjAsIkJvcmRlclN0eWxlIjp7IiRpZCI6IjI1OCIsIkxpbmVDb2xvciI6eyIkaWQiOiIyNTkiLCIkdHlwZSI6Ik5MUkUuQ29tbW9uLkRvbS5Tb2xpZENvbG9yQnJ1c2gsIE5MUkUuQ29tbW9uIiwiQ29sb3IiOnsiJGlkIjoiMjYwIiwiQSI6MjU1LCJSIjoyNTUsIkciOjAsIkIiOjB9fSwiTGluZVdlaWdodCI6MC4wLCJMaW5lVHlwZSI6MCwiUGFyZW50U3R5bGUiOm51bGx9LCJQYXJlbnRTdHlsZSI6bnVsbH0sIk1hcmdpbiI6eyIkaWQiOiIyNjEiLCJUb3AiOjAuMCwiTGVmdCI6MC4wLCJSaWdodCI6MC4wLCJCb3R0b20iOjAuMH0sIlBhZGRpbmciOnsiJGlkIjoiMjYyIiwiVG9wIjowLjAsIkxlZnQiOjAuMCwiUmlnaHQiOjAuMCwiQm90dG9tIjowLjB9LCJCYWNrZ3JvdW5kIjpudWxsLCJJc1Zpc2libGUiOnRydWUsIldpZHRoIjowLjAsIkhlaWdodCI6MC4wLCJCb3JkZXJTdHlsZSI6bnVsbCwiUGFyZW50U3R5bGUiOm51bGx9LCJCYWNrZ3JvdW5kU3R5bGUiOnsiJGlkIjoiMjYzIiwiTWFyZ2luIjp7IiRpZCI6IjI2NCIsIlRvcCI6MC4wLCJMZWZ0IjowLjAsIlJpZ2h0IjowLjAsIkJvdHRvbSI6MC4wfSwiUGFkZGluZyI6eyIkaWQiOiIyNjUiLCJUb3AiOjAuMCwiTGVmdCI6MC4wLCJSaWdodCI6MC4wLCJCb3R0b20iOjAuMH0sIkJhY2tncm91bmQiOnsiJGlkIjoiMjY2IiwiQ29sb3IiOnsiJGlkIjoiMjY3IiwiQSI6MzgsIlIiOjc5LCJHIjoxMjksIkIiOjE4OX19LCJJc1Zpc2libGUiOnRydWUsIldpZHRoIjowLjAsIkhlaWdodCI6MC4wLCJCb3JkZXJTdHlsZSI6eyIkaWQiOiIyNjgiLCJMaW5lQ29sb3IiOnsiJGlkIjoiMjY5IiwiJHR5cGUiOiJOTFJFLkNvbW1vbi5Eb20uU29saWRDb2xvckJydXNoLCBOTFJFLkNvbW1vbiIsIkNvbG9yIjp7IiRpZCI6IjI3MCIsIkEiOjI1NSwiUiI6MjU1LCJHIjowLCJCIjowfX0sIkxpbmVXZWlnaHQiOjAuMCwiTGluZVR5cGUiOjAsIlBhcmVudFN0eWxlIjpudWxsfSwiUGFyZW50U3R5bGUiOm51bGx9LCJJc0Fib3ZlVGltZWJhbmQiOmZhbHNlLCJNYXJnaW4iOnsiJGlkIjoiMjcxIiwiVG9wIjowLjAsIkxlZnQiOjAuMCwiUmlnaHQiOjAuMCwiQm90dG9tIjowLjB9LCJQYWRkaW5nIjp7IiRpZCI6IjI3MiIsIlRvcCI6MC4wLCJMZWZ0IjowLjAsIlJpZ2h0IjowLjAsIkJvdHRvbSI6MC4wfSwiSXNWaXNpYmxlIjp0cnVlLCJXaWR0aCI6MC4wLCJIZWlnaHQiOjAuMCwiQm9yZGVyU3R5bGUiOm51bGwsIlBhcmVudFN0eWxlIjpudWxsfSwiRGVmYXVsdFN3aW1sYW5lVjJTdHlsZSI6eyIkaWQiOiIyNzMiLCJTdHlsZUlkIjoiYjgyZjJhOGYtZDZkYy00YzI4LWJlZmItODZmOTQxNjBhYjJhIiwiSGVhZGVyU3R5bGUiOnsiJGlkIjoiMjc0IiwiVGV4dElzVmVydGljYWwiOmZhbHNlLCJUZXh0U3R5bGUiOnsiJGlkIjoiMjc1IiwiRm9udFNldHRpbmdzIjp7IiRpZCI6IjI3NiIsIkZvbnRTaXplIjoxMiwiRm9udE5hbWUiOiJDYWxpYnJpIiwiSXNCb2xkIjpmYWxzZSwiSXNJdGFsaWMiOmZhbHNlLCJJc1VuZGVybGluZWQiOmZhbHNlLCJQYXJlbnRTdHlsZSI6bnVsbH0sIkF1dG9TaXplIjoyLCJGb3JlZ3JvdW5kIjp7IiRpZCI6IjI3NyIsIkNvbG9yIjp7IiRpZCI6IjI3O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3OSIsIlRvcCI6MC4wLCJMZWZ0IjowLjAsIlJpZ2h0IjowLjAsIkJvdHRvbSI6MC4wfSwiUGFkZGluZyI6eyIkaWQiOiIyODAiLCJUb3AiOjAuMCwiTGVmdCI6MC4wLCJSaWdodCI6MC4wLCJCb3R0b20iOjAuMH0sIkJhY2tncm91bmQiOm51bGwsIklzVmlzaWJsZSI6dHJ1ZSwiV2lkdGgiOjAuMCwiSGVpZ2h0IjowLjAsIkJvcmRlclN0eWxlIjpudWxsLCJQYXJlbnRTdHlsZSI6bnVsbH0sIlJlY3RhbmdsZVN0eWxlIjp7IiRpZCI6IjI4MSIsIk1hcmdpbiI6eyIkaWQiOiIyODIiLCJUb3AiOjAuMCwiTGVmdCI6MC4wLCJSaWdodCI6MC4wLCJCb3R0b20iOjAuMH0sIlBhZGRpbmciOnsiJGlkIjoiMjgzIiwiVG9wIjowLjAsIkxlZnQiOjAuMCwiUmlnaHQiOjAuMCwiQm90dG9tIjowLjB9LCJCYWNrZ3JvdW5kIjp7IiRpZCI6IjI4NCIsIkNvbG9yIjp7IiRpZCI6IjI4NSIsIkEiOjI1NSwiUiI6OTEsIkciOjE1NSwiQiI6MjEzfX0sIklzVmlzaWJsZSI6dHJ1ZSwiV2lkdGgiOjAuMCwiSGVpZ2h0IjowLjAsIkJvcmRlclN0eWxlIjp7IiRpZCI6IjI4NiIsIkxpbmVDb2xvciI6eyIkaWQiOiIyODciLCIkdHlwZSI6Ik5MUkUuQ29tbW9uLkRvbS5Tb2xpZENvbG9yQnJ1c2gsIE5MUkUuQ29tbW9uIiwiQ29sb3IiOnsiJGlkIjoiMjg4IiwiQSI6MjU1LCJSIjoyNTUsIkciOjAsIkIiOjB9fSwiTGluZVdlaWdodCI6MC4wLCJMaW5lVHlwZSI6MCwiUGFyZW50U3R5bGUiOm51bGx9LCJQYXJlbnRTdHlsZSI6bnVsbH0sIk1hcmdpbiI6eyIkaWQiOiIyODkiLCJUb3AiOjAuMCwiTGVmdCI6MC4wLCJSaWdodCI6MC4wLCJCb3R0b20iOjAuMH0sIlBhZGRpbmciOnsiJGlkIjoiMjkwIiwiVG9wIjowLjAsIkxlZnQiOjAuMCwiUmlnaHQiOjAuMCwiQm90dG9tIjowLjB9LCJCYWNrZ3JvdW5kIjpudWxsLCJJc1Zpc2libGUiOnRydWUsIldpZHRoIjowLjAsIkhlaWdodCI6MC4wLCJCb3JkZXJTdHlsZSI6bnVsbCwiUGFyZW50U3R5bGUiOm51bGx9LCJCYWNrZ3JvdW5kU3R5bGUiOnsiJGlkIjoiMjkxIiwiTWFyZ2luIjp7IiRpZCI6IjI5MiIsIlRvcCI6MC4wLCJMZWZ0IjowLjAsIlJpZ2h0IjowLjAsIkJvdHRvbSI6MC4wfSwiUGFkZGluZyI6eyIkaWQiOiIyOTMiLCJUb3AiOjAuMCwiTGVmdCI6MC4wLCJSaWdodCI6MC4wLCJCb3R0b20iOjAuMH0sIkJhY2tncm91bmQiOnsiJGlkIjoiMjk0IiwiQ29sb3IiOnsiJGlkIjoiMjk1IiwiQSI6NTEsIlIiOjkxLCJHIjoxNTUsIkIiOjIxM319LCJJc1Zpc2libGUiOnRydWUsIldpZHRoIjowLjAsIkhlaWdodCI6MC4wLCJCb3JkZXJTdHlsZSI6eyIkaWQiOiIyOTYiLCJMaW5lQ29sb3IiOnsiJGlkIjoiMjk3IiwiJHR5cGUiOiJOTFJFLkNvbW1vbi5Eb20uU29saWRDb2xvckJydXNoLCBOTFJFLkNvbW1vbiIsIkNvbG9yIjp7IiRpZCI6IjI5OCIsIkEiOjI1NSwiUiI6MjM0LCJHIjoyMiwiQiI6MzB9fSwiTGluZVdlaWdodCI6MC4wLCJMaW5lVHlwZSI6MCwiUGFyZW50U3R5bGUiOm51bGx9LCJQYXJlbnRTdHlsZSI6bnVsbH0sIklzQWJvdmVUaW1lYmFuZCI6ZmFsc2UsIlNwYWNpbmciOjUsIkRlZmF1bHRTd2ltbGFuZVRhc2tTdHlsZSI6eyIkaWQiOiIyOTkiLCIkdHlwZSI6Ik5MUkUuQ29tbW9uLkRvbS5TdHlsZXMuRXhwbGljaXRTZXRhYmxlVGFza1N0eWxlLCBOTFJFLkNvbW1vbiIsIlNoYXBlIjowLCJTaGFwZVRoaWNrbmVzcyI6MSwiRHVyYXRpb25Gb3JtYXQiOjAsIkluY2x1ZGVOb25Xb3JraW5nRGF5c0luRHVyYXRpb24iOmZhbHNlLCJQZXJjZW50YWdlQ29tcGxldGVTdHlsZSI6eyIkaWQiOiIzMDAiLCJGb250U2V0dGluZ3MiOnsiJGlkIjoiMzAxIiwiRm9udFNpemUiOjEwLCJGb250TmFtZSI6IkNhbGlicmkiLCJJc0JvbGQiOmZhbHNlLCJJc0l0YWxpYyI6ZmFsc2UsIklzVW5kZXJsaW5lZCI6ZmFsc2UsIlBhcmVudFN0eWxlIjpudWxsfSwiQXV0b1NpemUiOjAsIkZvcmVncm91bmQiOnsiJGlkIjoiMzAyIiwiQ29sb3IiOnsiJGlkIjoiMzA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A0IiwiVG9wIjowLjAsIkxlZnQiOjAuMCwiUmlnaHQiOjAuMCwiQm90dG9tIjowLjB9LCJQYWRkaW5nIjp7IiRpZCI6IjMwNSIsIlRvcCI6MC4wLCJMZWZ0IjowLjAsIlJpZ2h0IjowLjAsIkJvdHRvbSI6MC4wfSwiQmFja2dyb3VuZCI6eyIkaWQiOiIzMDYiLCJDb2xvciI6eyIkaWQiOiIzMDciLCJBIjo4OSwiUiI6MCwiRyI6MCwiQiI6MH19LCJJc1Zpc2libGUiOnRydWUsIldpZHRoIjowLjAsIkhlaWdodCI6MC4wLCJCb3JkZXJTdHlsZSI6bnVsbCwiUGFyZW50U3R5bGUiOm51bGx9LCJEdXJhdGlvblN0eWxlIjp7IiRpZCI6IjMwOCIsIkZvbnRTZXR0aW5ncyI6eyIkaWQiOiIzMDkiLCJGb250U2l6ZSI6MTAsIkZvbnROYW1lIjoiQ2FsaWJyaSIsIklzQm9sZCI6ZmFsc2UsIklzSXRhbGljIjpmYWxzZSwiSXNVbmRlcmxpbmVkIjpmYWxzZSwiUGFyZW50U3R5bGUiOm51bGx9LCJBdXRvU2l6ZSI6MCwiRm9yZWdyb3VuZCI6eyIkaWQiOiIzMTAiLCJDb2xvciI6eyIkaWQiOiIzM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MTIiLCJUb3AiOjAuMCwiTGVmdCI6MC4wLCJSaWdodCI6MC4wLCJCb3R0b20iOjAuMH0sIlBhZGRpbmciOnsiJGlkIjoiMzEzIiwiVG9wIjowLjAsIkxlZnQiOjAuMCwiUmlnaHQiOjAuMCwiQm90dG9tIjowLjB9LCJCYWNrZ3JvdW5kIjp7IiRpZCI6IjMxNCIsIkNvbG9yIjp7IiRyZWYiOiIzMDcifX0sIklzVmlzaWJsZSI6dHJ1ZSwiV2lkdGgiOjAuMCwiSGVpZ2h0IjowLjAsIkJvcmRlclN0eWxlIjpudWxsLCJQYXJlbnRTdHlsZSI6bnVsbH0sIkhvcml6b250YWxDb25uZWN0b3JTdHlsZSI6eyIkaWQiOiIzMTUiLCJMaW5lQ29sb3IiOnsiJGlkIjoiMzE2IiwiJHR5cGUiOiJOTFJFLkNvbW1vbi5Eb20uU29saWRDb2xvckJydXNoLCBOTFJFLkNvbW1vbiIsIkNvbG9yIjp7IiRpZCI6IjMxNyIsIkEiOjI1NSwiUiI6MjA0LCJHIjoyMDQsIkIiOjIwNH19LCJMaW5lV2VpZ2h0IjoxLjAsIkxpbmVUeXBlIjowLCJQYXJlbnRTdHlsZSI6bnVsbH0sIlZlcnRpY2FsQ29ubmVjdG9yU3R5bGUiOnsiJGlkIjoiMzE4IiwiTGluZUNvbG9yIjp7IiRpZCI6IjMxOSIsIiR0eXBlIjoiTkxSRS5Db21tb24uRG9tLlNvbGlkQ29sb3JCcnVzaCwgTkxSRS5Db21tb24iLCJDb2xvciI6eyIkaWQiOiIzMjA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MyMSIsIk1hcmdpbiI6eyIkaWQiOiIzMjIiLCJUb3AiOjAuMCwiTGVmdCI6NC4wLCJSaWdodCI6NC4wLCJCb3R0b20iOjAuMH0sIlBhZGRpbmciOnsiJGlkIjoiMzIzIiwiVG9wIjowLjAsIkxlZnQiOjAuMCwiUmlnaHQiOjAuMCwiQm90dG9tIjowLjB9LCJCYWNrZ3JvdW5kIjp7IiRpZCI6IjMyNCIsIkNvbG9yIjp7IiRpZCI6IjMyNSIsIkEiOjI1NSwiUiI6OTEsIkciOjE1NSwiQiI6MjEzfX0sIklzVmlzaWJsZSI6dHJ1ZSwiV2lkdGgiOjAuMCwiSGVpZ2h0IjoxNi4wLCJCb3JkZXJTdHlsZSI6eyIkaWQiOiIzMjYiLCJMaW5lQ29sb3IiOnsiJGlkIjoiMzI3IiwiJHR5cGUiOiJOTFJFLkNvbW1vbi5Eb20uU29saWRDb2xvckJydXNoLCBOTFJFLkNvbW1vbiIsIkNvbG9yIjp7IiRpZCI6IjMyOCIsIkEiOjI1NSwiUiI6MjU1LCJHIjowLCJCIjowfX0sIkxpbmVXZWlnaHQiOjAuMCwiTGluZVR5cGUiOjAsIlBhcmVudFN0eWxlIjpudWxsfSwiUGFyZW50U3R5bGUiOm51bGx9LCJUaXRsZVN0eWxlIjp7IiRpZCI6IjMyOSIsIkZvbnRTZXR0aW5ncyI6eyIkaWQiOiIzMzAiLCJGb250U2l6ZSI6MTEsIkZvbnROYW1lIjoiQ2FsaWJyaSIsIklzQm9sZCI6dHJ1ZSwiSXNJdGFsaWMiOmZhbHNlLCJJc1VuZGVybGluZWQiOmZhbHNlLCJQYXJlbnRTdHlsZSI6bnVsbH0sIkF1dG9TaXplIjowLCJGb3JlZ3JvdW5kIjp7IiRpZCI6IjMzMSIsIkNvbG9yIjp7IiRpZCI6IjMzMi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zMzMiLCJUb3AiOjAuMCwiTGVmdCI6MC4wLCJSaWdodCI6MC4wLCJCb3R0b20iOjAuMH0sIlBhZGRpbmciOnsiJGlkIjoiMzM0IiwiVG9wIjowLjAsIkxlZnQiOjAuMCwiUmlnaHQiOjAuMCwiQm90dG9tIjowLjB9LCJCYWNrZ3JvdW5kIjp7IiRpZCI6IjMzNSIsIkNvbG9yIjp7IiRyZWYiOiIzMDcifX0sIklzVmlzaWJsZSI6dHJ1ZSwiV2lkdGgiOjAuMCwiSGVpZ2h0IjowLjAsIkJvcmRlclN0eWxlIjpudWxsLCJQYXJlbnRTdHlsZSI6bnVsbH0sIkRhdGVTdHlsZSI6eyIkaWQiOiIzMzYiLCJGb250U2V0dGluZ3MiOnsiJGlkIjoiMzM3IiwiRm9udFNpemUiOjEwLCJGb250TmFtZSI6IkNhbGlicmkiLCJJc0JvbGQiOmZhbHNlLCJJc0l0YWxpYyI6ZmFsc2UsIklzVW5kZXJsaW5lZCI6ZmFsc2UsIlBhcmVudFN0eWxlIjpudWxsfSwiQXV0b1NpemUiOjAsIkZvcmVncm91bmQiOnsiJGlkIjoiMzM4IiwiQ29sb3IiOnsiJGlkIjoiMzM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DAiLCJUb3AiOjAuMCwiTGVmdCI6MC4wLCJSaWdodCI6MC4wLCJCb3R0b20iOjAuMH0sIlBhZGRpbmciOnsiJGlkIjoiMzQxIiwiVG9wIjowLjAsIkxlZnQiOjAuMCwiUmlnaHQiOjAuMCwiQm90dG9tIjowLjB9LCJCYWNrZ3JvdW5kIjp7IiRpZCI6IjM0MiIsIkNvbG9yIjp7IiRyZWYiOiIzMDcifX0sIklzVmlzaWJsZSI6dHJ1ZSwiV2lkdGgiOjAuMCwiSGVpZ2h0IjowLjAsIkJvcmRlclN0eWxlIjpudWxsLCJQYXJlbnRTdHlsZSI6bnVsbH0sIkRhdGVGb3JtYXQiOnsiJGlkIjoiMzQz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MzQ0IiwiRGF0ZVBhcnRJc1Zpc2libGUiOmZhbHNlLCJUaW1lUGFydElzVmlzaWJsZSI6ZmFsc2V9fSwiV2Vla051bWJlcmluZyI6eyIkaWQiOiIzNDUiLCJGb3JtYXQiOjAsIklzVmlzaWJsZSI6ZmFsc2UsIkxhc3RLbm93blZpc2liaWxpdHlTdGF0ZSI6ZmFsc2V9LCJJc1Zpc2libGUiOnRydWUsIlBhcmVudFN0eWxlIjpudWxsLCJfZXhwbGljaXRseVNldCI6eyIkaWQiOiIzND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Q3IiwiU2hhcGUiOjIsIkNvbm5lY3Rvck1hcmdpbiI6eyIkaWQiOiIzNDgiLCJUb3AiOjAuMCwiTGVmdCI6Mi4wLCJSaWdodCI6Mi4wLCJCb3R0b20iOjAuMH0sIkNvbm5lY3RvclN0eWxlIjp7IiRpZCI6IjM0OSIsIkxpbmVDb2xvciI6eyIkaWQiOiIzNTAiLCIkdHlwZSI6Ik5MUkUuQ29tbW9uLkRvbS5Tb2xpZENvbG9yQnJ1c2gsIE5MUkUuQ29tbW9uIiwiQ29sb3IiOnsiJGlkIjoiMzUxIiwiQSI6MTI3LCJSIjozMSwiRyI6NzMsIkIiOjEyNn19LCJMaW5lV2VpZ2h0IjoxLjAsIkxpbmVUeXBlIjowLCJQYXJlbnRTdHlsZSI6bnVsbH0sIklzQmVsb3dUaW1lYmFuZCI6ZmFsc2UsIlBvc2l0aW9uT25UYXNrIjoxLCJIaWRlRGF0ZSI6ZmFsc2UsIlNoYXBlU2l6ZSI6MSwiU3BhY2luZyI6MS4wLCJQYWRkaW5nIjp7IiRpZCI6IjM1MiIsIlRvcCI6Ny4wLCJMZWZ0IjozLjAsIlJpZ2h0IjowLjAsIkJvdHRvbSI6Mi4wfSwiU2hhcGVTdHlsZSI6eyIkaWQiOiIzNTMiLCJNYXJnaW4iOnsiJGlkIjoiMzU0IiwiVG9wIjowLjAsIkxlZnQiOjAuMCwiUmlnaHQiOjAuMCwiQm90dG9tIjowLjB9LCJQYWRkaW5nIjp7IiRpZCI6IjM1NSIsIlRvcCI6MC4wLCJMZWZ0IjowLjAsIlJpZ2h0IjowLjAsIkJvdHRvbSI6MC4wfSwiQmFja2dyb3VuZCI6eyIkaWQiOiIzNTYiLCJDb2xvciI6eyIkaWQiOiIzNTciLCJBIjoyNTUsIlIiOjkxLCJHIjoxNTUsIkIiOjIxM319LCJJc1Zpc2libGUiOnRydWUsIldpZHRoIjoxOC4wLCJIZWlnaHQiOjIwLjAsIkJvcmRlclN0eWxlIjp7IiRpZCI6IjM1OCIsIkxpbmVDb2xvciI6eyIkaWQiOiIzNTkiLCIkdHlwZSI6Ik5MUkUuQ29tbW9uLkRvbS5Tb2xpZENvbG9yQnJ1c2gsIE5MUkUuQ29tbW9uIiwiQ29sb3IiOnsiJGlkIjoiMzYwIiwiQSI6MjU1LCJSIjoyNTUsIkciOjAsIkIiOjB9fSwiTGluZVdlaWdodCI6MC4wLCJMaW5lVHlwZSI6MCwiUGFyZW50U3R5bGUiOm51bGx9LCJQYXJlbnRTdHlsZSI6bnVsbH0sIlRpdGxlU3R5bGUiOnsiJGlkIjoiMzYxIiwiRm9udFNldHRpbmdzIjp7IiRpZCI6IjM2MiIsIkZvbnRTaXplIjoxMSwiRm9udE5hbWUiOiJDYWxpYnJpIiwiSXNCb2xkIjp0cnVlLCJJc0l0YWxpYyI6ZmFsc2UsIklzVW5kZXJsaW5lZCI6ZmFsc2UsIlBhcmVudFN0eWxlIjpudWxsfSwiQXV0b1NpemUiOjAsIkZvcmVncm91bmQiOnsiJGlkIjoiMzYzIiwiQ29sb3IiOnsiJGlkIjoiMzY0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2NSIsIlRvcCI6MC4wLCJMZWZ0IjowLjAsIlJpZ2h0IjowLjAsIkJvdHRvbSI6MC4wfSwiUGFkZGluZyI6eyIkaWQiOiIzNjYiLCJUb3AiOjAuMCwiTGVmdCI6MC4wLCJSaWdodCI6MC4wLCJCb3R0b20iOjAuMH0sIkJhY2tncm91bmQiOnsiJGlkIjoiMzY3IiwiQ29sb3IiOnsiJGlkIjoiMzY4IiwiQSI6ODksIlIiOjAsIkciOjAsIkIiOjB9fSwiSXNWaXNpYmxlIjp0cnVlLCJXaWR0aCI6MC4wLCJIZWlnaHQiOjAuMCwiQm9yZGVyU3R5bGUiOm51bGwsIlBhcmVudFN0eWxlIjpudWxsfSwiRGF0ZVN0eWxlIjp7IiRpZCI6IjM2OSIsIkZvbnRTZXR0aW5ncyI6eyIkaWQiOiIzNzAiLCJGb250U2l6ZSI6MTAsIkZvbnROYW1lIjoiQ2FsaWJyaSIsIklzQm9sZCI6ZmFsc2UsIklzSXRhbGljIjpmYWxzZSwiSXNVbmRlcmxpbmVkIjpmYWxzZSwiUGFyZW50U3R5bGUiOm51bGx9LCJBdXRvU2l6ZSI6MCwiRm9yZWdyb3VuZCI6eyIkaWQiOiIzNzEiLCJDb2xvciI6eyIkaWQiOiIzNz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MyIsIlRvcCI6MC4wLCJMZWZ0IjowLjAsIlJpZ2h0IjowLjAsIkJvdHRvbSI6MC4wfSwiUGFkZGluZyI6eyIkaWQiOiIzNzQiLCJUb3AiOjAuMCwiTGVmdCI6MC4wLCJSaWdodCI6MC4wLCJCb3R0b20iOjAuMH0sIkJhY2tncm91bmQiOnsiJGlkIjoiMzc1IiwiQ29sb3IiOnsiJHJlZiI6IjM2OCJ9fSwiSXNWaXNpYmxlIjp0cnVlLCJXaWR0aCI6MC4wLCJIZWlnaHQiOjAuMCwiQm9yZGVyU3R5bGUiOm51bGwsIlBhcmVudFN0eWxlIjpudWxsfSwiRGF0ZUZvcm1hdCI6eyIkaWQiOiIzNzY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zNzciLCJEYXRlUGFydElzVmlzaWJsZSI6ZmFsc2UsIlRpbWVQYXJ0SXNWaXNpYmxlIjpmYWxzZX19LCJXZWVrTnVtYmVyaW5nIjp7IiRpZCI6IjM3OCIsIkZvcm1hdCI6MCwiSXNWaXNpYmxlIjpmYWxzZSwiTGFzdEtub3duVmlzaWJpbGl0eVN0YXRlIjpmYWxzZX0sIklzVmlzaWJsZSI6dHJ1ZSwiUGFyZW50U3R5bGUiOm51bGx9LCJEZWZhdWx0U3dpbWxhbmVNaWxlc3RvbmVTdHlsZSI6eyIkaWQiOiIzNzkiLCJUaXRsZVBvc2l0aW9uIjoiUmlnaHQiLCJEYXRlUG9zaXRpb24iOiJMZWZ0IiwiU2hhcGVUeXBlIjoyLCJTaGFwZVNpemUiOjEsIlNwYWNpbmciOjUsIlNoYXBlU3R5bGUiOnsiJGlkIjoiMzgwIiwiTWFyZ2luIjp7IiRpZCI6IjM4MSIsIlRvcCI6MC4wLCJMZWZ0IjowLjAsIlJpZ2h0IjowLjAsIkJvdHRvbSI6MC4wfSwiUGFkZGluZyI6eyIkaWQiOiIzODIiLCJUb3AiOjAuMCwiTGVmdCI6MC4wLCJSaWdodCI6MC4wLCJCb3R0b20iOjAuMH0sIkJhY2tncm91bmQiOnsiJGlkIjoiMzgzIiwiQ29sb3IiOnsiJGlkIjoiMzg0IiwiQSI6MjU1LCJSIjo5MSwiRyI6MTU1LCJCIjoyMTN9fSwiSXNWaXNpYmxlIjp0cnVlLCJXaWR0aCI6MTguMCwiSGVpZ2h0IjoyMC4wLCJCb3JkZXJTdHlsZSI6eyIkaWQiOiIzODUiLCJMaW5lQ29sb3IiOnsiJGlkIjoiMzg2IiwiJHR5cGUiOiJOTFJFLkNvbW1vbi5Eb20uU29saWRDb2xvckJydXNoLCBOTFJFLkNvbW1vbiIsIkNvbG9yIjp7IiRpZCI6IjM4NyIsIkEiOjI1NSwiUiI6MjU1LCJHIjowLCJCIjowfX0sIkxpbmVXZWlnaHQiOjAuMCwiTGluZVR5cGUiOjAsIlBhcmVudFN0eWxlIjpudWxsfSwiUGFyZW50U3R5bGUiOm51bGx9LCJUaXRsZVN0eWxlIjp7IiRpZCI6IjM4OCIsIkZvbnRTZXR0aW5ncyI6eyIkaWQiOiIzODkiLCJGb250U2l6ZSI6MTEsIkZvbnROYW1lIjoiQ2FsaWJyaSIsIklzQm9sZCI6dHJ1ZSwiSXNJdGFsaWMiOmZhbHNlLCJJc1VuZGVybGluZWQiOmZhbHNlLCJQYXJlbnRTdHlsZSI6bnVsbH0sIkF1dG9TaXplIjowLCJGb3JlZ3JvdW5kIjp7IiRpZCI6IjM5MCIsIkNvbG9yIjp7IiRpZCI6IjM5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OTIiLCJUb3AiOjAuMCwiTGVmdCI6MC4wLCJSaWdodCI6MC4wLCJCb3R0b20iOjAuMH0sIlBhZGRpbmciOnsiJGlkIjoiMzkzIiwiVG9wIjowLjAsIkxlZnQiOjAuMCwiUmlnaHQiOjAuMCwiQm90dG9tIjowLjB9LCJCYWNrZ3JvdW5kIjp7IiRpZCI6IjM5NCIsIkNvbG9yIjp7IiRpZCI6IjM5NSIsIkEiOjg5LCJSIjowLCJHIjowLCJCIjowfX0sIklzVmlzaWJsZSI6dHJ1ZSwiV2lkdGgiOjAuMCwiSGVpZ2h0IjowLjAsIkJvcmRlclN0eWxlIjpudWxsLCJQYXJlbnRTdHlsZSI6bnVsbH0sIkRhdGVTdHlsZSI6eyIkaWQiOiIzOTYiLCJGb250U2V0dGluZ3MiOnsiJGlkIjoiMzk3IiwiRm9udFNpemUiOjEwLCJGb250TmFtZSI6IkNhbGlicmkiLCJJc0JvbGQiOmZhbHNlLCJJc0l0YWxpYyI6ZmFsc2UsIklzVW5kZXJsaW5lZCI6ZmFsc2UsIlBhcmVudFN0eWxlIjpudWxsfSwiQXV0b1NpemUiOjAsIkZvcmVncm91bmQiOnsiJGlkIjoiMzk4IiwiQ29sb3IiOnsiJGlkIjoiMzk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DAiLCJUb3AiOjAuMCwiTGVmdCI6MC4wLCJSaWdodCI6MC4wLCJCb3R0b20iOjAuMH0sIlBhZGRpbmciOnsiJGlkIjoiNDAxIiwiVG9wIjowLjAsIkxlZnQiOjAuMCwiUmlnaHQiOjAuMCwiQm90dG9tIjowLjB9LCJCYWNrZ3JvdW5kIjp7IiRpZCI6IjQwMiIsIkNvbG9yIjp7IiRpZCI6IjQwMyIsIkEiOjg5LCJSIjowLCJHIjowLCJCIjowfX0sIklzVmlzaWJsZSI6dHJ1ZSwiV2lkdGgiOjAuMCwiSGVpZ2h0IjowLjAsIkJvcmRlclN0eWxlIjpudWxsLCJQYXJlbnRTdHlsZSI6bnVsbH0sIkRhdGVGb3JtYXQiOnsiJGlkIjoiNDA0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NDA1IiwiRGF0ZVBhcnRJc1Zpc2libGUiOmZhbHNlLCJUaW1lUGFydElzVmlzaWJsZSI6ZmFsc2V9fSwiV2Vla051bWJlcmluZyI6eyIkaWQiOiI0MDYiLCJGb3JtYXQiOjAsIklzVmlzaWJsZSI6ZmFsc2UsIkxhc3RLbm93blZpc2liaWxpdHlTdGF0ZSI6ZmFsc2V9LCJJc1Zpc2libGUiOnRydWUsIlBhcmVudFN0eWxlIjpudWxsfSwiRGVmYXVsdFN3aW1sYW5lQWN0aXZpdHlTdHlsZSI6eyIkaWQiOiI0MDciLCJIZWFkZXJTdHlsZSI6eyIkaWQiOiI0MDgiLCJUZXh0U3R5bGUiOnsiJGlkIjoiNDA5IiwiRm9udFNldHRpbmdzIjp7IiRpZCI6IjQxMCIsIkZvbnRTaXplIjoxMSwiRm9udE5hbWUiOiJDYWxpYnJpIiwiSXNCb2xkIjpmYWxzZSwiSXNJdGFsaWMiOmZhbHNlLCJJc1VuZGVybGluZWQiOmZhbHNlLCJQYXJlbnRTdHlsZSI6bnVsbH0sIkF1dG9TaXplIjoyLCJGb3JlZ3JvdW5kIjp7IiRpZCI6IjQxMSIsIkNvbG9yIjp7IiRpZCI6IjQx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xMyIsIlRvcCI6MC4wLCJMZWZ0IjowLjAsIlJpZ2h0IjowLjAsIkJvdHRvbSI6MC4wfSwiUGFkZGluZyI6eyIkaWQiOiI0MTQiLCJUb3AiOjAuMCwiTGVmdCI6MC4wLCJSaWdodCI6MC4wLCJCb3R0b20iOjAuMH0sIkJhY2tncm91bmQiOm51bGwsIklzVmlzaWJsZSI6dHJ1ZSwiV2lkdGgiOjAuMCwiSGVpZ2h0IjowLjAsIkJvcmRlclN0eWxlIjpudWxsLCJQYXJlbnRTdHlsZSI6bnVsbH0sIlJlY3RhbmdsZVN0eWxlIjp7IiRpZCI6IjQxNSIsIk1hcmdpbiI6eyIkaWQiOiI0MTYiLCJUb3AiOjAuMCwiTGVmdCI6MC4wLCJSaWdodCI6MC4wLCJCb3R0b20iOjAuMH0sIlBhZGRpbmciOnsiJGlkIjoiNDE3IiwiVG9wIjowLjAsIkxlZnQiOjAuMCwiUmlnaHQiOjAuMCwiQm90dG9tIjowLjB9LCJCYWNrZ3JvdW5kIjp7IiRpZCI6IjQxOCIsIkNvbG9yIjp7IiRpZCI6IjQxOSIsIkEiOjYzLCJSIjo5MSwiRyI6MTU1LCJCIjoyMTN9fSwiSXNWaXNpYmxlIjp0cnVlLCJXaWR0aCI6MC4wLCJIZWlnaHQiOjAuMCwiQm9yZGVyU3R5bGUiOnsiJGlkIjoiNDIwIiwiTGluZUNvbG9yIjp7IiRpZCI6IjQyMSIsIiR0eXBlIjoiTkxSRS5Db21tb24uRG9tLlNvbGlkQ29sb3JCcnVzaCwgTkxSRS5Db21tb24iLCJDb2xvciI6eyIkaWQiOiI0MjIiLCJBIjoyNTUsIlIiOjI1NSwiRyI6MCwiQiI6MH19LCJMaW5lV2VpZ2h0IjowLjAsIkxpbmVUeXBlIjowLCJQYXJlbnRTdHlsZSI6bnVsbH0sIlBhcmVudFN0eWxlIjpudWxsfSwiTWFyZ2luIjp7IiRpZCI6IjQyMyIsIlRvcCI6MC4wLCJMZWZ0IjowLjAsIlJpZ2h0IjowLjAsIkJvdHRvbSI6MC4wfSwiUGFkZGluZyI6eyIkaWQiOiI0MjQiLCJUb3AiOjAuMCwiTGVmdCI6MC4wLCJSaWdodCI6MC4wLCJCb3R0b20iOjAuMH0sIkJhY2tncm91bmQiOm51bGwsIklzVmlzaWJsZSI6dHJ1ZSwiV2lkdGgiOjAuMCwiSGVpZ2h0IjowLjAsIkJvcmRlclN0eWxlIjpudWxsLCJQYXJlbnRTdHlsZSI6bnVsbH0sIkJhY2tncm91bmRTdHlsZSI6eyIkaWQiOiI0MjUiLCJNYXJnaW4iOnsiJGlkIjoiNDI2IiwiVG9wIjowLjAsIkxlZnQiOjAuMCwiUmlnaHQiOjAuMCwiQm90dG9tIjowLjB9LCJQYWRkaW5nIjp7IiRpZCI6IjQyNyIsIlRvcCI6MC4wLCJMZWZ0IjowLjAsIlJpZ2h0IjowLjAsIkJvdHRvbSI6MC4wfSwiQmFja2dyb3VuZCI6eyIkaWQiOiI0MjgiLCJDb2xvciI6eyIkaWQiOiI0MjkiLCJBIjo1MSwiUiI6OTEsIkciOjE1NSwiQiI6MjEzfX0sIklzVmlzaWJsZSI6dHJ1ZSwiV2lkdGgiOjAuMCwiSGVpZ2h0IjowLjAsIkJvcmRlclN0eWxlIjp7IiRpZCI6IjQzMCIsIkxpbmVDb2xvciI6eyIkaWQiOiI0MzEiLCIkdHlwZSI6Ik5MUkUuQ29tbW9uLkRvbS5Tb2xpZENvbG9yQnJ1c2gsIE5MUkUuQ29tbW9uIiwiQ29sb3IiOnsiJGlkIjoiNDMyIiwiQSI6MjU1LCJSIjoyNTUsIkciOjAsIkIiOjB9fSwiTGluZVdlaWdodCI6MC4wLCJMaW5lVHlwZSI6MCwiUGFyZW50U3R5bGUiOm51bGx9LCJQYXJlbnRTdHlsZSI6bnVsbH0sIk1hcmdpbiI6eyIkaWQiOiI0MzMiLCJUb3AiOjAuMCwiTGVmdCI6MC4wLCJSaWdodCI6MC4wLCJCb3R0b20iOjAuMH0sIlBhZGRpbmciOnsiJGlkIjoiNDM0IiwiVG9wIjowLjAsIkxlZnQiOjAuMCwiUmlnaHQiOjAuMCwiQm90dG9tIjowLjB9LCJJc1Zpc2libGUiOnRydWUsIldpZHRoIjowLjAsIkhlaWdodCI6MC4wLCJCb3JkZXJTdHlsZSI6bnVsbCwiUGFyZW50U3R5bGUiOm51bGx9LCJNYXJnaW4iOnsiJGlkIjoiNDM1IiwiVG9wIjowLjAsIkxlZnQiOjAuMCwiUmlnaHQiOjAuMCwiQm90dG9tIjowLjB9LCJQYWRkaW5nIjp7IiRpZCI6IjQzNiIsIlRvcCI6MC4wLCJMZWZ0IjowLjAsIlJpZ2h0IjowLjAsIkJvdHRvbSI6MC4wfSwiSXNWaXNpYmxlIjp0cnVlLCJXaWR0aCI6MC4wLCJIZWlnaHQiOjAuMCwiQm9yZGVyU3R5bGUiOnsiJGlkIjoiNDM3IiwiTGluZUNvbG9yIjpudWxsLCJMaW5lV2VpZ2h0IjowLjAsIkxpbmVUeXBlIjowLCJQYXJlbnRTdHlsZSI6bnVsbH0sIlBhcmVudFN0eWxlIjpudWxsfSwiX2FkZGl0aW9uYWxTd2ltbGFuZVYyU3R5bGVzIjpbXX0sIlNjYWxlIjp7IiRpZCI6IjQzOCIsIlN0YXJ0RGF0ZSI6IjAwMDEtMDEtMDFUMDA6MDA6MDAiLCJFbmREYXRlIjoiMjAxOC0wNi0yOVQyMzo1OTowMCIsIkZvcm1hdCI6Ik1NTSIsIlR5cGUiOjIsIkF1dG9EYXRlUmFuZ2UiOnRydWUsIldvcmtpbmdEYXlzIjoxMjcsIkZpc2NhbFllYXIiOnsiJGlkIjoiNDM5IiwiU3RhcnRNb250aCI6MSwiVXNlU3RhcnRpbmdZZWFyRm9yTnVtYmVyaW5nIjp0cnVlLCJTaG93RmlzY2FsWWVhckxhYmVsIjp0cnVlfSwiVG9kYXlNYXJrZXJUZXh0IjoiSG95IiwiQXV0b1NjYWxlVHlwZSI6dHJ1ZX0sIlNjYWxlVjIiOnsiJGlkIjoiNDQwIiwiU3RhcnREYXRlIjoiMDAwMS0wMS0wMVQwMDowMDowMCIsIkVuZERhdGUiOiIyMDI0LTA3LTA3VDIzOjU5OjAwIiwiQXV0b0RhdGVSYW5nZSI6dHJ1ZSwiV29ya2luZ0RheXMiOjEyNywiRmlzY2FsWWVhciI6eyIkcmVmIjoiNDM5In0sIlRvZGF5TWFya2VyVGV4dCI6IkhveSIsIkF1dG9TY2FsZVR5cGUiOnRydWUsIlRpbWViYW5kU2NhbGVzIjp7IiRpZCI6IjQ0MSIsIlRvcFNjYWxlTGF5ZXIiOnsiJGlkIjoiNDQyIiwiRm9ybWF0IjoidyIsIlR5cGUiOjF9LCJNaWRkbGVTY2FsZUxheWVyIjp7IiRpZCI6IjQ0MyIsIkZvcm1hdCI6bnVsbCwiVHlwZSI6MH0sIkJvdHRvbVNjYWxlTGF5ZXIiOnsiJGlkIjoiNDQ0IiwiRm9ybWF0IjpudWxsLCJUeXBlIjowfX19LCJNaWxlc3RvbmVzIjpbXSwiVGFza3MiOlt7IiRpZCI6IjQ0NSIsIkdyb3VwTmFtZSI6bnVsbCwiU3RhcnREYXRlIjoiMjAyNC0wNi0wNlQwMDowMDowMFoiLCJFbmREYXRlIjoiMjAyNC0wNi0wNlQyMzo1OTowMFoiLCJQZXJjZW50YWdlQ29tcGxldGUiOm51bGwsIlN0eWxlIjp7IiRpZCI6IjQ0NiIsIlNoYXBlIjowLCJTaGFwZVRoaWNrbmVzcyI6MywiRHVyYXRpb25Gb3JtYXQiOjAsIkluY2x1ZGVOb25Xb3JraW5nRGF5c0luRHVyYXRpb24iOmZhbHNlLCJQZXJjZW50YWdlQ29tcGxldGVTdHlsZSI6eyIkaWQiOiI0NDciLCJGb250U2V0dGluZ3MiOnsiJGlkIjoiNDQ4IiwiRm9udFNpemUiOjEwLCJGb250TmFtZSI6IkNhbGlicmkiLCJJc0JvbGQiOmZhbHNlLCJJc0l0YWxpYyI6ZmFsc2UsIklzVW5kZXJsaW5lZCI6ZmFsc2UsIlBhcmVudFN0eWxlIjpudWxsfSwiQXV0b1NpemUiOjAsIkZvcmVncm91bmQiOnsiJGlkIjoiNDQ5IiwiQ29sb3IiOnsiJGlkIjoiNDU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UxIiwiVG9wIjowLjAsIkxlZnQiOjAuMCwiUmlnaHQiOjAuMCwiQm90dG9tIjowLjB9LCJQYWRkaW5nIjp7IiRpZCI6IjQ1MiIsIlRvcCI6MC4wLCJMZWZ0IjowLjAsIlJpZ2h0IjowLjAsIkJvdHRvbSI6MC4wfSwiQmFja2dyb3VuZCI6eyIkaWQiOiI0NTMiLCJDb2xvciI6eyIkaWQiOiI0NTQiLCJBIjo4OSwiUiI6MCwiRyI6MCwiQiI6MH19LCJJc1Zpc2libGUiOnRydWUsIldpZHRoIjowLjAsIkhlaWdodCI6MC4wLCJCb3JkZXJTdHlsZSI6eyIkaWQiOiI0NTUiLCJMaW5lQ29sb3IiOm51bGwsIkxpbmVXZWlnaHQiOjAuMCwiTGluZVR5cGUiOjAsIlBhcmVudFN0eWxlIjpudWxsfSwiUGFyZW50U3R5bGUiOm51bGx9LCJEdXJhdGlvblN0eWxlIjp7IiRpZCI6IjQ1NiIsIkZvbnRTZXR0aW5ncyI6eyIkaWQiOiI0NTciLCJGb250U2l6ZSI6MTAsIkZvbnROYW1lIjoiQ2FsaWJyaSIsIklzQm9sZCI6ZmFsc2UsIklzSXRhbGljIjpmYWxzZSwiSXNVbmRlcmxpbmVkIjpmYWxzZSwiUGFyZW50U3R5bGUiOm51bGx9LCJBdXRvU2l6ZSI6MCwiRm9yZWdyb3VuZCI6eyIkaWQiOiI0NTgiLCJDb2xvciI6eyIkaWQiOiI0NT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NjAiLCJUb3AiOjAuMCwiTGVmdCI6MC4wLCJSaWdodCI6MC4wLCJCb3R0b20iOjAuMH0sIlBhZGRpbmciOnsiJGlkIjoiNDYxIiwiVG9wIjowLjAsIkxlZnQiOjAuMCwiUmlnaHQiOjAuMCwiQm90dG9tIjowLjB9LCJCYWNrZ3JvdW5kIjp7IiRpZCI6IjQ2MiIsIkNvbG9yIjp7IiRyZWYiOiI0NTQifX0sIklzVmlzaWJsZSI6dHJ1ZSwiV2lkdGgiOjAuMCwiSGVpZ2h0IjowLjAsIkJvcmRlclN0eWxlIjp7IiRpZCI6IjQ2MyIsIkxpbmVDb2xvciI6bnVsbCwiTGluZVdlaWdodCI6MC4wLCJMaW5lVHlwZSI6MCwiUGFyZW50U3R5bGUiOm51bGx9LCJQYXJlbnRTdHlsZSI6bnVsbH0sIkhvcml6b250YWxDb25uZWN0b3JTdHlsZSI6eyIkaWQiOiI0NjQiLCJMaW5lQ29sb3IiOnsiJGlkIjoiNDY1IiwiJHR5cGUiOiJOTFJFLkNvbW1vbi5Eb20uU29saWRDb2xvckJydXNoLCBOTFJFLkNvbW1vbiIsIkNvbG9yIjp7IiRpZCI6IjQ2NiIsIkEiOjI1NSwiUiI6MjA0LCJHIjoyMDQsIkIiOjIwNH19LCJMaW5lV2VpZ2h0IjoxLjAsIkxpbmVUeXBlIjowLCJQYXJlbnRTdHlsZSI6bnVsbH0sIlZlcnRpY2FsQ29ubmVjdG9yU3R5bGUiOnsiJGlkIjoiNDY3IiwiTGluZUNvbG9yIjp7IiRpZCI6IjQ2OCIsIiR0eXBlIjoiTkxSRS5Db21tb24uRG9tLlNvbGlkQ29sb3JCcnVzaCwgTkxSRS5Db21tb24iLCJDb2xvciI6eyIkaWQiOiI0Njk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3MCIsIk1hcmdpbiI6eyIkaWQiOiI0NzEiLCJUb3AiOjAuMCwiTGVmdCI6NC4wLCJSaWdodCI6NC4wLCJCb3R0b20iOjAuMH0sIlBhZGRpbmciOnsiJGlkIjoiNDcyIiwiVG9wIjowLjAsIkxlZnQiOjAuMCwiUmlnaHQiOjAuMCwiQm90dG9tIjowLjB9LCJCYWNrZ3JvdW5kIjp7IiRpZCI6IjQ3MyIsIkNvbG9yIjp7IiRpZCI6IjQ3NCIsIkEiOjI1NSwiUiI6OTEsIkciOjE1NSwiQiI6MjEzfX0sIklzVmlzaWJsZSI6dHJ1ZSwiV2lkdGgiOjQwNi41MDY0Njk3MjY1NjI1LCJIZWlnaHQiOjExLjkzOTY4NDg2Nzg1ODg4NywiQm9yZGVyU3R5bGUiOnsiJGlkIjoiNDc1IiwiTGluZUNvbG9yIjp7IiRpZCI6IjQ3NiIsIiR0eXBlIjoiTkxSRS5Db21tb24uRG9tLlNvbGlkQ29sb3JCcnVzaCwgTkxSRS5Db21tb24iLCJDb2xvciI6eyIkaWQiOiI0NzciLCJBIjoyNTUsIlIiOjI1NSwiRyI6MCwiQiI6MH19LCJMaW5lV2VpZ2h0IjowLjAsIkxpbmVUeXBlIjowLCJQYXJlbnRTdHlsZSI6bnVsbH0sIlBhcmVudFN0eWxlIjpudWxsfSwiVGl0bGVTdHlsZSI6eyIkaWQiOiI0NzgiLCJGb250U2V0dGluZ3MiOnsiJGlkIjoiNDc5IiwiRm9udFNpemUiOjExLCJGb250TmFtZSI6IkNhbGlicmkiLCJJc0JvbGQiOnRydWUsIklzSXRhbGljIjpmYWxzZSwiSXNVbmRlcmxpbmVkIjpmYWxzZSwiUGFyZW50U3R5bGUiOm51bGx9LCJBdXRvU2l6ZSI6MCwiRm9yZWdyb3VuZCI6eyIkaWQiOiI0ODAiLCJDb2xvciI6eyIkaWQiOiI0OD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DgyIiwiVG9wIjowLjAsIkxlZnQiOjAuMCwiUmlnaHQiOjAuMCwiQm90dG9tIjowLjB9LCJQYWRkaW5nIjp7IiRpZCI6IjQ4MyIsIlRvcCI6MC4wLCJMZWZ0IjowLjAsIlJpZ2h0IjowLjAsIkJvdHRvbSI6MC4wfSwiQmFja2dyb3VuZCI6eyIkaWQiOiI0ODQiLCJDb2xvciI6eyIkcmVmIjoiNDU0In19LCJJc1Zpc2libGUiOnRydWUsIldpZHRoIjowLjAsIkhlaWdodCI6MC4wLCJCb3JkZXJTdHlsZSI6eyIkaWQiOiI0ODUiLCJMaW5lQ29sb3IiOm51bGwsIkxpbmVXZWlnaHQiOjAuMCwiTGluZVR5cGUiOjAsIlBhcmVudFN0eWxlIjpudWxsfSwiUGFyZW50U3R5bGUiOm51bGx9LCJEYXRlU3R5bGUiOnsiJGlkIjoiNDg2IiwiRm9udFNldHRpbmdzIjp7IiRpZCI6IjQ4NyIsIkZvbnRTaXplIjoxMCwiRm9udE5hbWUiOiJDYWxpYnJpIiwiSXNCb2xkIjpmYWxzZSwiSXNJdGFsaWMiOmZhbHNlLCJJc1VuZGVybGluZWQiOmZhbHNlLCJQYXJlbnRTdHlsZSI6bnVsbH0sIkF1dG9TaXplIjowLCJGb3JlZ3JvdW5kIjp7IiRpZCI6IjQ4OCIsIkNvbG9yIjp7IiRpZCI6IjQ4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kwIiwiVG9wIjowLjAsIkxlZnQiOjAuMCwiUmlnaHQiOjAuMCwiQm90dG9tIjowLjB9LCJQYWRkaW5nIjp7IiRpZCI6IjQ5MSIsIlRvcCI6MC4wLCJMZWZ0IjowLjAsIlJpZ2h0IjowLjAsIkJvdHRvbSI6MC4wfSwiQmFja2dyb3VuZCI6eyIkaWQiOiI0OTIiLCJDb2xvciI6eyIkcmVmIjoiNDU0In19LCJJc1Zpc2libGUiOnRydWUsIldpZHRoIjowLjAsIkhlaWdodCI6MC4wLCJCb3JkZXJTdHlsZSI6eyIkaWQiOiI0OTMiLCJMaW5lQ29sb3IiOm51bGwsIkxpbmVXZWlnaHQiOjAuMCwiTGluZVR5cGUiOjAsIlBhcmVudFN0eWxlIjpudWxsfSwiUGFyZW50U3R5bGUiOm51bGx9LCJEYXRlRm9ybWF0Ijp7IiRpZCI6IjQ5N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Q5NSIsIkRhdGVQYXJ0SXNWaXNpYmxlIjpmYWxzZSwiVGltZVBhcnRJc1Zpc2libGUiOmZhbHNlfX0sIldlZWtOdW1iZXJpbmciOnsiJGlkIjoiNDk2IiwiRm9ybWF0IjowLCJJc1Zpc2libGUiOmZhbHNlLCJMYXN0S25vd25WaXNpYmlsaXR5U3RhdGUiOmZhbHNlfSwiSXNWaXNpYmxlIjp0cnVlLCJQYXJlbnRTdHlsZSI6bnVsbH0sIkluZGV4IjowLCJTbWFydER1cmF0aW9uQWN0aXZhdGVkIjpmYWxzZSwiRGF0ZUZvcm1hdCI6eyIkcmVmIjoiNDk0In0sIldlZWtOdW1iZXJpbmciOnsiJGlkIjoiNDk3IiwiRm9ybWF0IjowLCJJc1Zpc2libGUiOmZhbHNlLCJMYXN0S25vd25WaXNpYmlsaXR5U3RhdGUiOmZhbHNlfSwiSWQiOiI5OTA1ZDk5NC04ZmQyLTQ5MTYtYTllYi0yYWQ0YjM2ZDE4OWEiLCJJbXBvcnRJZCI6bnVsbCwiVGl0bGUiOiJTcHJpbnQgMSIsIk5vdGUiOm51bGwsIkh5cGVybGluayI6eyIkaWQiOiI0OTgiLCJBZGRyZXNzIjoiIiwiU3ViQWRkcmVzcyI6IiJ9LCJJc0NoYW5nZWQiOmZhbHNlLCJJc05ldyI6ZmFsc2V9LHsiJGlkIjoiNDk5IiwiR3JvdXBOYW1lIjpudWxsLCJTdGFydERhdGUiOiIyMDI0LTA2LTA2VDAwOjAwOjAwWiIsIkVuZERhdGUiOiIyMDI0LTA2LTI3VDIzOjU5OjAwWiIsIlBlcmNlbnRhZ2VDb21wbGV0ZSI6bnVsbCwiU3R5bGUiOnsiJGlkIjoiNTAwIiwiU2hhcGUiOjAsIlNoYXBlVGhpY2tuZXNzIjozLCJEdXJhdGlvbkZvcm1hdCI6MCwiSW5jbHVkZU5vbldvcmtpbmdEYXlzSW5EdXJhdGlvbiI6ZmFsc2UsIlBlcmNlbnRhZ2VDb21wbGV0ZVN0eWxlIjp7IiRpZCI6IjUwMSIsIkZvbnRTZXR0aW5ncyI6eyIkaWQiOiI1MDIiLCJGb250U2l6ZSI6MTAsIkZvbnROYW1lIjoiQ2FsaWJyaSIsIklzQm9sZCI6ZmFsc2UsIklzSXRhbGljIjpmYWxzZSwiSXNVbmRlcmxpbmVkIjpmYWxzZSwiUGFyZW50U3R5bGUiOm51bGx9LCJBdXRvU2l6ZSI6MCwiRm9yZWdyb3VuZCI6eyIkaWQiOiI1MDMiLCJDb2xvciI6eyIkaWQiOiI1M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MDUiLCJUb3AiOjAuMCwiTGVmdCI6MC4wLCJSaWdodCI6MC4wLCJCb3R0b20iOjAuMH0sIlBhZGRpbmciOnsiJGlkIjoiNTA2IiwiVG9wIjowLjAsIkxlZnQiOjAuMCwiUmlnaHQiOjAuMCwiQm90dG9tIjowLjB9LCJCYWNrZ3JvdW5kIjp7IiRpZCI6IjUwNyIsIkNvbG9yIjp7IiRpZCI6IjUwOCIsIkEiOjg5LCJSIjowLCJHIjowLCJCIjowfX0sIklzVmlzaWJsZSI6dHJ1ZSwiV2lkdGgiOjAuMCwiSGVpZ2h0IjowLjAsIkJvcmRlclN0eWxlIjp7IiRpZCI6IjUwOSIsIkxpbmVDb2xvciI6bnVsbCwiTGluZVdlaWdodCI6MC4wLCJMaW5lVHlwZSI6MCwiUGFyZW50U3R5bGUiOm51bGx9LCJQYXJlbnRTdHlsZSI6bnVsbH0sIkR1cmF0aW9uU3R5bGUiOnsiJGlkIjoiNTEwIiwiRm9udFNldHRpbmdzIjp7IiRpZCI6IjUxMSIsIkZvbnRTaXplIjoxMCwiRm9udE5hbWUiOiJDYWxpYnJpIiwiSXNCb2xkIjpmYWxzZSwiSXNJdGFsaWMiOmZhbHNlLCJJc1VuZGVybGluZWQiOmZhbHNlLCJQYXJlbnRTdHlsZSI6bnVsbH0sIkF1dG9TaXplIjowLCJGb3JlZ3JvdW5kIjp7IiRpZCI6IjUxMiIsIkNvbG9yIjp7IiRpZCI6IjUx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xNCIsIlRvcCI6MC4wLCJMZWZ0IjowLjAsIlJpZ2h0IjowLjAsIkJvdHRvbSI6MC4wfSwiUGFkZGluZyI6eyIkaWQiOiI1MTUiLCJUb3AiOjAuMCwiTGVmdCI6MC4wLCJSaWdodCI6MC4wLCJCb3R0b20iOjAuMH0sIkJhY2tncm91bmQiOnsiJGlkIjoiNTE2IiwiQ29sb3IiOnsiJHJlZiI6IjUwOCJ9fSwiSXNWaXNpYmxlIjp0cnVlLCJXaWR0aCI6MC4wLCJIZWlnaHQiOjAuMCwiQm9yZGVyU3R5bGUiOnsiJGlkIjoiNTE3IiwiTGluZUNvbG9yIjpudWxsLCJMaW5lV2VpZ2h0IjowLjAsIkxpbmVUeXBlIjowLCJQYXJlbnRTdHlsZSI6bnVsbH0sIlBhcmVudFN0eWxlIjpudWxsfSwiSG9yaXpvbnRhbENvbm5lY3RvclN0eWxlIjp7IiRpZCI6IjUxOCIsIkxpbmVDb2xvciI6eyIkaWQiOiI1MTkiLCIkdHlwZSI6Ik5MUkUuQ29tbW9uLkRvbS5Tb2xpZENvbG9yQnJ1c2gsIE5MUkUuQ29tbW9uIiwiQ29sb3IiOnsiJGlkIjoiNTIwIiwiQSI6MjU1LCJSIjoyMDQsIkciOjIwNCwiQiI6MjA0fX0sIkxpbmVXZWlnaHQiOjEuMCwiTGluZVR5cGUiOjAsIlBhcmVudFN0eWxlIjpudWxsfSwiVmVydGljYWxDb25uZWN0b3JTdHlsZSI6eyIkaWQiOiI1MjEiLCJMaW5lQ29sb3IiOnsiJGlkIjoiNTIyIiwiJHR5cGUiOiJOTFJFLkNvbW1vbi5Eb20uU29saWRDb2xvckJydXNoLCBOTFJFLkNvbW1vbiIsIkNvbG9yIjp7IiRpZCI6IjUyMyIsIkEiOjI1NSwiUiI6MjA0LCJHIjoyMDQsIkIiOjIwNH19LCJMaW5lV2VpZ2h0IjowLjAsIkxpbmVUeXBlIjowLCJQYXJlbnRTdHlsZSI6bnVsbH0sIk1hcmdpbiI6bnVsbCwiU3RhcnREYXRlUG9zaXRpb24iOjEsIkVuZERhdGVQb3NpdGlvbiI6MSwiRGF0ZUlzVmlzaWJsZSI6dHJ1ZSwiVGl0bGVQb3NpdGlvbiI6NSwiRHVyYXRpb25Qb3NpdGlvbiI6NiwiUGVyY2VudGFnZUNvbXBsZXRlZFBvc2l0aW9uIjo2LCJTcGFjaW5nIjo1LCJJc0JlbG93VGltZWJhbmQiOnRydWUsIlBlcmNlbnRhZ2VDb21wbGV0ZVNoYXBlT3BhY2l0eSI6MzUsIlNoYXBlU3R5bGUiOnsiJGlkIjoiNTI0IiwiTWFyZ2luIjp7IiRpZCI6IjUyNSIsIlRvcCI6MC4wLCJMZWZ0Ijo0LjAsIlJpZ2h0Ijo0LjAsIkJvdHRvbSI6MC4wfSwiUGFkZGluZyI6eyIkaWQiOiI1MjYiLCJUb3AiOjAuMCwiTGVmdCI6MC4wLCJSaWdodCI6MC4wLCJCb3R0b20iOjAuMH0sIkJhY2tncm91bmQiOnsiJGlkIjoiNTI3IiwiQ29sb3IiOnsiJGlkIjoiNTI4IiwiQSI6MjU1LCJSIjoyMzcsIkciOjEyNSwiQiI6NDl9fSwiSXNWaXNpYmxlIjp0cnVlLCJXaWR0aCI6NDA3LjQ5MzQ2OTIzODI4MTI1LCJIZWlnaHQiOjE1Ljk5MjUxOTM3ODY2MjEwOSwiQm9yZGVyU3R5bGUiOnsiJGlkIjoiNTI5IiwiTGluZUNvbG9yIjp7IiRpZCI6IjUzMCIsIiR0eXBlIjoiTkxSRS5Db21tb24uRG9tLlNvbGlkQ29sb3JCcnVzaCwgTkxSRS5Db21tb24iLCJDb2xvciI6eyIkaWQiOiI1MzEiLCJBIjoyNTUsIlIiOjI1NSwiRyI6MCwiQiI6MH19LCJMaW5lV2VpZ2h0IjowLjAsIkxpbmVUeXBlIjowLCJQYXJlbnRTdHlsZSI6bnVsbH0sIlBhcmVudFN0eWxlIjpudWxsfSwiVGl0bGVTdHlsZSI6eyIkaWQiOiI1MzIiLCJGb250U2V0dGluZ3MiOnsiJGlkIjoiNTMzIiwiRm9udFNpemUiOjExLCJGb250TmFtZSI6IkNhbGlicmkiLCJJc0JvbGQiOnRydWUsIklzSXRhbGljIjpmYWxzZSwiSXNVbmRlcmxpbmVkIjpmYWxzZSwiUGFyZW50U3R5bGUiOm51bGx9LCJBdXRvU2l6ZSI6MCwiRm9yZWdyb3VuZCI6eyIkaWQiOiI1MzQiLCJDb2xvciI6eyIkaWQiOiI1MzU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TM2IiwiVG9wIjowLjAsIkxlZnQiOjAuMCwiUmlnaHQiOjAuMCwiQm90dG9tIjowLjB9LCJQYWRkaW5nIjp7IiRpZCI6IjUzNyIsIlRvcCI6MC4wLCJMZWZ0IjowLjAsIlJpZ2h0IjowLjAsIkJvdHRvbSI6MC4wfSwiQmFja2dyb3VuZCI6eyIkaWQiOiI1MzgiLCJDb2xvciI6eyIkcmVmIjoiNTA4In19LCJJc1Zpc2libGUiOnRydWUsIldpZHRoIjowLjAsIkhlaWdodCI6MC4wLCJCb3JkZXJTdHlsZSI6eyIkaWQiOiI1MzkiLCJMaW5lQ29sb3IiOm51bGwsIkxpbmVXZWlnaHQiOjAuMCwiTGluZVR5cGUiOjAsIlBhcmVudFN0eWxlIjpudWxsfSwiUGFyZW50U3R5bGUiOm51bGx9LCJEYXRlU3R5bGUiOnsiJGlkIjoiNTQwIiwiRm9udFNldHRpbmdzIjp7IiRpZCI6IjU0MSIsIkZvbnRTaXplIjoxMCwiRm9udE5hbWUiOiJDYWxpYnJpIiwiSXNCb2xkIjpmYWxzZSwiSXNJdGFsaWMiOmZhbHNlLCJJc1VuZGVybGluZWQiOmZhbHNlLCJQYXJlbnRTdHlsZSI6bnVsbH0sIkF1dG9TaXplIjowLCJGb3JlZ3JvdW5kIjp7IiRpZCI6IjU0MiIsIkNvbG9yIjp7IiRpZCI6IjU0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Q0IiwiVG9wIjowLjAsIkxlZnQiOjAuMCwiUmlnaHQiOjAuMCwiQm90dG9tIjowLjB9LCJQYWRkaW5nIjp7IiRpZCI6IjU0NSIsIlRvcCI6MC4wLCJMZWZ0IjowLjAsIlJpZ2h0IjowLjAsIkJvdHRvbSI6MC4wfSwiQmFja2dyb3VuZCI6eyIkaWQiOiI1NDYiLCJDb2xvciI6eyIkcmVmIjoiNTA4In19LCJJc1Zpc2libGUiOnRydWUsIldpZHRoIjowLjAsIkhlaWdodCI6MC4wLCJCb3JkZXJTdHlsZSI6eyIkaWQiOiI1NDciLCJMaW5lQ29sb3IiOm51bGwsIkxpbmVXZWlnaHQiOjAuMCwiTGluZVR5cGUiOjAsIlBhcmVudFN0eWxlIjpudWxsfSwiUGFyZW50U3R5bGUiOm51bGx9LCJEYXRlRm9ybWF0Ijp7IiRpZCI6IjU0O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U0OSIsIkRhdGVQYXJ0SXNWaXNpYmxlIjpmYWxzZSwiVGltZVBhcnRJc1Zpc2libGUiOmZhbHNlfX0sIldlZWtOdW1iZXJpbmciOnsiJGlkIjoiNTUwIiwiRm9ybWF0IjowLCJJc1Zpc2libGUiOmZhbHNlLCJMYXN0S25vd25WaXNpYmlsaXR5U3RhdGUiOmZhbHNlfSwiSXNWaXNpYmxlIjp0cnVlLCJQYXJlbnRTdHlsZSI6bnVsbH0sIkluZGV4IjoxLCJTbWFydER1cmF0aW9uQWN0aXZhdGVkIjpmYWxzZSwiRGF0ZUZvcm1hdCI6eyIkcmVmIjoiNTQ4In0sIldlZWtOdW1iZXJpbmciOnsiJGlkIjoiNTUxIiwiRm9ybWF0IjowLCJJc1Zpc2libGUiOmZhbHNlLCJMYXN0S25vd25WaXNpYmlsaXR5U3RhdGUiOmZhbHNlfSwiSWQiOiJmMzkwNDI3OC0xNmU5LTQ5ODQtYmVkZC1iNTYwZDNjNzZiNTUiLCJJbXBvcnRJZCI6bnVsbCwiVGl0bGUiOiJTcHJpbnQgMiIsIk5vdGUiOm51bGwsIkh5cGVybGluayI6eyIkaWQiOiI1NTIiLCJBZGRyZXNzIjoiIiwiU3ViQWRkcmVzcyI6IiJ9LCJJc0NoYW5nZWQiOmZhbHNlLCJJc05ldyI6ZmFsc2V9XSwiU3dpbWxhbmVzIjpbXSwiTXNQcm9qZWN0SXRlbXNUcmVlIjpudWxsLCJNZXRhZGF0YSI6eyIkaWQiOiI1NTMiLCJSZWNlbnRDb2xvcnNDb2xsZWN0aW9uIjoiW1wiI0ZGQjIwRTEyXCIsXCIjRkY2RjMxOThcIixcIiNGRjcwQUQ0N1wiLFwiI0ZGRUExNjFFXCIsXCIjRkZGRkMwMDBcIixcIiNGRkVEN0QzMVwi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IsXCJDb2x1bW5GcmllbmRseU5hbWVcIjpudWxsfSx7XCIkaWRcIjpcIjJcIixcIlNlbGVjdGVkTWFwcGluZ1wiOjIsXCJDb2x1bW5IZWFkZXJcIjpcIk5hbWVcIixcIkNvbHVtbkZyaWVuZGx5TmFtZVwiOm51bGx9LHtcIiRpZFwiOlwiM1wiLFwiU2VsZWN0ZWRNYXBwaW5nXCI6MyxcIkNvbHVtbkhlYWRlclwiOlwiU3RhcnRcIixcIkNvbHVtbkZyaWVuZGx5TmFtZVwiOm51bGx9LHtcIiRpZFwiOlwiNFwiLFwiU2VsZWN0ZWRNYXBwaW5nXCI6NCxcIkNvbHVtbkhlYWRlclwiOlwiRmluaXNoXCIsXCJDb2x1bW5GcmllbmRseU5hbWVcIjpudWxsfSx7XCIkaWRcIjpcIjVcIixcIlNlbGVjdGVkTWFwcGluZ1wiOjUsXCJDb2x1bW5IZWFkZXJcIjpcIlBlcmNlbnRDb21wbGV0ZVwiLFwiQ29sdW1uRnJpZW5kbHlOYW1lXCI6bnVsbH1dIiwiU291cmNlVGhlbWUiOiJ7XCIkaWRcIjpcIjFcIixcIklkXCI6XCI0YzEwNDRlNS0wYjg2LTQ0ZDctYWVkNi1iMWQxN2U1Zjg1YmVcIixcIkNhdGVnb3J5XCI6MixcIkN1bHR1cmVJbmZvTmFtZVwiOlwiZXMtUEF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IzNyxcIkdcIjoxMjUsXCJCXCI6NDl9fSxcIkhvcml6b250YWxBbGlnbm1lbnRcIjowLFwiSXNWaXNpYmxlXCI6dHJ1ZX0sXCJMZWZ0RW5kQ2Fwc1N0eWxlXCI6e1wiJGlkXCI6XCI5XCIsXCJGb250U2V0dGluZ3NcIjp7XCIkaWRcIjpcIjEwXCIsXCJGb250U2l6ZVwiOjE4LFwiRm9udE5hbWVcIjpcIkNhbGlicmlcIixcIklzQm9sZFwiOnRydWUsXCJJc0l0YWxpY1wiOmZhbHNlLFwiSXNVbmRlcmxpbmVkXCI6ZmFsc2V9LFwiRm9yZWdyb3VuZFwiOntcIiRpZFwiOlwiMTFcIixcIkNvbG9yXCI6e1wiJGlkXCI6XCIxMlwiLFwiQVwiOjI1NSxcIlJcIjoyMzcsXCJHXCI6MTI1LFwiQlwiOjQ5fX0sXCJIb3Jpem9udGFsQWxpZ25tZW50XCI6MCxcIklzVmlzaWJsZVwiOnRydW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M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Y4LFwiR1wiOjg0LFwiQlwiOjEwNn19LFwiSXNWaXNpYmxlXCI6dHJ1ZSxcIldpZHRoXCI6ODU4LjAsXCJIZWlnaHRcIjozMC4wLFwiQm9yZGVyU3R5bGVcIjp7XCIkaWRcIjpcIjMzXCIsXCJMaW5lU3R5bGVcIjp7XCIkaWRcIjpcIjM0XCIsXCJMaW5lQ29sb3JcIjp7XCIkaWRcIjpcIjM1XCIsXCJDb2xvclwiOntcIiRpZFwiOlwiMzZcIixcIkFcIjoyNTUsXCJSXCI6MjU1LFwiR1wiOjAsXCJCXCI6MH19LFwiTGluZVdlaWdodFwiOjAuMCxcIkxpbmVUeXBlXCI6MH0sXCJJc1Zpc2libGVcIjpmYWxzZX19fSxcIkVsYXBzZWRUaW1lU3R5bGVcIjp7XCIkaWRcIjpcIjM3XCIsXCJFbGFwc2VkVGltZUJhY2tncm91bmRcIjp7XCIkaWRcIjpcIjM4XCIsXCJDb2xvclwiOntcIiRpZFwiOlwiMzlcIixcIkFcIjoxOTEsXCJSXCI6MjU1LFwiR1wiOjAsXCJCXCI6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MzEsXCJHXCI6NzMsXCJCXCI6MTI1fX0sXCJJc1Zpc2libGVcIjpmYWxzZSxcIldpZHRoXCI6MC4wLFwiSGVpZ2h0XCI6MC4wLFwiQm9yZGVyU3R5bGVcIjpudWxsfSxcIlRhc2tTdHlsZVwiOntcIiRpZFwiOlwiNDRcIixcIlNoYXBlXCI6MCxcIlNoYXBlVGhpY2tuZXNzXCI6MS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yMzcsXCJHXCI6MTI1LFwiQlwiOjQ5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NSxcIkR1cmF0aW9uUG9zaXRpb25cIjowLFwiUGVyY2VudGFnZUNvbXBsZXRlZFBvc2l0aW9uXCI6MCxcIlNwYWNpbmdcIjo1LFwiSXNCZWxvd1RpbWViYW5kXCI6dHJ1ZSxcIlNoYXBlU3R5bGVcIjp7XCIkaWRcIjpcIjY1XCIsXCJNYXJnaW5cIjp7XCIkaWRcIjpcIjY2XCIsXCJUb3BcIjowLjAsXCJMZWZ0XCI6NC4wLFwiUmlnaHRcIjo0LjAsXCJCb3R0b21cIjowLjB9LFwiUGFkZGluZ1wiOntcIiRpZFwiOlwiNjdcIixcIlRvcFwiOjAuMCxcIkxlZnRcIjowLjAsXCJSaWdodFwiOjAuMCxcIkJvdHRvbVwiOjAuMH0sXCJCYWNrZ3JvdW5kXCI6e1wiJGlkXCI6XCI2OFwiLFwiQ29sb3JcIjp7XCIkaWRcIjpcIjY5XCIsXCJBXCI6MjU1LFwiUlwiOjkxLFwiR1wiOjE1NSxcIkJcIjoyMTN9fSxcIklzVmlzaWJsZVwiOnRydWUsXCJXaWR0aFwiOjAuMCxcIkhlaWdodFwiOjE2LjAsXCJCb3JkZXJTdHlsZVwiOntcIiRpZFwiOlwiNzBcIixcIkxpbmVTdHlsZVwiOntcIiRpZFwiOlwiNzFcIixcIkxpbmVDb2xvclwiOntcIiRpZFwiOlwiNzJcIixcIkNvbG9yXCI6e1wiJGlkXCI6XCI3M1wiLFwiQVwiOjI1NSxcIlJcIjoyMzQsXCJHXCI6MjIsXCJCXCI6MzB9fSxcIkxpbmVXZWlnaHRcIjoyLjAsXCJMaW5lVHlwZVwiOjB9LFwiSXNWaXNpYmxlXCI6ZmFsc2V9fSxcIlRpdGxlU3R5bGVcIjp7XCIkaWRcIjpcIjc0XCIsXCJGb250U2V0dGluZ3NcIjp7XCIkaWRcIjpcIjc1XCIsXCJGb250U2l6ZVwiOjExLFwiRm9udE5hbWVcIjpcIkNhbGlicmlcIixcIklzQm9sZFwiOnRydWUsXCJJc0l0YWxpY1wiOmZhbHNlLFwiSXNVbmRlcmxpbmVkXCI6ZmFsc2V9LFwiRm9yZWdyb3VuZFwiOntcIiRpZFwiOlwiNzZcIixcIkNvbG9yXCI6e1wiJGlkXCI6XCI3N1wiLFwiQVwiOjI1NSxcIlJcIjowLFwiR1wiOjAsXCJCXCI6MH19LFwiSG9yaXpvbnRhbEFsaWdubWVudFwiOjA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L2QveXl5eV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yLFwiSXNCZWxvd1RpbWViYW5kXCI6ZmFsc2UsXCJTaGFwZVNpemVcIjoxLFwiUGFkZGluZ1wiOntcIiRpZFwiOlwiODVcIixcIlRvcFwiOjc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yMzQsXCJHXCI6MjIsXCJCXCI6MzB9fSxcIklzVmlzaWJsZVwiOnRydWUsXCJXaWR0aFwiOjE4LjAsXCJIZWlnaHRcIjoyMC4wLFwiQm9yZGVyU3R5bGVcIjp7XCIkaWRcIjpcIjkxXCIsXCJMaW5lU3R5bGVcIjp7XCIkaWRcIjpcIjkyXCIsXCJMaW5lQ29sb3JcIjp7XCIkaWRcIjpcIjkzXCIsXCJDb2xvclwiOntcIiRpZFwiOlwiOTRcIixcIkFcIjoyNTUsXCJSXCI6MjM0LFwiR1wiOjIyLFwiQlwiOjMwfX0sXCJMaW5lV2VpZ2h0XCI6Mi4wLFwiTGluZVR5cGVcIjowfSxcIklzVmlzaWJsZVwiOmZhbHNlfX0sXCJUaXRsZVN0eWxlXCI6e1wiJGlkXCI6XCI5NVwiLFwiRm9udFNldHRpbmdzXCI6e1wiJGlkXCI6XCI5NlwiLFwiRm9udFNpemVcIjoxMSxcIkZvbnROYW1lXCI6XCJDYWxpYnJpXCIsXCJJc0JvbGRcIjp0cnVlLFwiSXNJdGFsaWNcIjpmYWxzZSxcIklzVW5kZXJsaW5lZFwiOmZhbHNlfSxcIkZvcmVncm91bmRcIjp7XCIkaWRcIjpcIjk3XCIsXCJDb2xvclwiOntcIiRpZFwiOlwiOThcIixcIkFcIjoyNTUsXCJSXCI6MCxcIkdcIjowLFwiQlwiOjB9fSxcIkhvcml6b250YWxBbGlnbm1lbnRcIjowLFwiSXNWaXNpYmxlXCI6dHJ1ZX0sXCJEYXRlU3R5bGVcIjp7XCIkaWRcIjpcIjk5XCIsXCJGb250U2V0dGluZ3NcIjp7XCIkaWRcIjpcIjEwMFwiLFwiRm9udFNpemVcIjoxMCxcIkZvbnROYW1lXCI6XCJDYWxpYnJpXCIsXCJJc0JvbGRcIjpmYWxzZSxcIklzSXRhbGljXCI6ZmFsc2UsXCJJc1VuZGVybGluZWRcIjpmYWxzZX0sXCJGb3JlZ3JvdW5kXCI6e1wiJGlkXCI6XCIxMDFcIixcIkNvbG9yXCI6e1wiJGlkXCI6XCIxMDJcIixcIkFcIjoyNTUsXCJSXCI6NjgsXCJHXCI6ODQsXCJCXCI6MTA2fX0sXCJIb3Jpem9udGFsQWxpZ25tZW50XCI6MCxcIklzVmlzaWJsZVwiOnRydWV9LFwiRGF0ZUZvcm1hdFwiOntcIiRpZFwiOlwiMTAzXCIsXCJGb3JtYXRTdHJpbmdcIjpcIk0vZC95eXl5XCIsXCJTZXBhcmF0b3JcIjpcIi9cIixcIlVzZUludGVybmF0aW9uYWxEYXRlRm9ybWF0XCI6ZmFsc2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ixcIlNoYXBlU2l6ZVwiOjEsXCJEZXRhaWxzU3BhY2luZ1wiOjEuMCxcIlBhZGRpbmdcIjp7XCIkaWRcIjpcIjEwNlwiLFwiVG9wXCI6Ny4wLFwiTGVmdFwiOjMuMCxcIlJpZ2h0XCI6MC4wLFwiQm90dG9tXCI6Mi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jM0LFwiR1wiOjIyLFwiQlwiOjMwfX0sXCJJc1Zpc2libGVcIjp0cnVlLFwiV2lkdGhcIjoxOC4wLFwiSGVpZ2h0XCI6MjAuMCxcIkJvcmRlclN0eWxlXCI6e1wiJGlkXCI6XCIxMTJcIixcIkxpbmVTdHlsZVwiOntcIiRpZFwiOlwiMTEzXCIsXCJMaW5lQ29sb3JcIjp7XCIkaWRcIjpcIjExNFwiLFwiQ29sb3JcIjp7XCIkaWRcIjpcIjExNVwiLFwiQVwiOjI1NSxcIlJcIjoyMzQsXCJHXCI6MjIsXCJCXCI6MzB9fSxcIkxpbmVXZWlnaHRcIjowLjAsXCJMaW5lVHlwZVwiOjB9LFwiSXNWaXNpYmxlXCI6ZmFsc2V9fSxcIlRpdGxlU3R5bGVcIjp7XCIkaWRcIjpcIjExNlwiLFwiRm9udFNldHRpbmdzXCI6e1wiJGlkXCI6XCIxMTdcIixcIkZvbnRTaXplXCI6MTEsXCJGb250TmFtZVwiOlwiQ2FsaWJyaVwiLFwiSXNCb2xkXCI6dHJ1ZSxcIklzSXRhbGljXCI6ZmFsc2UsXCJJc1VuZGVybGluZWRcIjpmYWxzZX0sXCJGb3JlZ3JvdW5kXCI6e1wiJGlkXCI6XCIxMThcIixcIkNvbG9yXCI6e1wiJGlkXCI6XCIxMTlcIixcIkFcIjoyNTUsXCJSXCI6MCxcIkdcIjowLFwiQlwiOjB9fSxcIkhvcml6b250YWxBbGlnbm1lbnRcIjowLFwiSXNWaXNpYmxlXCI6dHJ1ZX0sXCJEYXRlU3R5bGVcIjp7XCIkaWRcIjpcIjEyMFwiLFwiRm9udFNldHRpbmdzXCI6e1wiJGlkXCI6XCIxMjFcIixcIkZvbnRTaXplXCI6MTAsXCJGb250TmFtZVwiOlwiQ2FsaWJyaVwiLFwiSXNCb2xkXCI6ZmFsc2UsXCJJc0l0YWxpY1wiOmZhbHNlLFwiSXNVbmRlcmxpbmVkXCI6ZmFsc2V9LFwiRm9yZWdyb3VuZFwiOntcIiRpZFwiOlwiMTIyXCIsXCJDb2xvclwiOntcIiRpZFwiOlwiMTIzXCIsXCJBXCI6MjU1LFwiUlwiOjY4LFwiR1wiOjg0LFwiQlwiOjEwNn19LFwiSG9yaXpvbnRhbEFsaWdubWVudFwiOjAsXCJJc1Zpc2libGVcIjp0cnVlfSxcIkRhdGVGb3JtYXRcIjp7XCIkaWRcIjpcIjEyNFwiLFwiRm9ybWF0U3RyaW5nXCI6XCJNL2QveXl5eVwiLFwiU2VwYXJhdG9yXCI6XCIvXCIsXCJVc2VJbnRlcm5hdGlvbmFsRGF0ZUZvcm1hdFwiOmZhbHNlLFwiRGF0ZUlzVmlzaWJsZVwiOnRydWUsXCJUaW1lSXNWaXNpYmxlXCI6ZmFsc2UsXCJIb3VyRGlnaXRzXCI6MSxcIkFtUG1EZXNpZ25hdG9yXCI6MixcIlRyaW0wME1pbnV0ZXNcIjpmYWxzZX0sXCJXZWVrTnVtYmVyaW5nXCI6e1wiJGlkXCI6XCIxMjVcIixcIkZvcm1hdFwiOjAsXCJJc1Zpc2libGVcIjpmYWxzZSxcIkxhc3RLbm93blZpc2liaWxpdHlTdGF0ZVwiOmZhbHNlfX0sXCJTd2ltbGFuZVYyU3R5bGVcIjp7XCIkaWRcIjpcIjEyNlwiLFwiU3R5bGVJZFwiOlwiMTYwODBmYWUtODVmYi00NjNjLWFkZGEtZGY5YzRiOWIwMjNhXCIsXCJOYW1lXCI6XCJTd2ltbGFuZSBTdHlsZSAxXCIsXCJIZWFkZXJTdHlsZVwiOntcIiRpZFwiOlwiMTI3XCIsXCJUZXh0U3R5bGVcIjp7XCIkaWRcIjpcIjEyOFwiLFwiRm9udFNldHRpbmdzXCI6e1wiJGlkXCI6XCIxMjlcIixcIkZvbnRTaXplXCI6MTIsXCJGb250TmFtZVwiOlwiQ2FsaWJyaVwiLFwiSXNCb2xkXCI6ZmFsc2UsXCJJc0l0YWxpY1wiOmZhbHNlLFwiSXNVbmRlcmxpbmVkXCI6ZmFsc2V9LFwiRm9yZWdyb3VuZFwiOntcIiRpZFwiOlwiMTMwXCIsXCJDb2xvclwiOntcIiRpZFwiOlwiMTMxXCIsXCJBXCI6MjU1LFwiUlwiOjI1NSxcIkdcIjoyNTUsXCJCXCI6MjU1fX0sXCJIb3Jpem9udGFsQWxpZ25tZW50XCI6MCxcIklzVmlzaWJsZVwiOnRydWV9LFwiUmVjdGFuZ2xlU3R5bGVcIjp7XCIkaWRcIjpcIjEzMlwiLFwiTWFyZ2luXCI6e1wiJGlkXCI6XCIxMzNcIixcIlRvcFwiOjAuMCxcIkxlZnRcIjowLjAsXCJSaWdodFwiOjAuMCxcIkJvdHRvbVwiOjAuMH0sXCJQYWRkaW5nXCI6e1wiJGlkXCI6XCIxMzRcIixcIlRvcFwiOjAuMCxcIkxlZnRcIjowLjAsXCJSaWdodFwiOjAuMCxcIkJvdHRvbVwiOjAuMH0sXCJCYWNrZ3JvdW5kXCI6e1wiJGlkXCI6XCIxMzVcIixcIkNvbG9yXCI6e1wiJGlkXCI6XCIxMzZcIixcIkFcIjoyNTUsXCJSXCI6OTEsXCJHXCI6MTU1LFwiQlwiOjIxM3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1MSxcIlJcIjo5MSxcIkdcIjoxNTUsXCJCXCI6MjEz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C4wLFwiTGluZVR5cGVcIjowfSxcIklzVmlzaWJsZVwiOmZhbHNlfX0sXCJJc0Fib3ZlVGltZWJhbmRcIjpmYWxzZSxcIlNwYWNpbmdcIjo1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2MyxcIlJcIjo5MSxcIkdcIjoxNTUsXCJCXCI6MjEzfX0sXCJJc1Zpc2libGVcIjp0cnVlLFwiV2lkdGhcIjowLjAsXCJIZWlnaHRcIjowLjAsXCJCb3JkZXJTdHlsZVwiOntcIiRpZFwiOlwiMTYxXCIsXCJMaW5lU3R5bGVcIjp7XCIkaWRcIjpcIjE2MlwiLFwiTGluZUNvbG9yXCI6e1wiJGlkXCI6XCIxNjNcIixcIkNvbG9yXCI6e1wiJGlkXCI6XCIxNjRcIixcIkFcIjoyNTUsXCJSXCI6MjU1LFwiR1wiOjAsXCJCXCI6MH19LFwiTGluZVdlaWdodFwiOjAuMCxcIkxpbmVUeXBlXCI6MH0sXCJJc1Zpc2libGVcIjpmYWxzZX19fSxcIkJhY2tncm91bmRTdHlsZVwiOntcIiRpZFwiOlwiMTY1XCIsXCJNYXJnaW5cIjp7XCIkaWRcIjpcIjE2NlwiLFwiVG9wXCI6MC4wLFwiTGVmdFwiOjAuMCxcIlJpZ2h0XCI6MC4wLFwiQm90dG9tXCI6MC4wfSxcIlBhZGRpbmdcIjp7XCIkaWRcIjpcIjE2N1wiLFwiVG9wXCI6MC4wLFwiTGVmdFwiOjAuMCxcIlJpZ2h0XCI6MC4wLFwiQm90dG9tXCI6MC4wfSxcIkJhY2tncm91bmRcIjp7XCIkaWRcIjpcIjE2OFwiLFwiQ29sb3JcIjp7XCIkaWRcIjpcIjE2OVwiLFwiQVwiOjUxLFwiUlwiOjkxLFwiR1wiOjE1NSxcIkJcIjoyMTN9fSxcIklzVmlzaWJsZVwiOnRydWUsXCJXaWR0aFwiOjAuMCxcIkhlaWdodFwiOjAuMCxcIkJvcmRlclN0eWxlXCI6e1wiJGlkXCI6XCIxNzBcIixcIkxpbmVTdHlsZVwiOntcIiRpZFwiOlwiMTcxXCIsXCJMaW5lQ29sb3JcIjp7XCIkaWRcIjpcIjE3MlwiLFwiQ29sb3JcIjp7XCIkaWRcIjpcIjE3M1wiLFwiQVwiOjI1NSxcIlJcIjoyNTUsXCJHXCI6MCxcIkJcIjowfX0sXCJMaW5lV2VpZ2h0XCI6MC4wLFwiTGluZVR5cGVcIjowfSxcIklzVmlzaWJsZVwiOmZhbHNlfX19LFwiRGVmYXVsdFN3aW1sYW5lTWlsZXN0b25lU3R5bGVcIjp7XCIkaWRcIjpcIjE3NFwiLFwiVGl0bGVQb3NpdGlvblwiOjIsXCJEYXRlUG9zaXRpb25cIjowLFwiU2hhcGVUeXBlXCI6MixcIlNoYXBlU2l6ZVwiOjEsXCJTcGFjaW5nXCI6NSxcIlNoYXBl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yNTUsXCJSXCI6OTEsXCJHXCI6MTU1LFwiQlwiOjIxM319LFwiSXNWaXNpYmxlXCI6dHJ1ZSxcIldpZHRoXCI6MTguMCxcIkhlaWdodFwiOjIwLjAsXCJCb3JkZXJTdHlsZVwiOntcIiRpZFwiOlwiMTgwXCIsXCJMaW5lU3R5bGVcIjp7XCIkaWRcIjpcIjE4MVwiLFwiTGluZUNvbG9yXCI6e1wiJGlkXCI6XCIxODJcIixcIkNvbG9yXCI6e1wiJGlkXCI6XCIxODNcIixcIkFcIjoyNTUsXCJSXCI6MjU1LFwiR1wiOjAsXCJCXCI6MH19LFwiTGluZVdlaWdodFwiOjIuMCxcIkxpbmVUeXBlXCI6MH0sXCJJc1Zpc2libGVcIjpmYWxzZX19LFwiVGl0bGVTdHlsZVwiOntcIiRpZFwiOlwiMTg0XCIsXCJGb250U2V0dGluZ3NcIjp7XCIkaWRcIjpcIjE4NVwiLFwiRm9udFNpemVcIjoxMSxcIkZvbnROYW1lXCI6XCJDYWxpYnJpXCIsXCJJc0JvbGRcIjp0cnV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0vZC95eXl5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AsXCJTaGFwZVRoaWNrbmVzc1wiOjE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IzNyxcIkdcIjoxMjUsXCJCXCI6NDl9fSxcIkhvcml6b250YWxBbGlnbm1lbnRcIjowLFwiSXNWaXNpYmxlXCI6ZmFsc2V9LFwiUGVyY2VudGFnZUNvbXBsZXRlSGlnaGxpZ2h0U3R5bGVcIjp7XCIkaWRcIjpcIjE5OVwiLFwiQmFja2dyb3VuZFwiOntcIiRpZFwiOlwiMjAwXCIsXCJDb2xvclwiOntcIiRpZFwiOlwiMjAxXCIsXCJBXCI6ODksXCJSXCI6MCxcIkdcIjowLFwiQlwiOjB9fX0sXCJEdXJhdGlvblN0eWxlXCI6e1wiJGlkXCI6XCIyMDJcIixcIkZvbnRTZXR0aW5nc1wiOntcIiRpZFwiOlwiMjAzXCIsXCJGb250U2l6ZVwiOjEwLFwiRm9udE5hbWVcIjpcIkNhbGlicmlcIixcIklzQm9sZFwiOmZhbHNlLFwiSXNJdGFsaWNcIjpmYWxzZSxcIklzVW5kZXJsaW5lZFwiOmZhbHNlfSxcIkZvcmVncm91bmRcIjp7XCIkaWRcIjpcIjIwNFwiLFwiQ29sb3JcIjp7XCIkaWRcIjpcIjIwNVwiLFwiQVwiOjI1NSxcIlJcIjoyMzcsXCJHXCI6MTI1LFwiQlwiOjQ5fX0sXCJIb3Jpem9udGFsQWxpZ25tZW50XCI6MCxcIklzVmlzaWJsZVwiOmZhbHNlfSxcIk1hcmdpblwiOntcIiRpZFwiOlwiMjA2XCIsXCJUb3BcIjowLjAsXCJMZWZ0XCI6MC4wLFwiUmlnaHRcIjowLjAsXCJCb3R0b21cIjowLjB9LFwiU3RhcnREYXRlUG9zaXRpb25cIjo0LFwiRW5kRGF0ZVBvc2l0aW9uXCI6NCxcIlRpdGxlUG9zaXRpb25cIjozLFwiRHVyYXRpb25Qb3NpdGlvblwiOjAsXCJQZXJjZW50YWdlQ29tcGxldGVkUG9zaXRpb25cIjowLFwiU3BhY2luZ1wiOjUsXCJTaGFwZVN0eWxlXCI6e1wiJGlkXCI6XCIyMDdcIixcIk1hcmdpblwiOntcIiRpZFwiOlwiMjA4XCIsXCJUb3BcIjowLjAsXCJMZWZ0XCI6NC4wLFwiUmlnaHRcIjo0LjAsXCJCb3R0b21cIjowLjB9LFwiUGFkZGluZ1wiOntcIiRpZFwiOlwiMjA5XCIsXCJUb3BcIjowLjAsXCJMZWZ0XCI6MC4wLFwiUmlnaHRcIjowLjAsXCJCb3R0b21cIjowLjB9LFwiQmFja2dyb3VuZFwiOntcIiRpZFwiOlwiMjEwXCIsXCJDb2xvclwiOntcIiRpZFwiOlwiMjExXCIsXCJBXCI6MjU1LFwiUlwiOjkxLFwiR1wiOjE1NSxcIkJcIjoyMTN9fSxcIklzVmlzaWJsZVwiOnRydWUsXCJXaWR0aFwiOjAuMCxcIkhlaWdodFwiOjE2LjAsXCJCb3JkZXJTdHlsZVwiOntcIiRpZFwiOlwiMjEyXCIsXCJMaW5lU3R5bGVcIjp7XCIkaWRcIjpcIjIxM1wiLFwiTGluZUNvbG9yXCI6e1wiJGlkXCI6XCIyMTRcIixcIkNvbG9yXCI6e1wiJGlkXCI6XCIyMTVcIixcIkFcIjoyNTUsXCJSXCI6MjU1LFwiR1wiOjAsXCJCXCI6MH19LFwiTGluZVdlaWdodFwiOjIuMCxcIkxpbmVUeXBlXCI6MH0sXCJJc1Zpc2libGVcIjpmYWxzZX19LFwiVGl0bGVTdHlsZVwiOntcIiRpZFwiOlwiMjE2XCIsXCJGb250U2V0dGluZ3NcIjp7XCIkaWRcIjpcIjIxN1wiLFwiRm9udFNpemVcIjoxMSxcIkZvbnROYW1lXCI6XCJDYWxpYnJpXCIsXCJJc0JvbGRcIjp0cnVlLFwiSXNJdGFsaWNcIjpmYWxzZSxcIklzVW5kZXJsaW5lZFwiOmZhbHNlfSxcIkZvcmVncm91bmRcIjp7XCIkaWRcIjpcIjIxOFwiLFwiQ29sb3JcIjp7XCIkaWRcIjpcIjIxOVwiLFwiQVwiOjI1NSxcIlJcIjowLFwiR1wiOjAsXCJCXCI6MH19LFwiSG9yaXpvbnRhbEFsaWdubWVudFwiOjI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nRydWV9LFwiRGF0ZUZvcm1hdFwiOntcIiRpZFwiOlwiMjI0XCIsXCJGb3JtYXRTdHJpbmdcIjpcIk0vZC95eXl5XCIsXCJTZXBhcmF0b3JcIjpcIi9cIixcIlVzZUludGVybmF0aW9uYWxEYXRlRm9ybWF0XCI6ZmFsc2UsXCJEYXRlSXNWaXNpYmxlXCI6dHJ1ZSxcIlRpbWVJc1Zpc2libGVcIjpmYWxzZSxcIkhvdXJEaWdpdHNcIjoxLFwiQW1QbURlc2lnbmF0b3JcIjoyLFwiVHJpbTAwTWludXRlc1wiOmZhbHNlfSxcIldlZWtOdW1iZXJpbmdcIjp7XCIkaWRcIjpcIjIyNVwiLFwiRm9ybWF0XCI6MCxcIklzVmlzaWJsZVwiOmZhbHNlLFwiTGFzdEtub3duVmlzaWJpbGl0eVN0YXRlXCI6ZmFsc2V9fSxcIkRlZmF1bHRTd2ltbGFuZU1vdFN0eWxlXCI6e1wiJGlkXCI6XCIyMjZcIixcIlNoYXBlXCI6MixcIlNoYXBlU2l6ZVwiOjEsXCJEZXRhaWxzU3BhY2luZ1wiOjEuMCxcIlBhZGRpbmdcIjp7XCIkaWRcIjpcIjIyN1wiLFwiVG9wXCI6Ny4wLFwiTGVmdFwiOjMuMCxcIlJpZ2h0XCI6MC4wLFwiQm90dG9tXCI6Mi4wfSxcIlBvc2l0aW9uT25UYXNrXCI6MSxcIlNoYXBlU3R5bGVcIjp7XCIkaWRcIjpcIjIyOFwiLFwiTWFyZ2luXCI6e1wiJGlkXCI6XCIyMjlcIixcIlRvcFwiOjAuMCxcIkxlZnRcIjowLjAsXCJSaWdodFwiOjAuMCxcIkJvdHRvbVwiOjAuMH0sXCJQYWRkaW5nXCI6e1wiJGlkXCI6XCIyMzBcIixcIlRvcFwiOjAuMCxcIkxlZnRcIjowLjAsXCJSaWdodFwiOjAuMCxcIkJvdHRvbVwiOjAuMH0sXCJCYWNrZ3JvdW5kXCI6e1wiJGlkXCI6XCIyMzFcIixcIkNvbG9yXCI6e1wiJGlkXCI6XCIyMzJcIixcIkFcIjoyNTUsXCJSXCI6OTEsXCJHXCI6MTU1LFwiQlwiOjIxM319LFwiSXNWaXNpYmxlXCI6dHJ1ZSxcIldpZHRoXCI6MTguMCxcIkhlaWdodFwiOjIwLjAsXCJCb3JkZXJTdHlsZVwiOntcIiRpZFwiOlwiMjMzXCIsXCJMaW5lU3R5bGVcIjp7XCIkaWRcIjpcIjIzNFwiLFwiTGluZUNvbG9yXCI6e1wiJGlkXCI6XCIyMzVcIixcIkNvbG9yXCI6e1wiJGlkXCI6XCIyMzZcIixcIkFcIjoyNTUsXCJSXCI6MjU1LFwiR1wiOjAsXCJCXCI6MH19LFwiTGluZVdlaWdodFwiOjAuMCxcIkxpbmVUeXBlXCI6MH0sXCJJc1Zpc2libGVcIjpmYWxzZX19LFwiVGl0bGVTdHlsZVwiOntcIiRpZFwiOlwiMjM3XCIsXCJGb250U2V0dGluZ3NcIjp7XCIkaWRcIjpcIjIzOFwiLFwiRm9udFNpemVcIjoxMSxcIkZvbnROYW1lXCI6XCJDYWxpYnJpXCIsXCJJc0JvbGRcIjp0cnVlLFwiSXNJdGFsaWNcIjpmYWxzZSxcIklzVW5kZXJsaW5lZFwiOmZhbHNlfSxcIkZvcmVncm91bmRcIjp7XCIkaWRcIjpcIjIzOVwiLFwiQ29sb3JcIjp7XCIkaWRcIjpcIjI0MFwiLFwiQVwiOjI1NSxcIlJcIjowLFwiR1wiOjAsXCJCXCI6MH19LFwiSG9yaXpvbnRhbEFsaWdubWVudFwiOjAsXCJJc1Zpc2libGVcIjp0cnVlfSxcIkRhdGVTdHlsZVwiOntcIiRpZFwiOlwiMjQxXCIsXCJGb250U2V0dGluZ3NcIjp7XCIkaWRcIjpcIjI0MlwiLFwiRm9udFNpemVcIjoxMC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0vZC95eXl5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XSxcIkdyaWRsaW5lUGFuZWxTdHlsZVwiOntcIiRpZFwiOlwiMjQ3XCIsXCJHcmlkbGluZVN0eWxlXCI6e1wiJGlkXCI6XCIyNDhcIixcIkxpbmVDb2xvclwiOntcIiRpZFwiOlwiMjQ5XCIsXCJDb2xvclwiOntcIiRpZFwiOlwiMjUwXCIsXCJBXCI6MzgsXCJSXCI6NzksXCJHXCI6MTI5LFwiQlwiOjE4OX19LFwiTGluZVdlaWdodFwiOjEuMCxcIkxpbmVUeXBlXCI6MH0sXCJJc1Zpc2libGVcIjp0cnVlfSxcIkFjdGl2aXR5TGluZVBhbmVsU3R5bGVcIjp7XCIkaWRcIjpcIjI1MVwiLFwiQWN0aXZpdHlMaW5lU3R5bGVcIjp7XCIkaWRcIjpcIjI1MlwiLFwiTGluZUNvbG9yXCI6e1wiJGlkXCI6XCIyNTNcIixcIkNvbG9yXCI6e1wiJGlkXCI6XCIyNTRcIixcIkFcIjozOCxcIlJcIjo3OSxcIkdcIjoxMjksXCJCXCI6MTg5fX0sXCJMaW5lV2VpZ2h0XCI6MS4wLFwiTGluZVR5cGVcIjowfSxcIklzVmlzaWJsZVwiOnRydWV9LFwiRGVmYXVsdERlcGVuZGVuY3lTdHlsZVwiOntcIiRpZFwiOlwiMjU1XCIsXCJMaW5lU3R5bGVcIjp7XCIkaWRcIjpcIjI1NlwiLFwiTGluZUNvbG9yXCI6e1wiJGlkXCI6XCIyNTdcIixcIkNvbG9yXCI6e1wiJGlkXCI6XCIyNThcIixcIkFcIjoyNTUsXCJSXCI6MCxcIkdcIjowLFwiQlwiOjB9fSxcIkxpbmVXZWlnaHRcIjoxLjAsXCJMaW5lVHlwZVwiOjB9LFwiRW5kQXJyb3doZWFkTGluZVN0eWxlXCI6e1wiJGlkXCI6XCIyNTlcIixcIktpbmRcIjoxLFwiV2lkdGhcIjoxLFwiTGVuZ3RoXCI6MH0sXCJCcmluZ1RvRnJvbnRcIjp0cnVlLFwiUmFkaXVzXCI6MC4wfSxcIkNyaXRpY2FsUGF0aFN0eWxlXCI6e1wiJGlkXCI6XCIyNjBcIixcIkNyaXRpY2FsUGF0aFN0eWxlT3B0aW9uc1wiOjE0LFwiTGluZVN0eWxlXCI6e1wiJGlkXCI6XCIyNjFcIixcIkxpbmVDb2xvclwiOntcIiRpZFwiOlwiMjYyXCIsXCJDb2xvclwiOntcIiRpZFwiOlwiMjYzXCIsXCJBXCI6MjU1LFwiUlwiOjIyMixcIkdcIjo1MCxcIkJcIjo1MH19LFwiTGluZVdlaWdodFwiOjEuMCxcIkxpbmVUeXBlXCI6MH0sXCJUaXRsZUZvcmVncm91bmRcIjp7XCIkaWRcIjpcIjI2NFwiLFwiQ29sb3JcIjp7XCIkaWRcIjpcIjI2NVwiLFwiQVwiOjI1NSxcIlJcIjoxNzYsXCJHXCI6MTksXCJCXCI6MjV9fSxcIlNoYXBlc0JhY2tncm91bmRcIjp7XCIkaWRcIjpcIjI2NlwiLFwiQ29sb3JcIjp7XCIkaWRcIjpcIjI2N1wiLFwiQVwiOjI1NSxcIlJcIjoyNTMsXCJHXCI6MjAzLFwiQlwiOjIwOH19LFwiU2hhcGVzQm9yZGVyU3R5bGVcIjp7XCIkaWRcIjpcIjI2OFwiLFwiTGluZUNvbG9yXCI6e1wiJGlkXCI6XCIyNjlcIixcIkNvbG9yXCI6e1wiJGlkXCI6XCIyNzBcIixcIkFcIjoyNTUsXCJSXCI6MjIyLFwiR1wiOjUwLFwiQlwiOjUwfX0sXCJMaW5lV2VpZ2h0XCI6Mi4wLFwiTGluZVR5cGVcIjowfX0sXCJQYW5lbHNTcGFjaW5nRGVmaW5pdGlvblwiOntcIiRpZFwiOlwiMjcxXCIsXCJTcGFjaW5nQWJvdmVUaW1lYmFuZFwiOjE2LFwiU3BhY2luZ0JlbG93VGltZWJhbmRcIjoxNixcIlNwYWNpbmdBYm92ZUJldHdlZW5Td2ltbGFuZXNBbmRUYXNrc1wiOjE2LFwiU3BhY2luZ0JlbG93QmV0d2VlblN3aW1sYW5lc0FuZFRhc2tzXCI6MTZ9LFwiX3NlbGVjdGVkVGhlbWVQcmVzZXRDb2xvcnNcIjp7XCIkaWRcIjpcIjI3MlwiLFwiVGV4dExpZ2h0XCI6e1wiJGlkXCI6XCIyNzNcIixcIkFcIjoyNTUsXCJSXCI6MjU1LFwiR1wiOjI1NSxcIkJcIjoyNTV9LFwiVGV4dERhcmtcIjp7XCIkaWRcIjpcIjI3NFwiLFwiQVwiOjI1NSxcIlJcIjowLFwiR1wiOjAsXCJCXCI6MH0sXCJBY2NlbnQxXCI6e1wiJGlkXCI6XCIyNzVcIixcIkFcIjoyNTUsXCJSXCI6MjU1LFwiR1wiOjI1NSxcIkJcIjoyNTV9LFwiQWNjZW50MlwiOntcIiRpZFwiOlwiMjc2XCIsXCJBXCI6MjU1LFwiUlwiOjY4LFwiR1wiOjg0LFwiQlwiOjEwNn0sXCJBY2NlbnQzXCI6e1wiJGlkXCI6XCIyNzdcIixcIkFcIjoyNTUsXCJSXCI6OTEsXCJHXCI6MTU1LFwiQlwiOjIxM30sXCJBY2NlbnQ0XCI6e1wiJGlkXCI6XCIyNzhcIixcIkFcIjoyNTUsXCJSXCI6MjMzLFwiR1wiOjExMyxcIkJcIjo1MH0sXCJBY2NlbnQ1XCI6e1wiJGlkXCI6XCIyNzlcIixcIkFcIjoyNTUsXCJSXCI6MjUsXCJHXCI6MTA3LFwiQlwiOjM2fSxcIkFjY2VudDZcIjp7XCIkaWRcIjpcIjI4MFwiLFwiQVwiOjI1NSxcIlJcIjoxNSxcIkdcIjoxNTgsXCJCXCI6MjEzfSxcIkFjY2VudDdcIjp7XCIkaWRcIjpcIjI4MVwiLFwiQVwiOjI1NSxcIlJcIjoxNjAsXCJHXCI6NDMsXCJCXCI6MTQ3fSxcIkFjY2VudDhcIjp7XCIkaWRcIjpcIjI4MlwiLFwiQVwiOjI1NSxcIlJcIjo3OCxcIkdcIjoxNjcsXCJCXCI6NDZ9fSxcIl9jdXN0b21QcmVzZXRDb2xvcnNcIjp7XCIkaWRcIjpcIjI4M1wifX19In0sIlNldHRpbmdzIjp7IiRpZCI6IjU1NCIsIkltcGFPcHRpb25zIjp7IiRpZCI6IjU1NS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mYWxzZSwiSW1wb3J0VHlwZSI6MCwiRmlsZVBhdGgiOm51bGwsIlRpbWVDb25maWd1cmF0aW9uIjp7IiRpZCI6IjU1NiIsIlVzZVRpbWUiOmZhbHNlLCJXb3JrRGF5U3RhcnQiOiIwMDowMDowMCIsIldvcmtEYXlFbmQiOiIyMzo1OTowMCJ9LCJMYXN0VXNlZFRlbXBsYXRlSWQiOiI3MzU1YjYzMy1hYzY2LTQ1MjgtOGI0ZC0yOTlmYWVkYzllZTkiLCJMYXN0VXNlZFRoZW1lRGV0YWlscyI6eyIkaWQiOiI1NTciLCJJZCI6IjRjMTA0NGU1LTBiODYtNDRkNy1hZWQ2LWIxZDE3ZTVmODViZSIsIlRpdGxlIjoiVW50aXRsZWQgdGhlbWUiLCJDYXRlZ29yeSI6Mn0sIkZpcnN0V2Vla09mWWVhciI6MCwiUGxhY2VNaWxlc3RvbmVBdFRoZUJlZ2lubmluZ09mVGhlRGF5IjpmYWxzZSwiRGVwZW5kZW5jeVNjaGVkdWxpbmdTZXR0aW5ncyI6eyIkaWQiOiI1NTgiLCJEZXBlbmRlbmNpZXNTY2hlZHVsaW5nTW9kZVNldHRpbmciOiJGbGV4aWJsZSIsIkRlcGVuZGVuY2llc1ByZXZpb3VzU2NoZWR1bGluZ01vZGUiOiJGbGV4aWJsZSIsIk9uQnJlYWtpbmdGbGV4aWJsZVNjaGVkdWxpbmdNb2RlU2V0dGluZyI6IkFza0V2ZXJ5dGltZSIsIk9uQnJlYWtpbmdTdHJpY3RTY2hlZHVsaW5nTW9kZVNldHRpbmciOiJBc2tFdmVyeXRpbWUifSwiRGVwZW5kZW5jeU1vZHVsZUVuYWJsZWQiOnRydWUsIkRlcGVuZGVuY2llcyI6eyJfZGVwZW5kZW5jaWVzIjpbXX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4-06-03T00:00:00.0000000Z"/>
  <p:tag name="OTLMARKERSHAPE" val="OTL"/>
  <p:tag name="OTLENDDATE" val="2024-06-13T23:59:00.0000000Z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  <p:tag name="OTLSTARTDATE" val="2024-06-14T00:00:00.0000000Z"/>
  <p:tag name="OTLENDDATE" val="2024-06-27T23:59:00.0000000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s-PA"/>
  <p:tag name="OTLTIMEBANDQUICKPOSITION" val="Middle"/>
  <p:tag name="OTLTIMEBANDTHREEDEFFECTS" val="Gel"/>
  <p:tag name="OTLTIMEBANDAUTODATERANGE" val="True"/>
  <p:tag name="OTLTIMEBANDSTARTDATE" val="0001-01-01T00:00:00.0000000"/>
  <p:tag name="OTLTIMEBANDWORKINGDAYS" val="All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16"/>
  <p:tag name="OTLTIMEBANDSPACINGBELOW" val="16"/>
  <p:tag name="OTLTIMEBANDSPACINGABOVEFORSWLANDTASKS" val="16"/>
  <p:tag name="OTLTIMEBANDSPACINGBELOWFORSWLANDTASKS" val="16"/>
  <p:tag name="OTLTIMEBANDSHAPETYPE" val="RectangleTimeband"/>
  <p:tag name="OTLTIMEBANDSHAPEHEIGHT" val="30"/>
  <p:tag name="OTLTIMEBANDSHAPEPADDINGLEFT" val="0"/>
  <p:tag name="OTLTIMEBANDSCALETYPE" val="Weeks"/>
  <p:tag name="OTLTIMEBANDSCALEFORMAT" val="w"/>
  <p:tag name="OTLTIMEBANDENDDATE" val="2024-07-07T23:59:00.0000000"/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772</TotalTime>
  <Words>42</Words>
  <Application>Microsoft Office PowerPoint</Application>
  <PresentationFormat>Panorámica</PresentationFormat>
  <Paragraphs>15</Paragraphs>
  <Slides>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1_HDOfficeLightV0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Hector Bravo Consultor GE</dc:creator>
  <cp:lastModifiedBy>estudiante</cp:lastModifiedBy>
  <cp:revision>53</cp:revision>
  <dcterms:created xsi:type="dcterms:W3CDTF">2018-09-14T20:39:04Z</dcterms:created>
  <dcterms:modified xsi:type="dcterms:W3CDTF">2024-06-06T20:54:40Z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