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78" y="5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27/06/2024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417" name="OTLSHAPE_T_f390427816e94984beddb560d3c76b55_HorizontalConnector1"/>
          <p:cNvCxnSpPr/>
          <p:nvPr>
            <p:custDataLst>
              <p:tags r:id="rId4"/>
            </p:custDataLst>
          </p:nvPr>
        </p:nvCxnSpPr>
        <p:spPr>
          <a:xfrm>
            <a:off x="576453" y="4280826"/>
            <a:ext cx="44132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5"/>
            </p:custDataLst>
          </p:nvPr>
        </p:nvCxnSpPr>
        <p:spPr>
          <a:xfrm>
            <a:off x="576453" y="4030514"/>
            <a:ext cx="14631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0ba24775936e4967a6d490fc3e386b9f_Connector1">
            <a:extLst>
              <a:ext uri="{FF2B5EF4-FFF2-40B4-BE49-F238E27FC236}">
                <a16:creationId xmlns:a16="http://schemas.microsoft.com/office/drawing/2014/main" id="{B385E8B4-1E71-4FE1-A0FA-005A69C745FE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14498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280de7bccb254d1d91fcacd79b0d0069_Connector1">
            <a:extLst>
              <a:ext uri="{FF2B5EF4-FFF2-40B4-BE49-F238E27FC236}">
                <a16:creationId xmlns:a16="http://schemas.microsoft.com/office/drawing/2014/main" id="{2AF065F0-6633-4F98-BB18-FF5BDDFA96A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158454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M_b504946cd74f4795a27ea6999648e737_Connector1">
            <a:extLst>
              <a:ext uri="{FF2B5EF4-FFF2-40B4-BE49-F238E27FC236}">
                <a16:creationId xmlns:a16="http://schemas.microsoft.com/office/drawing/2014/main" id="{4478AF3D-31BE-4E26-BA61-BE8AF6B4CB5E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995817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/>
          <p:cNvSpPr/>
          <p:nvPr>
            <p:custDataLst>
              <p:tags r:id="rId10"/>
            </p:custDataLst>
          </p:nvPr>
        </p:nvSpPr>
        <p:spPr>
          <a:xfrm>
            <a:off x="933365" y="3352800"/>
            <a:ext cx="9093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/>
          <p:cNvSpPr/>
          <p:nvPr>
            <p:custDataLst>
              <p:tags r:id="rId11"/>
            </p:custDataLst>
          </p:nvPr>
        </p:nvSpPr>
        <p:spPr>
          <a:xfrm>
            <a:off x="9967456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/>
          <p:cNvSpPr txBox="1"/>
          <p:nvPr>
            <p:custDataLst>
              <p:tags r:id="rId12"/>
            </p:custDataLst>
          </p:nvPr>
        </p:nvSpPr>
        <p:spPr>
          <a:xfrm>
            <a:off x="9900155" y="3556000"/>
            <a:ext cx="24602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pc="-2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996865" y="3145473"/>
            <a:ext cx="609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0">
                <a:solidFill>
                  <a:schemeClr val="lt1"/>
                </a:solidFill>
                <a:latin typeface="Calibri" panose="020F0502020204030204" pitchFamily="34" charset="0"/>
              </a:rPr>
              <a:t>Semana 1</a:t>
            </a:r>
          </a:p>
        </p:txBody>
      </p:sp>
      <p:sp>
        <p:nvSpPr>
          <p:cNvPr id="405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09" name="OTLSHAPE_TB_00000000000000000000000000000000_TimescaleInterval4"/>
          <p:cNvSpPr txBox="1"/>
          <p:nvPr>
            <p:custDataLst>
              <p:tags r:id="rId16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TLSHAPE_T_9905d9948fd24916a9eb2ad4b36d189a_Shape"/>
          <p:cNvSpPr/>
          <p:nvPr>
            <p:custDataLst>
              <p:tags r:id="rId20"/>
            </p:custDataLst>
          </p:nvPr>
        </p:nvSpPr>
        <p:spPr>
          <a:xfrm>
            <a:off x="2039645" y="3954697"/>
            <a:ext cx="2959100" cy="15163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6" name="OTLSHAPE_T_f390427816e94984beddb560d3c76b55_Shape"/>
          <p:cNvSpPr/>
          <p:nvPr>
            <p:custDataLst>
              <p:tags r:id="rId21"/>
            </p:custDataLst>
          </p:nvPr>
        </p:nvSpPr>
        <p:spPr>
          <a:xfrm>
            <a:off x="4989723" y="4179274"/>
            <a:ext cx="5168900" cy="20310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2"/>
            </p:custDataLst>
          </p:nvPr>
        </p:nvSpPr>
        <p:spPr>
          <a:xfrm>
            <a:off x="2039645" y="395469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3"/>
            </p:custDataLst>
          </p:nvPr>
        </p:nvSpPr>
        <p:spPr>
          <a:xfrm>
            <a:off x="4989723" y="417927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4"/>
            </p:custDataLst>
          </p:nvPr>
        </p:nvSpPr>
        <p:spPr>
          <a:xfrm>
            <a:off x="0" y="36322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8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26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27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28"/>
            </p:custDataLst>
          </p:nvPr>
        </p:nvSpPr>
        <p:spPr>
          <a:xfrm>
            <a:off x="5040267" y="395300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6/6/2024 - 6/13/2024</a:t>
            </a:r>
            <a:endParaRPr lang="es-PA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29"/>
            </p:custDataLst>
          </p:nvPr>
        </p:nvSpPr>
        <p:spPr>
          <a:xfrm>
            <a:off x="127000" y="3945255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0"/>
            </p:custDataLst>
          </p:nvPr>
        </p:nvSpPr>
        <p:spPr>
          <a:xfrm>
            <a:off x="0" y="3828130"/>
            <a:ext cx="368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14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31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32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33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34"/>
            </p:custDataLst>
          </p:nvPr>
        </p:nvSpPr>
        <p:spPr>
          <a:xfrm>
            <a:off x="4989723" y="438237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6/14/2024 - 6/27/2024</a:t>
            </a:r>
            <a:endParaRPr lang="es-PA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35"/>
            </p:custDataLst>
          </p:nvPr>
        </p:nvSpPr>
        <p:spPr>
          <a:xfrm>
            <a:off x="127000" y="419556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23" name="OTLSHAPE_M_0ba24775936e4967a6d490fc3e386b9f_Shape">
            <a:extLst>
              <a:ext uri="{FF2B5EF4-FFF2-40B4-BE49-F238E27FC236}">
                <a16:creationId xmlns:a16="http://schemas.microsoft.com/office/drawing/2014/main" id="{79990332-26A2-4137-8476-344C2B93446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2439898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OTLSHAPE_M_280de7bccb254d1d91fcacd79b0d0069_Shape">
            <a:extLst>
              <a:ext uri="{FF2B5EF4-FFF2-40B4-BE49-F238E27FC236}">
                <a16:creationId xmlns:a16="http://schemas.microsoft.com/office/drawing/2014/main" id="{32D57753-72AE-483A-9824-BD6F660E517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10183854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M_b504946cd74f4795a27ea6999648e737_Shape">
            <a:extLst>
              <a:ext uri="{FF2B5EF4-FFF2-40B4-BE49-F238E27FC236}">
                <a16:creationId xmlns:a16="http://schemas.microsoft.com/office/drawing/2014/main" id="{CF15B79C-C5D4-40AB-BCFD-511D6F6C57C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6200000">
            <a:off x="5021217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OTLSHAPE_M_0ba24775936e4967a6d490fc3e386b9f_Title">
            <a:extLst>
              <a:ext uri="{FF2B5EF4-FFF2-40B4-BE49-F238E27FC236}">
                <a16:creationId xmlns:a16="http://schemas.microsoft.com/office/drawing/2014/main" id="{5FACB24B-56F2-4DD2-94C7-A32F90FCCCB9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636748" y="2493857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Inicio</a:t>
            </a:r>
          </a:p>
        </p:txBody>
      </p:sp>
      <p:sp>
        <p:nvSpPr>
          <p:cNvPr id="22" name="OTLSHAPE_M_0ba24775936e4967a6d490fc3e386b9f_Date">
            <a:extLst>
              <a:ext uri="{FF2B5EF4-FFF2-40B4-BE49-F238E27FC236}">
                <a16:creationId xmlns:a16="http://schemas.microsoft.com/office/drawing/2014/main" id="{B189360B-D10A-4834-937B-EBBB1CB432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636748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8">
                <a:solidFill>
                  <a:schemeClr val="dk2"/>
                </a:solidFill>
                <a:latin typeface="Calibri" panose="020F0502020204030204" pitchFamily="34" charset="0"/>
              </a:rPr>
              <a:t>6/6/2024</a:t>
            </a:r>
          </a:p>
        </p:txBody>
      </p:sp>
      <p:sp>
        <p:nvSpPr>
          <p:cNvPr id="24" name="OTLSHAPE_M_280de7bccb254d1d91fcacd79b0d0069_Title">
            <a:extLst>
              <a:ext uri="{FF2B5EF4-FFF2-40B4-BE49-F238E27FC236}">
                <a16:creationId xmlns:a16="http://schemas.microsoft.com/office/drawing/2014/main" id="{A08AC3A9-0337-4BB1-AB71-D7F35629B3D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380704" y="24938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Finalizacion</a:t>
            </a:r>
          </a:p>
        </p:txBody>
      </p:sp>
      <p:sp>
        <p:nvSpPr>
          <p:cNvPr id="25" name="OTLSHAPE_M_280de7bccb254d1d91fcacd79b0d0069_Date">
            <a:extLst>
              <a:ext uri="{FF2B5EF4-FFF2-40B4-BE49-F238E27FC236}">
                <a16:creationId xmlns:a16="http://schemas.microsoft.com/office/drawing/2014/main" id="{CB9FA7FB-763B-463F-82F0-71CD1F94148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0380704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8">
                <a:solidFill>
                  <a:schemeClr val="dk2"/>
                </a:solidFill>
                <a:latin typeface="Calibri" panose="020F0502020204030204" pitchFamily="34" charset="0"/>
              </a:rPr>
              <a:t>6/27/2024</a:t>
            </a:r>
          </a:p>
        </p:txBody>
      </p:sp>
      <p:sp>
        <p:nvSpPr>
          <p:cNvPr id="3" name="OTLSHAPE_M_b504946cd74f4795a27ea6999648e737_Title">
            <a:extLst>
              <a:ext uri="{FF2B5EF4-FFF2-40B4-BE49-F238E27FC236}">
                <a16:creationId xmlns:a16="http://schemas.microsoft.com/office/drawing/2014/main" id="{7C9A897B-6B5E-407C-91C3-88311651D7A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218067" y="24938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" name="OTLSHAPE_M_b504946cd74f4795a27ea6999648e737_Date">
            <a:extLst>
              <a:ext uri="{FF2B5EF4-FFF2-40B4-BE49-F238E27FC236}">
                <a16:creationId xmlns:a16="http://schemas.microsoft.com/office/drawing/2014/main" id="{5F6BD1E1-46B6-4843-BA32-0F68A2ED7677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21806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8">
                <a:solidFill>
                  <a:schemeClr val="dk2"/>
                </a:solidFill>
                <a:latin typeface="Calibri" panose="020F0502020204030204" pitchFamily="34" charset="0"/>
              </a:rPr>
              <a:t>6/13/2024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Puedes utilizar Office </a:t>
            </a:r>
            <a:r>
              <a:rPr lang="es-PA" dirty="0" err="1"/>
              <a:t>Timeline</a:t>
            </a:r>
            <a:r>
              <a:rPr lang="es-PA" dirty="0"/>
              <a:t> para crear/editar la planificación de lanzamiento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XMtUEEiLCJTdHlsZU5hbWUiOm51bGwsIlZlcnNpb24iOnsiJGlkIjoiMiIsIlZlcnNpb24iOiI0LjEuMCIsIk9yaWdpbmFsQXNzZW1ibHlWZXJzaW9uIjoiMy42Mi4wMC4wMCIsIkVkaXRpb24iOiJCYXNpYyI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AsIlNoYXBlIjowLCJTaGFwZVN0eWxlIjp7IiRpZCI6IjI2IiwiTWFyZ2luIjp7IiRpZCI6IjI3IiwiVG9wIjowLjAsIkxlZnQiOjEyLjAsIlJpZ2h0IjoxMi4wLCJCb3R0b20iOjAuMH0sIlBhZGRpbmciOnsiJGlkIjoiMjgiLCJUb3AiOjcuMCwiTGVmdCI6MC4wLCJSaWdodCI6MC4wLCJCb3R0b20iOjcuMH0sIkJhY2tncm91bmQiOnsiJGlkIjoiMjkiLCJDb2xvciI6eyIkaWQiOiIzMCIsIkEiOjI1NSwiUiI6NjgsIkciOjg0LCJCIjoxMDZ9fSwiSXNWaXNpYmxlIjp0cnVlLCJXaWR0aCI6ODU4LjAsIkhlaWdodCI6MzAuMC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HJlZiI6IjI3In0sIlBhZGRpbmciOnsiJHJlZiI6IjI4In0sIkJhY2tncm91bmQiOnsiJHJlZiI6IjI5In0sIklzVmlzaWJsZSI6dHJ1ZSwiV2lkdGgiOjg1OC4wLCJIZWlnaHQiOjMwLjAsIkJvcmRlclN0eWxlIjp7IiRpZCI6IjM1IiwiTGluZUNvbG9yIjpudWxsLCJMaW5lV2VpZ2h0IjowLjAsIkxpbmVUeXBlIjowLCJQYXJlbnRTdHlsZSI6bnVsbH0sIlBhcmVudFN0eWxlIjpudWxsfSwiQm90dG9tVGllclNoYXBlU3R5bGUiOnsiJGlkIjoiMzYiLCJNYXJnaW4iOnsiJHJlZiI6IjI3In0sIlBhZGRpbmciOnsiJHJlZiI6IjI4In0sIkJhY2tncm91bmQiOnsiJHJlZiI6IjI5In0sIklzVmlzaWJsZSI6dHJ1ZSwiV2lkdGgiOjg1OC4wLCJIZWlnaHQiOjMwLjAsIkJvcmRlclN0eWxlIjp7IiRpZCI6IjM3IiwiTGluZUNvbG9yIjpudWxsLCJMaW5lV2VpZ2h0IjowLjAsIkxpbmVUeXBlIjowLCJQYXJlbnRTdHlsZSI6bnVsbH0sIlBhcmVudFN0eWxlIjpudWxsfSwiUmlnaHRFbmRDYXBzU3R5bGUiOnsiJGlkIjoiMzgiLCJGb250U2V0dGluZ3MiOnsiJGlkIjoiMzkiLCJGb250U2l6ZSI6MTgsIkZvbnROYW1lIjoiQ2FsaWJyaSIsIklzQm9sZCI6dHJ1ZSwiSXNJdGFsaWMiOmZhbHNlLCJJc1VuZGVybGluZWQiOmZhbHNlLCJQYXJlbnRTdHlsZSI6bnVsbH0sIkF1dG9TaXplIjowLCJGb3JlZ3JvdW5kIjp7IiRpZCI6IjQwIiwiQ29sb3IiOnsiJGlkIjoiN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yIiwiVG9wIjowLjAsIkxlZnQiOjAuMCwiUmlnaHQiOjI1LjAsIkJvdHRvbSI6MC4wfSwiUGFkZGluZyI6eyIkaWQiOiI0MyIsIlRvcCI6MC4wLCJMZWZ0IjowLjAsIlJpZ2h0IjowLjAsIkJvdHRvbSI6MC4wfSwiQmFja2dyb3VuZCI6eyIkaWQiOiI0NCIsIkNvbG9yIjp7IiRpZCI6IjQ1IiwiQSI6ODksIlIiOjAsIkciOjAsIkIiOjB9fSwiSXNWaXNpYmxlIjp0cnVlLCJXaWR0aCI6MC4wLCJIZWlnaHQiOjAuMCwiQm9yZGVyU3R5bGUiOm51bGwsIlBhcmVudFN0eWxlIjpudWxsfSwiTGVmdEVuZENhcHNTdHlsZSI6eyIkaWQiOiI0NiIsIkZvbnRTZXR0aW5ncyI6eyIkaWQiOiI0NyIsIkZvbnRTaXplIjoxOCwiRm9udE5hbWUiOiJDYWxpYnJpIiwiSXNCb2xkIjp0cnVlLCJJc0l0YWxpYyI6ZmFsc2UsIklzVW5kZXJsaW5lZCI6ZmFsc2UsIlBhcmVudFN0eWxlIjpudWxsfSwiQXV0b1NpemUiOjAsIkZvcmVncm91bmQiOnsiJGlkIjoiNDgiLCJDb2xvciI6eyIkaWQiOiI0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AiLCJUb3AiOjAuMCwiTGVmdCI6MjUuMCwiUmlnaHQiOjAuMCwiQm90dG9tIjowLjB9LCJQYWRkaW5nIjp7IiRpZCI6IjUxIiwiVG9wIjowLjAsIkxlZnQiOjAuMCwiUmlnaHQiOjAuMCwiQm90dG9tIjowLjB9LCJCYWNrZ3JvdW5kIjp7IiRpZCI6IjUyIiwiQ29sb3IiOnsiJHJlZiI6IjQ1In19LCJJc1Zpc2libGUiOnRydWUsIldpZHRoIjowLjAsIkhlaWdodCI6MC4wLCJCb3JkZXJTdHlsZSI6bnVsbCwiUGFyZW50U3R5bGUiOm51bGx9LCJUb2RheVRleHRTdHlsZSI6eyIkaWQiOiI1MyIsIkZvbnRTZXR0aW5ncyI6eyIkaWQiOiI1NCIsIkZvbnRTaXplIjoxMiwiRm9udE5hbWUiOiJDYWxpYnJpIiwiSXNCb2xkIjpmYWxzZSwiSXNJdGFsaWMiOmZhbHNlLCJJc1VuZGVybGluZWQiOmZhbHNlLCJQYXJlbnRTdHlsZSI6bnVsbH0sIkF1dG9TaXplIjowLCJGb3JlZ3JvdW5kIjp7IiRpZCI6IjU1IiwiQ29sb3IiOnsiJGlkIjoi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ciLCJUb3AiOjAuMCwiTGVmdCI6MC4wLCJSaWdodCI6MC4wLCJCb3R0b20iOjAuMH0sIlBhZGRpbmciOnsiJGlkIjoiNTgiLCJUb3AiOjAuMCwiTGVmdCI6MC4wLCJSaWdodCI6MC4wLCJCb3R0b20iOjAuMH0sIkJhY2tncm91bmQiOnsiJGlkIjoiNTkiLCJDb2xvciI6eyIkcmVmIjoiNDUifX0sIklzVmlzaWJsZSI6dHJ1ZSwiV2lkdGgiOjAuMCwiSGVpZ2h0IjowLjAsIkJvcmRlclN0eWxlIjpudWxsLCJQYXJlbnRTdHlsZSI6bnVsbH0sIlRvZGF5TWFya2VyU3R5bGUiOnsiJGlkIjoiNjAiLCJNYXJnaW4iOnsiJGlkIjoiNjEiLCJUb3AiOjAuMCwiTGVmdCI6MC4wLCJSaWdodCI6MC4wLCJCb3R0b20iOjAuMH0sIlBhZGRpbmciOnsiJGlkIjoiNjIiLCJUb3AiOjAuMCwiTGVmdCI6MC4wLCJSaWdodCI6MC4wLCJCb3R0b20iOjAuMH0sIkJhY2tncm91bmQiOnsiJGlkIjoiNjMiLCJDb2xvciI6eyIkaWQiOiI2NCIsIkEiOjI1NSwiUiI6MjU1LCJHIjowLCJCIjowfX0sIklzVmlzaWJsZSI6dHJ1ZSwiV2lkdGgiOjAuMCwiSGVpZ2h0IjowLjAsIkJvcmRlclN0eWxlIjpudWxsLCJQYXJlbnRTdHlsZSI6bnVsbH0sIlNjYWxlU3R5bGUiOnsiJGlkIjoiNjUiLCJTaGFwZSI6MCwiU2hvd1NlZ21lbnRTZXBhcmF0b3JzIjp0cnVlLCJTZWdtZW50U2VwYXJhdG9yT3BhY2l0eSI6MzAsIkhhc0JlZW5WaXNpYmxlQmVmb3JlIjp0cnVlLCJGb250U2V0dGluZ3MiOnsiJGlkIjoiNjYiLCJGb250U2l6ZSI6MTIsIkZvbnROYW1lIjoiQ2FsaWJyaSIsIklzQm9sZCI6ZmFsc2UsIklzSXRhbGljIjpmYWxzZSwiSXNVbmRlcmxpbmVkIjpmYWxzZSwiUGFyZW50U3R5bGUiOm51bGx9LCJBdXRvU2l6ZSI6MCwiRm9yZWdyb3VuZCI6eyIkaWQiOiI2NyIsIkNvbG9yIjp7IiRpZCI6IjY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IiwiVG9wIjowLjAsIkxlZnQiOjUuMCwiUmlnaHQiOjAuMCwiQm90dG9tIjowLjB9LCJQYWRkaW5nIjp7IiRpZCI6IjcwIiwiVG9wIjowLjAsIkxlZnQiOjAuMCwiUmlnaHQiOjAuMCwiQm90dG9tIjowLjB9LCJCYWNrZ3JvdW5kIjp7IiRpZCI6IjcxIiwiQ29sb3IiOnsiJHJlZiI6IjQ1In19LCJJc1Zpc2libGUiOnRydWUsIldpZHRoIjowLjAsIkhlaWdodCI6MC4wLCJCb3JkZXJTdHlsZSI6bnVsbCwiUGFyZW50U3R5bGUiOm51bGx9LCJTaW5nbGVTY2FsZVNoYXBlU3R5bGUiOnsiJGlkIjoiNzIiLCJTaGFwZSI6MCwiSGVpZ2h0IjozMC4wfSwiTWlkZGxlVGllclNjYWxlU3R5bGUiOnsiJGlkIjoiNzMiLCJTaGFwZSI6MCwiU2hvd1NlZ21lbnRTZXBhcmF0b3JzIjp0cnVlLCJTZWdtZW50U2VwYXJhdG9yT3BhY2l0eSI6MzAsIkhhc0JlZW5WaXNpYmxlQmVmb3JlIjpmYWxzZSwiRm9udFNldHRpbmdzIjp7IiRpZCI6Ijc0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Qm90dG9tVGllclNjYWxlU3R5bGUiOnsiJGlkIjoiNzUiLCJTaGFwZSI6MCwiU2hvd1NlZ21lbnRTZXBhcmF0b3JzIjp0cnVlLCJTZWdtZW50U2VwYXJhdG9yT3BhY2l0eSI6MzAsIkhhc0JlZW5WaXNpYmxlQmVmb3JlIjpmYWxzZSwiRm9udFNldHRpbmdzIjp7IiRpZCI6Ijc2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RWxhcHNlZFRpbWVCYWNrZ3JvdW5kIjp7IiRpZCI6Ijc3IiwiQ29sb3IiOnsiJGlkIjoiNzgiLCJBIjoxOTEsIlIiOjI1NSwiRyI6MCwiQiI6MH19LCJBcHBlbmRZZWFyT25ZZWFyQ2hhbmdlIjp0cnVlLCJFbGFwc2VkVGltZUZvcm1hdCI6MiwiVG9kYXlNYXJrZXJQb3NpdGlvbiI6MywiUXVpY2tQb3NpdGlvbiI6MywiQWJzb2x1dGVQb3NpdGlvbiI6MjQwLjAsIk1hcmdpbiI6eyIkaWQiOiI3OSIsIlRvcCI6MC4wLCJMZWZ0IjoxMC4wLCJSaWdodCI6MTAuMCwiQm90dG9tIjowLjB9LCJQYWRkaW5nIjp7IiRpZCI6IjgwIiwiVG9wIjowLjAsIkxlZnQiOjAuMCwiUmlnaHQiOjAuMCwiQm90dG9tIjowLjB9LCJCYWNrZ3JvdW5kIjp7IiRpZCI6IjgxIiwiQ29sb3IiOnsiJGlkIjoiODIiLCJBIjoyNTUsIlIiOjMxLCJHIjo3MywiQiI6MTI1fX0sIklzVmlzaWJsZSI6dHJ1ZSwiV2lkdGgiOjAuMCwiSGVpZ2h0IjowLjAsIkJvcmRlclN0eWxlIjpudWxsLCJQYXJlbnRTdHlsZSI6bnVsbH0sIkRlZmF1bHRNaWxlc3RvbmVTdHlsZSI6eyIkaWQiOiI4MyIsIlNoYXBlIjoyLCJDb25uZWN0b3JNYXJnaW4iOnsiJGlkIjoiODQiLCJUb3AiOjAuMCwiTGVmdCI6Mi4wLCJSaWdodCI6Mi4wLCJCb3R0b20iOjAuMH0sIkNvbm5lY3RvclN0eWxlIjp7IiRpZCI6Ijg1IiwiTGluZUNvbG9yIjp7IiRpZCI6Ijg2IiwiJHR5cGUiOiJOTFJFLkNvbW1vbi5Eb20uU29saWRDb2xvckJydXNoLCBOTFJFLkNvbW1vbiIsIkNvbG9yIjp7IiRpZCI6Ijg3IiwiQSI6MTI3LCJSIjozMSwiRyI6NzMsIkIiOjEyNn19LCJMaW5lV2VpZ2h0IjoxLjAsIkxpbmVUeXBlIjowLCJQYXJlbnRTdHlsZSI6bnVsbH0sIklzQmVsb3dUaW1lYmFuZCI6ZmFsc2UsIlBvc2l0aW9uT25UYXNrIjowLCJIaWRlRGF0ZSI6ZmFsc2UsIlNoYXBlU2l6ZSI6MSwiU3BhY2luZyI6MS4wLCJQYWRkaW5nIjp7IiRpZCI6Ijg4IiwiVG9wIjo3LjAsIkxlZnQiOjMuMCwiUmlnaHQiOjAuMCwiQm90dG9tIjoyLjB9LCJTaGFwZVN0eWxlIjp7IiRpZCI6Ijg5IiwiTWFyZ2luIjp7IiRpZCI6IjkwIiwiVG9wIjowLjAsIkxlZnQiOjAuMCwiUmlnaHQiOjAuMCwiQm90dG9tIjowLjB9LCJQYWRkaW5nIjp7IiRpZCI6IjkxIiwiVG9wIjowLjAsIkxlZnQiOjAuMCwiUmlnaHQiOjAuMCwiQm90dG9tIjowLjB9LCJCYWNrZ3JvdW5kIjp7IiRpZCI6IjkyIiwiQ29sb3IiOnsiJGlkIjoiOTMiLCJBIjoyNTUsIlIiOjIzNCwiRyI6MjIsIkIiOjMwfX0sIklzVmlzaWJsZSI6dHJ1ZSwiV2lkdGgiOjE4LjAsIkhlaWdodCI6MjAuMCwiQm9yZGVyU3R5bGUiOnsiJGlkIjoiOTQiLCJMaW5lQ29sb3IiOnsiJGlkIjoiOTUiLCIkdHlwZSI6Ik5MUkUuQ29tbW9uLkRvbS5Tb2xpZENvbG9yQnJ1c2gsIE5MUkUuQ29tbW9uIiwiQ29sb3IiOnsiJGlkIjoiOTYiLCJBIjoyNTUsIlIiOjIzNCwiRyI6MjIsIkIiOjMwfX0sIkxpbmVXZWlnaHQiOjAuMCwiTGluZVR5cGUiOjAsIlBhcmVudFN0eWxlIjpudWxsfSwiUGFyZW50U3R5bGUiOm51bGx9LCJUaXRsZVN0eWxlIjp7IiRpZCI6Ijk3IiwiRm9udFNldHRpbmdzIjp7IiRpZCI6Ijk4IiwiRm9udFNpemUiOjExLCJGb250TmFtZSI6IkNhbGlicmkiLCJJc0JvbGQiOnRydWUsIklzSXRhbGljIjpmYWxzZSwiSXNVbmRlcmxpbmVkIjpmYWxzZSwiUGFyZW50U3R5bGUiOm51bGx9LCJBdXRvU2l6ZSI6MCwiRm9yZWdyb3VuZCI6eyIkaWQiOiI5OSIsIkNvbG9yIjp7IiRpZCI6IjEw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EiLCJUb3AiOjAuMCwiTGVmdCI6MC4wLCJSaWdodCI6MC4wLCJCb3R0b20iOjAuMH0sIlBhZGRpbmciOnsiJGlkIjoiMTAyIiwiVG9wIjowLjAsIkxlZnQiOjAuMCwiUmlnaHQiOjAuMCwiQm90dG9tIjowLjB9LCJCYWNrZ3JvdW5kIjp7IiRpZCI6IjEwMyIsIkNvbG9yIjp7IiRpZCI6IjEwNCIsIkEiOjg5LCJSIjowLCJHIjowLCJCIjowfX0sIklzVmlzaWJsZSI6dHJ1ZSwiV2lkdGgiOjAuMCwiSGVpZ2h0IjowLjAsIkJvcmRlclN0eWxlIjpudWxsLCJQYXJlbnRTdHlsZSI6bnVsbH0sIkRhdGVTdHlsZSI6eyIkaWQiOiIxMDUiLCJGb250U2V0dGluZ3MiOnsiJGlkIjoiMTA2IiwiRm9udFNpemUiOjEwLCJGb250TmFtZSI6IkNhbGlicmkiLCJJc0JvbGQiOmZhbHNlLCJJc0l0YWxpYyI6ZmFsc2UsIklzVW5kZXJsaW5lZCI6ZmFsc2UsIlBhcmVudFN0eWxlIjpudWxsfSwiQXV0b1NpemUiOjAsIkZvcmVncm91bmQiOnsiJGlkIjoiMTA3IiwiQ29sb3IiOnsiJGlkIjoiMT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kiLCJUb3AiOjAuMCwiTGVmdCI6MC4wLCJSaWdodCI6MC4wLCJCb3R0b20iOjAuMH0sIlBhZGRpbmciOnsiJGlkIjoiMTEwIiwiVG9wIjowLjAsIkxlZnQiOjAuMCwiUmlnaHQiOjAuMCwiQm90dG9tIjowLjB9LCJCYWNrZ3JvdW5kIjp7IiRpZCI6IjExMSIsIkNvbG9yIjp7IiRyZWYiOiIxMDQifX0sIklzVmlzaWJsZSI6dHJ1ZSwiV2lkdGgiOjAuMCwiSGVpZ2h0IjowLjAsIkJvcmRlclN0eWxlIjpudWxsLCJQYXJlbnRTdHlsZSI6bnVsbH0sIkRhdGVGb3JtYXQiOnsiJGlkIjoiMTE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TEzIiwiRGF0ZVBhcnRJc1Zpc2libGUiOmZhbHNlLCJUaW1lUGFydElzVmlzaWJsZSI6ZmFsc2V9fSwiV2Vla051bWJlcmluZyI6eyIkaWQiOiIxMTQiLCJGb3JtYXQiOjAsIklzVmlzaWJsZSI6ZmFsc2UsIkxhc3RLbm93blZpc2liaWxpdHlTdGF0ZSI6ZmFsc2V9LCJJc1Zpc2libGUiOnRydWUsIlBhcmVudFN0eWxlIjpudWxsfSwiRGVmYXVsdE1vdFN0eWxlIjp7IiRpZCI6IjExNSIsIlNoYXBlIjoyLCJDb25uZWN0b3JNYXJnaW4iOnsiJGlkIjoiMTE2IiwiVG9wIjowLjAsIkxlZnQiOjIuMCwiUmlnaHQiOjIuMCwiQm90dG9tIjowLjB9LCJDb25uZWN0b3JTdHlsZSI6eyIkaWQiOiIxMTciLCJMaW5lQ29sb3IiOnsiJGlkIjoiMTE4IiwiJHR5cGUiOiJOTFJFLkNvbW1vbi5Eb20uU29saWRDb2xvckJydXNoLCBOTFJFLkNvbW1vbiIsIkNvbG9yIjp7IiRpZCI6IjExOSIsIkEiOjEyNywiUiI6MzEsIkciOjczLCJCIjoxMjZ9fSwiTGluZVdlaWdodCI6MS4wLCJMaW5lVHlwZSI6MCwiUGFyZW50U3R5bGUiOm51bGx9LCJJc0JlbG93VGltZWJhbmQiOmZhbHNlLCJQb3NpdGlvbk9uVGFzayI6MSwiSGlkZURhdGUiOmZhbHNlLCJTaGFwZVNpemUiOjEsIlNwYWNpbmciOjEuMCwiUGFkZGluZyI6eyIkaWQiOiIxMjAiLCJUb3AiOjcuMCwiTGVmdCI6My4wLCJSaWdodCI6MC4wLCJCb3R0b20iOjIuMH0sIlNoYXBlU3R5bGUiOnsiJGlkIjoiMTIxIiwiTWFyZ2luIjp7IiRpZCI6IjEyMiIsIlRvcCI6MC4wLCJMZWZ0IjowLjAsIlJpZ2h0IjowLjAsIkJvdHRvbSI6MC4wfSwiUGFkZGluZyI6eyIkaWQiOiIxMjMiLCJUb3AiOjAuMCwiTGVmdCI6MC4wLCJSaWdodCI6MC4wLCJCb3R0b20iOjAuMH0sIkJhY2tncm91bmQiOnsiJGlkIjoiMTI0IiwiQ29sb3IiOnsiJGlkIjoiMTI1IiwiQSI6MjU1LCJSIjoyMzQsIkciOjIyLCJCIjozMH19LCJJc1Zpc2libGUiOnRydWUsIldpZHRoIjoxOC4wLCJIZWlnaHQiOjIwLjAsIkJvcmRlclN0eWxlIjp7IiRpZCI6IjEyNiIsIkxpbmVDb2xvciI6eyIkaWQiOiIxMjciLCIkdHlwZSI6Ik5MUkUuQ29tbW9uLkRvbS5Tb2xpZENvbG9yQnJ1c2gsIE5MUkUuQ29tbW9uIiwiQ29sb3IiOnsiJGlkIjoiMTI4IiwiQSI6MjU1LCJSIjoyMzQsIkciOjIyLCJCIjozMH19LCJMaW5lV2VpZ2h0IjowLjAsIkxpbmVUeXBlIjowLCJQYXJlbnRTdHlsZSI6bnVsbH0sIlBhcmVudFN0eWxlIjpudWxsfSwiVGl0bGVTdHlsZSI6eyIkaWQiOiIxMjkiLCJGb250U2V0dGluZ3MiOnsiJGlkIjoiMTMwIiwiRm9udFNpemUiOjExLCJGb250TmFtZSI6IkNhbGlicmkiLCJJc0JvbGQiOnRydWUsIklzSXRhbGljIjpmYWxzZSwiSXNVbmRlcmxpbmVkIjpmYWxzZSwiUGFyZW50U3R5bGUiOm51bGx9LCJBdXRvU2l6ZSI6MCwiRm9yZWdyb3VuZCI6eyIkaWQiOiIxMzEiLCJDb2xvciI6eyIkaWQiOiIxM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zIiwiVG9wIjowLjAsIkxlZnQiOjAuMCwiUmlnaHQiOjAuMCwiQm90dG9tIjowLjB9LCJQYWRkaW5nIjp7IiRpZCI6IjEzNCIsIlRvcCI6MC4wLCJMZWZ0IjowLjAsIlJpZ2h0IjowLjAsIkJvdHRvbSI6MC4wfSwiQmFja2dyb3VuZCI6eyIkaWQiOiIxMzUiLCJDb2xvciI6eyIkaWQiOiIxMzYiLCJBIjo4OSwiUiI6MCwiRyI6MCwiQiI6MH19LCJJc1Zpc2libGUiOnRydWUsIldpZHRoIjowLjAsIkhlaWdodCI6MC4wLCJCb3JkZXJTdHlsZSI6bnVsbCwiUGFyZW50U3R5bGUiOm51bGx9LCJEYXRlU3R5bGUiOnsiJGlkIjoiMTM3IiwiRm9udFNldHRpbmdzIjp7IiRpZCI6IjEzOCIsIkZvbnRTaXplIjoxMCwiRm9udE5hbWUiOiJDYWxpYnJpIiwiSXNCb2xkIjpmYWxzZSwiSXNJdGFsaWMiOmZhbHNlLCJJc1VuZGVybGluZWQiOmZhbHNlLCJQYXJlbnRTdHlsZSI6bnVsbH0sIkF1dG9TaXplIjowLCJGb3JlZ3JvdW5kIjp7IiRpZCI6IjEzOSIsIkNvbG9yIjp7IiRpZCI6IjE0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xIiwiVG9wIjowLjAsIkxlZnQiOjAuMCwiUmlnaHQiOjAuMCwiQm90dG9tIjowLjB9LCJQYWRkaW5nIjp7IiRpZCI6IjE0MiIsIlRvcCI6MC4wLCJMZWZ0IjowLjAsIlJpZ2h0IjowLjAsIkJvdHRvbSI6MC4wfSwiQmFja2dyb3VuZCI6eyIkaWQiOiIxNDMiLCJDb2xvciI6eyIkcmVmIjoiMTM2In19LCJJc1Zpc2libGUiOnRydWUsIldpZHRoIjowLjAsIkhlaWdodCI6MC4wLCJCb3JkZXJTdHlsZSI6bnVsbCwiUGFyZW50U3R5bGUiOm51bGx9LCJEYXRlRm9ybWF0Ijp7IiRpZCI6IjE0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0NSIsIkRhdGVQYXJ0SXNWaXNpYmxlIjpmYWxzZSwiVGltZVBhcnRJc1Zpc2libGUiOmZhbHNlfX0sIldlZWtOdW1iZXJpbmciOnsiJGlkIjoiMTQ2IiwiRm9ybWF0IjowLCJJc1Zpc2libGUiOmZhbHNlLCJMYXN0S25vd25WaXNpYmlsaXR5U3RhdGUiOmZhbHNlfSwiSXNWaXNpYmxlIjp0cnVlLCJQYXJlbnRTdHlsZSI6bnVsbH0sIkRlZmF1bHRUYXNrU3R5bGUiOnsiJGlkIjoiMTQ3IiwiU2hhcGUiOjAsIlNoYXBlVGhpY2tuZXNzIjoxLCJEdXJhdGlvbkZvcm1hdCI6MCwiSW5jbHVkZU5vbldvcmtpbmdEYXlzSW5EdXJhdGlvbiI6ZmFsc2UsIlBlcmNlbnRhZ2VDb21wbGV0ZVN0eWxlIjp7IiRpZCI6IjE0OCIsIkZvbnRTZXR0aW5ncyI6eyIkaWQiOiIxNDkiLCJGb250U2l6ZSI6MTAsIkZvbnROYW1lIjoiQ2FsaWJyaSIsIklzQm9sZCI6ZmFsc2UsIklzSXRhbGljIjpmYWxzZSwiSXNVbmRlcmxpbmVkIjpmYWxzZSwiUGFyZW50U3R5bGUiOm51bGx9LCJBdXRvU2l6ZSI6MCwiRm9yZWdyb3VuZCI6eyIkaWQiOiIxNTAiLCJDb2xvciI6eyIkaWQiOiIx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pZCI6IjE1NSIsIkEiOjg5LCJSIjowLCJHIjowLCJCIjowfX0sIklzVmlzaWJsZSI6dHJ1ZSwiV2lkdGgiOjAuMCwiSGVpZ2h0IjowLjAsIkJvcmRlclN0eWxlIjpudWxsLCJQYXJlbnRTdHlsZSI6bnVsbH0sIkR1cmF0aW9uU3R5bGUiOnsiJGlkIjoiMTU2IiwiRm9udFNldHRpbmdzIjp7IiRpZCI6IjE1NyIsIkZvbnRTaXplIjoxMCwiRm9udE5hbWUiOiJDYWxpYnJpIiwiSXNCb2xkIjpmYWxzZSwiSXNJdGFsaWMiOmZhbHNlLCJJc1VuZGVybGluZWQiOmZhbHNlLCJQYXJlbnRTdHlsZSI6bnVsbH0sIkF1dG9TaXplIjowLCJGb3JlZ3JvdW5kIjp7IiRpZCI6IjE1OCIsIkNvbG9yIjp7IiRpZCI6IjE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MCIsIlRvcCI6MC4wLCJMZWZ0IjowLjAsIlJpZ2h0IjowLjAsIkJvdHRvbSI6MC4wfSwiUGFkZGluZyI6eyIkaWQiOiIxNjEiLCJUb3AiOjAuMCwiTGVmdCI6MC4wLCJSaWdodCI6MC4wLCJCb3R0b20iOjAuMH0sIkJhY2tncm91bmQiOnsiJGlkIjoiMTYyIiwiQ29sb3IiOnsiJHJlZiI6IjE1NSJ9fSwiSXNWaXNpYmxlIjp0cnVlLCJXaWR0aCI6MC4wLCJIZWlnaHQiOjAuMCwiQm9yZGVyU3R5bGUiOm51bGwsIlBhcmVudFN0eWxlIjpudWxsfSwiSG9yaXpvbnRhbENvbm5lY3RvclN0eWxlIjp7IiRpZCI6IjE2MyIsIkxpbmVDb2xvciI6eyIkaWQiOiIxNjQiLCIkdHlwZSI6Ik5MUkUuQ29tbW9uLkRvbS5Tb2xpZENvbG9yQnJ1c2gsIE5MUkUuQ29tbW9uIiwiQ29sb3IiOnsiJGlkIjoiMTY1IiwiQSI6MjU1LCJSIjoyMDQsIkciOjIwNCwiQiI6MjA0fX0sIkxpbmVXZWlnaHQiOjEuMCwiTGluZVR5cGUiOjAsIlBhcmVudFN0eWxlIjpudWxsfSwiVmVydGljYWxDb25uZWN0b3JTdHlsZSI6eyIkaWQiOiIxNjYiLCJMaW5lQ29sb3IiOnsiJGlkIjoiMTY3IiwiJHR5cGUiOiJOTFJFLkNvbW1vbi5Eb20uU29saWRDb2xvckJydXNoLCBOTFJFLkNvbW1vbiIsIkNvbG9yIjp7IiRpZCI6IjE2O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5IiwiTWFyZ2luIjp7IiRpZCI6IjE3MCIsIlRvcCI6MC4wLCJMZWZ0Ijo0LjAsIlJpZ2h0Ijo0LjAsIkJvdHRvbSI6MC4wfSwiUGFkZGluZyI6eyIkaWQiOiIxNzEiLCJUb3AiOjAuMCwiTGVmdCI6MC4wLCJSaWdodCI6MC4wLCJCb3R0b20iOjAuMH0sIkJhY2tncm91bmQiOnsiJGlkIjoiMTcyIiwiQ29sb3IiOnsiJGlkIjoiMTczIiwiQSI6MjU1LCJSIjo5MSwiRyI6MTU1LCJCIjoyMTN9fSwiSXNWaXNpYmxlIjp0cnVlLCJXaWR0aCI6MC4wLCJIZWlnaHQiOjE2LjAsIkJvcmRlclN0eWxlIjp7IiRpZCI6IjE3NCIsIkxpbmVDb2xvciI6eyIkaWQiOiIxNzUiLCIkdHlwZSI6Ik5MUkUuQ29tbW9uLkRvbS5Tb2xpZENvbG9yQnJ1c2gsIE5MUkUuQ29tbW9uIiwiQ29sb3IiOnsiJGlkIjoiMTc2IiwiQSI6MjU1LCJSIjoyMzQsIkciOjIyLCJCIjozMH1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aWQiOiIxNzkiLCJDb2xvciI6eyIkaWQiOiIxOD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xIiwiVG9wIjowLjAsIkxlZnQiOjAuMCwiUmlnaHQiOjAuMCwiQm90dG9tIjowLjB9LCJQYWRkaW5nIjp7IiRpZCI6IjE4MiIsIlRvcCI6MC4wLCJMZWZ0IjowLjAsIlJpZ2h0IjowLjAsIkJvdHRvbSI6MC4wfSwiQmFja2dyb3VuZCI6eyIkaWQiOiIxODMiLCJDb2xvciI6eyIkcmVmIjoiMTU1In19LCJJc1Zpc2libGUiOnRydWUsIldpZHRoIjowLjAsIkhlaWdodCI6MC4wLCJCb3JkZXJTdHlsZSI6bnVsbCwiUGFyZW50U3R5bGUiOm51bGx9LCJEYXRlU3R5bGUiOnsiJGlkIjoiMTg0IiwiRm9udFNldHRpbmdzIjp7IiRpZCI6IjE4NSIsIkZvbnRTaXplIjoxMCwiRm9udE5hbWUiOiJDYWxpYnJpIiwiSXNCb2xkIjpmYWxzZSwiSXNJdGFsaWMiOmZhbHNlLCJJc1VuZGVybGluZWQiOmZhbHNlLCJQYXJlbnRTdHlsZSI6bnVsbH0sIkF1dG9TaXplIjowLCJGb3JlZ3JvdW5kIjp7IiRpZCI6IjE4NiIsIkNvbG9yIjp7IiRpZCI6IjE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4IiwiVG9wIjowLjAsIkxlZnQiOjAuMCwiUmlnaHQiOjAuMCwiQm90dG9tIjowLjB9LCJQYWRkaW5nIjp7IiRpZCI6IjE4OSIsIlRvcCI6MC4wLCJMZWZ0IjowLjAsIlJpZ2h0IjowLjAsIkJvdHRvbSI6MC4wfSwiQmFja2dyb3VuZCI6eyIkaWQiOiIxOTAiLCJDb2xvciI6eyIkcmVmIjoiMTU1In19LCJJc1Zpc2libGUiOnRydWUsIldpZHRoIjowLjAsIkhlaWdodCI6MC4wLCJCb3JkZXJTdHlsZSI6bnVsbCwiUGFyZW50U3R5bGUiOm51bGx9LCJEYXRlRm9ybWF0Ijp7IiRpZCI6IjE5M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5MiIsIkRhdGVQYXJ0SXNWaXNpYmxlIjpmYWxzZSwiVGltZVBhcnRJc1Zpc2libGUiOmZhbHNlfX0sIldlZWtOdW1iZXJpbmciOnsiJGlkIjoiMTkzIiwiRm9ybWF0IjowLCJJc1Zpc2libGUiOmZhbHNlLCJMYXN0S25vd25WaXNpYmlsaXR5U3RhdGUiOmZhbHNlfSwiSXNWaXNpYmxlIjp0cnVlLCJQYXJlbnRTdHlsZSI6bnVsbCwiX2V4cGxpY2l0bHlTZXQiOnsiJGlkIjoiMTk0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E5NSIsIlRpdGxlUG9zaXRpb24iOiJSaWdodCIsIkRhdGVQb3NpdGlvbiI6IkxlZnQiLCJTaGFwZVR5cGUiOjIsIlNoYXBlU2l6ZSI6MSwiU3BhY2luZyI6NSwiU2hhcGVTdHlsZSI6eyIkaWQiOiIxOTYiLCJNYXJnaW4iOnsiJGlkIjoiMTk3IiwiVG9wIjowLjAsIkxlZnQiOjAuMCwiUmlnaHQiOjAuMCwiQm90dG9tIjowLjB9LCJQYWRkaW5nIjp7IiRpZCI6IjE5OCIsIlRvcCI6MC4wLCJMZWZ0IjowLjAsIlJpZ2h0IjowLjAsIkJvdHRvbSI6MC4wfSwiQmFja2dyb3VuZCI6eyIkaWQiOiIxOTkiLCJDb2xvciI6eyIkaWQiOiIyMDAiLCJBIjoyNTUsIlIiOjAsIkciOjExNCwiQiI6MTg4fX0sIklzVmlzaWJsZSI6dHJ1ZSwiV2lkdGgiOjE4LjAsIkhlaWdodCI6M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VGl0bGVTdHlsZSI6eyIkaWQiOiIyMDQiLCJGb250U2V0dGluZ3MiOnsiJGlkIjoiMjA1IiwiRm9udFNpemUiOjExLCJGb250TmFtZSI6IkNhbGlicmkiLCJJc0JvbGQiOnRydWUsIklzSXRhbGljIjpmYWxzZSwiSXNVbmRlcmxpbmVkIjpmYWxzZSwiUGFyZW50U3R5bGUiOm51bGx9LCJBdXRvU2l6ZSI6MCwiRm9yZWdyb3VuZCI6eyIkaWQiOiIyMDYiLCJDb2xvciI6eyIkaWQiOiIyM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4IiwiVG9wIjowLjAsIkxlZnQiOjAuMCwiUmlnaHQiOjAuMCwiQm90dG9tIjowLjB9LCJQYWRkaW5nIjp7IiRpZCI6IjIwOSIsIlRvcCI6MC4wLCJMZWZ0IjowLjAsIlJpZ2h0IjowLjAsIkJvdHRvbSI6MC4wfSwiQmFja2dyb3VuZCI6eyIkaWQiOiIyMTAiLCJDb2xvciI6eyIkaWQiOiIyMTEiLCJBIjo4OSwiUiI6MCwiRyI6MCwiQiI6MH19LCJJc1Zpc2libGUiOnRydWUsIldpZHRoIjowLjAsIkhlaWdodCI6MC4wLCJCb3JkZXJTdHlsZSI6bnVsbCwiUGFyZW50U3R5bGUiOm51bGx9LCJEY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E2IiwiVG9wIjowLjAsIkxlZnQiOjAuMCwiUmlnaHQiOjAuMCwiQm90dG9tIjowLjB9LCJQYWRkaW5nIjp7IiRpZCI6IjIxNyIsIlRvcCI6MC4wLCJMZWZ0IjowLjAsIlJpZ2h0IjowLjAsIkJvdHRvbSI6MC4wfSwiQmFja2dyb3VuZCI6eyIkaWQiOiIyMTgiLCJDb2xvciI6eyIkaWQiOiIyMTkiLCJBIjo4OSwiUiI6MCwiRyI6MCwiQiI6MH19LCJJc1Zpc2libGUiOnRydWUsIldpZHRoIjowLjAsIkhlaWdodCI6MC4wLCJCb3JkZXJTdHlsZSI6bnVsbCwiUGFyZW50U3R5bGUiOm51bGx9LCJEYXRlRm9ybWF0Ijp7IiRpZCI6IjIyM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yMSIsIkRhdGVQYXJ0SXNWaXNpYmxlIjpmYWxzZSwiVGltZVBhcnRJc1Zpc2libGUiOmZhbHNlfX0sIldlZWtOdW1iZXJpbmciOnsiJGlkIjoiMjIyIiwiRm9ybWF0IjowLCJJc1Zpc2libGUiOmZhbHNlLCJMYXN0S25vd25WaXNpYmlsaXR5U3RhdGUiOmZhbHNlfSwiSXNWaXNpYmxlIjp0cnVlLCJQYXJlbnRTdHlsZSI6bnVsbH0sIkdyaWRsaW5lUGFuZWxTdHlsZSI6eyIkaWQiOiIyMjMiLCJHcmlkbGluZVN0eWxlIjp7IiRpZCI6IjIyNCIsIkxpbmVDb2xvciI6eyIkaWQiOiIyMjUiLCIkdHlwZSI6Ik5MUkUuQ29tbW9uLkRvbS5Tb2xpZENvbG9yQnJ1c2gsIE5MUkUuQ29tbW9uIiwiQ29sb3IiOnsiJGlkIjoiMjI2IiwiQSI6MzgsIlIiOjc5LCJHIjoxMjksIkIiOjE4OX19LCJMaW5lV2VpZ2h0IjoxLjAsIkxpbmVUeXBlIjow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BY3Rpdml0eUxpbmVQYW5lbFN0eWxlIjp7IiRpZCI6IjIyOSIsIkFjdGl2aXR5TGluZVN0eWxlIjp7IiRpZCI6IjIzMCIsIkxpbmVDb2xvciI6eyIkaWQiOiIyMzEiLCIkdHlwZSI6Ik5MUkUuQ29tbW9uLkRvbS5Tb2xpZENvbG9yQnJ1c2gsIE5MUkUuQ29tbW9uIiwiQ29sb3IiOnsiJGlkIjoiMjMyIiwiQSI6MzgsIlIiOjc5LCJHIjoxMjksIkIiOjE4OX19LCJMaW5lV2VpZ2h0IjoxLjAsIkxpbmVUeXBlIjowLCJQYXJlbnRTdHlsZSI6bnVsbH0sIk1hcmdpbiI6eyIkaWQiOiIyMzMiLCJUb3AiOjAuMCwiTGVmdCI6MC4wLCJSaWdodCI6MC4wLCJCb3R0b20iOjAuMH0sIlBhZGRpbmciOnsiJGlkIjoiMjM0IiwiVG9wIjowLjAsIkxlZnQiOjAuMCwiUmlnaHQiOjAuMCwiQm90dG9tIjowLjB9LCJCYWNrZ3JvdW5kIjpudWxsLCJJc1Zpc2libGUiOnRydWUsIldpZHRoIjowLjAsIkhlaWdodCI6MC4wLCJCb3JkZXJTdHlsZSI6bnVsbCwiUGFyZW50U3R5bGUiOm51bGx9LCJfc2VsZWN0ZWRUaGVtZVByZXNldENvbG9ycyI6eyIkaWQiOiIyMzUiLCJUZXh0TGlnaHQiOnsiJGlkIjoiMjM2IiwiQSI6MjU1LCJSIjoyNTUsIkciOjI1NSwiQiI6MjU1fSwiVGV4dERhcmsiOnsiJGlkIjoiMjM3IiwiQSI6MjU1LCJSIjowLCJHIjowLCJCIjowfSwiQWNjZW50MSI6eyIkcmVmIjoiNjgifSwiQWNjZW50MiI6eyIkcmVmIjoiMzAifSwiQWNjZW50MyI6eyIkaWQiOiIyMzgiLCJBIjoyNTUsIlIiOjkxLCJHIjoxNTUsIkIiOjIxM30sIkFjY2VudDQiOnsiJGlkIjoiMjM5IiwiQSI6MjU1LCJSIjoyMzMsIkciOjExMywiQiI6NTB9LCJBY2NlbnQ1Ijp7IiRpZCI6IjI0MCIsIkEiOjI1NSwiUiI6MjUsIkciOjEwNywiQiI6MzZ9LCJBY2NlbnQ2Ijp7IiRpZCI6IjI0MSIsIkEiOjI1NSwiUiI6MTUsIkciOjE1OCwiQiI6MjEzfSwiQWNjZW50NyI6eyIkaWQiOiIyNDIiLCJBIjoyNTUsIlIiOjE2MCwiRyI6NDMsIkIiOjE0N30sIkFjY2VudDgiOnsiJGlkIjoiMjQzIiwiQSI6MjU1LCJSIjo3OCwiRyI6MTY3LCJCIjo0Nn19LCJTaG93RWxhcHNlZFRpbWVHcmFkaWVudFN0eWxlIjpmYWxzZSwiVGltZWJhbmRSZXNlcnZlZExlZnRBcmVhU3R5bGUiOnsiJGlkIjoiMjQ0IiwiQWN0aXZpdHlIZWFkZXJXaWR0aCI6MC4wLCJJc1NldCI6ZmFsc2V9LCJEZWZhdWx0U3dpbWxhbmVTdHlsZSI6eyIkaWQiOiIyNDUiLCJIZWFkZXJTdHlsZSI6eyIkaWQiOiIyNDYiLCJUZXh0U3R5bGUiOnsiJGlkIjoiMjQ3IiwiRm9udFNldHRpbmdzIjp7IiRpZCI6IjI0OCIsIkZvbnRTaXplIjoxMiwiRm9udE5hbWUiOiJDYWxpYnJpIiwiSXNCb2xkIjpmYWxzZSwiSXNJdGFsaWMiOmZhbHNlLCJJc1VuZGVybGluZWQiOmZhbHNlLCJQYXJlbnRTdHlsZSI6bnVsbH0sIkF1dG9TaXplIjowLCJGb3JlZ3JvdW5kIjp7IiRpZCI6IjI0OSIsIkNvbG9yIjp7IiRpZCI6IjI1M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1MSIsIlRvcCI6MC4wLCJMZWZ0IjowLjAsIlJpZ2h0IjowLjAsIkJvdHRvbSI6MC4wfSwiUGFkZGluZyI6eyIkaWQiOiIyNTIiLCJUb3AiOjAuMCwiTGVmdCI6MC4wLCJSaWdodCI6MC4wLCJCb3R0b20iOjAuMH0sIkJhY2tncm91bmQiOm51bGwsIklzVmlzaWJsZSI6dHJ1ZSwiV2lkdGgiOjAuMCwiSGVpZ2h0IjowLjAsIkJvcmRlclN0eWxlIjpudWxsLCJQYXJlbnRTdHlsZSI6bnVsbH0sIlJlY3RhbmdsZVN0eWxlIjp7IiRpZCI6IjI1MyIsIk1hcmdpbiI6eyIkaWQiOiIyNTQiLCJUb3AiOjAuMCwiTGVmdCI6MC4wLCJSaWdodCI6MC4wLCJCb3R0b20iOjAuMH0sIlBhZGRpbmciOnsiJGlkIjoiMjU1IiwiVG9wIjowLjAsIkxlZnQiOjAuMCwiUmlnaHQiOjAuMCwiQm90dG9tIjowLjB9LCJCYWNrZ3JvdW5kIjp7IiRpZCI6IjI1NiIsIkNvbG9yIjp7IiRpZCI6IjI1NyIsIkEiOjEyNywiUiI6NzksIkciOjEyOSwiQiI6MTg5fX0sIklzVmlzaWJsZSI6dHJ1ZSwiV2lkdGgiOjAuMCwiSGVpZ2h0IjowLjAsIkJvcmRlclN0eWxlIjp7IiRpZCI6IjI1OCIsIkxpbmVDb2xvciI6eyIkaWQiOiIyNTkiLCIkdHlwZSI6Ik5MUkUuQ29tbW9uLkRvbS5Tb2xpZENvbG9yQnJ1c2gsIE5MUkUuQ29tbW9uIiwiQ29sb3IiOnsiJGlkIjoiMjYwIiwiQSI6MjU1LCJSIjoyNTUsIkciOjAsIkIiOjB9fSwiTGluZVdlaWdodCI6MC4wLCJMaW5lVHlwZSI6MCwiUGFyZW50U3R5bGUiOm51bGx9LCJQYXJlbnRTdHlsZSI6bnVsbH0sIk1hcmdpbiI6eyIkaWQiOiIyNjEiLCJUb3AiOjAuMCwiTGVmdCI6MC4wLCJSaWdodCI6MC4wLCJCb3R0b20iOjAuMH0sIlBhZGRpbmciOnsiJGlkIjoiMjYyIiwiVG9wIjowLjAsIkxlZnQiOjAuMCwiUmlnaHQiOjAuMCwiQm90dG9tIjowLjB9LCJCYWNrZ3JvdW5kIjpudWxsLCJJc1Zpc2libGUiOnRydWUsIldpZHRoIjowLjAsIkhlaWdodCI6MC4wLCJCb3JkZXJTdHlsZSI6bnVsbCwiUGFyZW50U3R5bGUiOm51bGx9LCJCYWNrZ3JvdW5kU3R5bGUiOnsiJGlkIjoiMjYzIiwiTWFyZ2luIjp7IiRpZCI6IjI2NCIsIlRvcCI6MC4wLCJMZWZ0IjowLjAsIlJpZ2h0IjowLjAsIkJvdHRvbSI6MC4wfSwiUGFkZGluZyI6eyIkaWQiOiIyNjUiLCJUb3AiOjAuMCwiTGVmdCI6MC4wLCJSaWdodCI6MC4wLCJCb3R0b20iOjAuMH0sIkJhY2tncm91bmQiOnsiJGlkIjoiMjY2IiwiQ29sb3IiOnsiJGlkIjoiMjY3IiwiQSI6MzgsIlIiOjc5LCJHIjoxMjksIkIiOjE4OX19LCJJc1Zpc2libGUiOnRydWUsIldpZHRoIjowLjAsIkhlaWdodCI6MC4wLCJCb3JkZXJTdHlsZSI6eyIkaWQiOiIyNjgiLCJMaW5lQ29sb3IiOnsiJGlkIjoiMjY5IiwiJHR5cGUiOiJOTFJFLkNvbW1vbi5Eb20uU29saWRDb2xvckJydXNoLCBOTFJFLkNvbW1vbiIsIkNvbG9yIjp7IiRpZCI6IjI3MCIsIkEiOjI1NSwiUiI6MjU1LCJHIjowLCJCIjowfX0sIkxpbmVXZWlnaHQiOjAuMCwiTGluZVR5cGUiOjAsIlBhcmVudFN0eWxlIjpudWxsfSwiUGFyZW50U3R5bGUiOm51bGx9LCJJc0Fib3ZlVGltZWJhbmQiOmZhbHNlLCJNYXJnaW4iOnsiJGlkIjoiMjcxIiwiVG9wIjowLjAsIkxlZnQiOjAuMCwiUmlnaHQiOjAuMCwiQm90dG9tIjowLjB9LCJQYWRkaW5nIjp7IiRpZCI6IjI3MiIsIlRvcCI6MC4wLCJMZWZ0IjowLjAsIlJpZ2h0IjowLjAsIkJvdHRvbSI6MC4wfSwiSXNWaXNpYmxlIjp0cnVlLCJXaWR0aCI6MC4wLCJIZWlnaHQiOjAuMCwiQm9yZGVyU3R5bGUiOm51bGwsIlBhcmVudFN0eWxlIjpudWxsfSwiRGVmYXVsdFN3aW1sYW5lVjJTdHlsZSI6eyIkaWQiOiIyNzMiLCJTdHlsZUlkIjoiYjgyZjJhOGYtZDZkYy00YzI4LWJlZmItODZmOTQxNjBhYjJhIiwiSGVhZGVyU3R5bGUiOnsiJGlkIjoiMjc0IiwiVGV4dElzVmVydGljYWwiOmZhbHNlLCJUZXh0U3R5bGUiOnsiJGlkIjoiMjc1IiwiRm9udFNldHRpbmdzIjp7IiRpZCI6IjI3NiIsIkZvbnRTaXplIjoxMiwiRm9udE5hbWUiOiJDYWxpYnJpIiwiSXNCb2xkIjpmYWxzZSwiSXNJdGFsaWMiOmZhbHNlLCJJc1VuZGVybGluZWQiOmZhbHNlLCJQYXJlbnRTdHlsZSI6bnVsbH0sIkF1dG9TaXplIjoyLCJGb3JlZ3JvdW5kIjp7IiRpZCI6IjI3NyIsIkNvbG9yIjp7IiRpZCI6IjI3O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3OSIsIlRvcCI6MC4wLCJMZWZ0IjowLjAsIlJpZ2h0IjowLjAsIkJvdHRvbSI6MC4wfSwiUGFkZGluZyI6eyIkaWQiOiIyODAiLCJUb3AiOjAuMCwiTGVmdCI6MC4wLCJSaWdodCI6MC4wLCJCb3R0b20iOjAuMH0sIkJhY2tncm91bmQiOm51bGwsIklzVmlzaWJsZSI6dHJ1ZSwiV2lkdGgiOjAuMCwiSGVpZ2h0IjowLjAsIkJvcmRlclN0eWxlIjpudWxsLCJQYXJlbnRTdHlsZSI6bnVsbH0sIlJlY3RhbmdsZVN0eWxlIjp7IiRpZCI6IjI4MSIsIk1hcmdpbiI6eyIkaWQiOiIyODIiLCJUb3AiOjAuMCwiTGVmdCI6MC4wLCJSaWdodCI6MC4wLCJCb3R0b20iOjAuMH0sIlBhZGRpbmciOnsiJGlkIjoiMjgzIiwiVG9wIjowLjAsIkxlZnQiOjAuMCwiUmlnaHQiOjAuMCwiQm90dG9tIjowLjB9LCJCYWNrZ3JvdW5kIjp7IiRpZCI6IjI4NCIsIkNvbG9yIjp7IiRpZCI6IjI4NSIsIkEiOjI1NSwiUiI6OTEsIkciOjE1NSwiQiI6MjEzfX0sIklzVmlzaWJsZSI6dHJ1ZSwiV2lkdGgiOjAuMCwiSGVpZ2h0IjowLjAsIkJvcmRlclN0eWxlIjp7IiRpZCI6IjI4NiIsIkxpbmVDb2xvciI6eyIkaWQiOiIyODciLCIkdHlwZSI6Ik5MUkUuQ29tbW9uLkRvbS5Tb2xpZENvbG9yQnJ1c2gsIE5MUkUuQ29tbW9uIiwiQ29sb3IiOnsiJGlkIjoiMjg4IiwiQSI6MjU1LCJSIjoyNTUsIkciOjAsIkIiOjB9fSwiTGluZVdlaWdodCI6MC4wLCJMaW5lVHlwZSI6MCwiUGFyZW50U3R5bGUiOm51bGx9LCJQYXJlbnRTdHlsZSI6bnVsbH0sIk1hcmdpbiI6eyIkaWQiOiIyODkiLCJUb3AiOjAuMCwiTGVmdCI6MC4wLCJSaWdodCI6MC4wLCJCb3R0b20iOjAuMH0sIlBhZGRpbmciOnsiJGlkIjoiMjkwIiwiVG9wIjowLjAsIkxlZnQiOjAuMCwiUmlnaHQiOjAuMCwiQm90dG9tIjowLjB9LCJCYWNrZ3JvdW5kIjpudWxsLCJJc1Zpc2libGUiOnRydWUsIldpZHRoIjowLjAsIkhlaWdodCI6MC4wLCJCb3JkZXJTdHlsZSI6bnVsbCwiUGFyZW50U3R5bGUiOm51bGx9LCJCYWNrZ3JvdW5kU3R5bGUiOnsiJGlkIjoiMjkxIiwiTWFyZ2luIjp7IiRpZCI6IjI5MiIsIlRvcCI6MC4wLCJMZWZ0IjowLjAsIlJpZ2h0IjowLjAsIkJvdHRvbSI6MC4wfSwiUGFkZGluZyI6eyIkaWQiOiIyOTMiLCJUb3AiOjAuMCwiTGVmdCI6MC4wLCJSaWdodCI6MC4wLCJCb3R0b20iOjAuMH0sIkJhY2tncm91bmQiOnsiJGlkIjoiMjk0IiwiQ29sb3IiOnsiJGlkIjoiMjk1IiwiQSI6NTEsIlIiOjkxLCJHIjoxNTUsIkIiOjIxM319LCJJc1Zpc2libGUiOnRydWUsIldpZHRoIjowLjAsIkhlaWdodCI6MC4wLCJCb3JkZXJTdHlsZSI6eyIkaWQiOiIyOTYiLCJMaW5lQ29sb3IiOnsiJGlkIjoiMjk3IiwiJHR5cGUiOiJOTFJFLkNvbW1vbi5Eb20uU29saWRDb2xvckJydXNoLCBOTFJFLkNvbW1vbiIsIkNvbG9yIjp7IiRpZCI6IjI5OCIsIkEiOjI1NSwiUiI6MjM0LCJHIjoyMiwiQiI6MzB9fSwiTGluZVdlaWdodCI6MC4wLCJMaW5lVHlwZSI6MCwiUGFyZW50U3R5bGUiOm51bGx9LCJQYXJlbnRTdHlsZSI6bnVsbH0sIklzQWJvdmVUaW1lYmFuZCI6ZmFsc2UsIlNwYWNpbmciOjUsIkRlZmF1bHRTd2ltbGFuZVRhc2tTdHlsZSI6eyIkaWQiOiIyOTkiLCIkdHlwZSI6Ik5MUkUuQ29tbW9uLkRvbS5TdHlsZXMuRXhwbGljaXRTZXRhYmxlVGFza1N0eWxlLCBOTFJFLkNvbW1vbiIsIlNoYXBlIjowLCJTaGFwZVRoaWNrbmVzcyI6MSwiRHVyYXRpb25Gb3JtYXQiOjAsIkluY2x1ZGVOb25Xb3JraW5nRGF5c0luRHVyYXRpb24iOmZhbHNlLCJQZXJjZW50YWdlQ29tcGxldGVTdHlsZSI6eyIkaWQiOiIzMDAiLCJGb250U2V0dGluZ3MiOnsiJGlkIjoiMzAxIiwiRm9udFNpemUiOjEwLCJGb250TmFtZSI6IkNhbGlicmkiLCJJc0JvbGQiOmZhbHNlLCJJc0l0YWxpYyI6ZmFsc2UsIklzVW5kZXJsaW5lZCI6ZmFsc2UsIlBhcmVudFN0eWxlIjpudWxsfSwiQXV0b1NpemUiOjAsIkZvcmVncm91bmQiOnsiJGlkIjoiMzAyIiwiQ29sb3IiOnsiJGlkIjoiMzA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eyIkaWQiOiIzMDYiLCJDb2xvciI6eyIkaWQiOiIzMDciLCJBIjo4OSwiUiI6MCwiRyI6MCwiQiI6MH19LCJJc1Zpc2libGUiOnRydWUsIldpZHRoIjowLjAsIkhlaWdodCI6MC4wLCJCb3JkZXJTdHlsZSI6bnVsbCwiUGFyZW50U3R5bGUiOm51bGx9LCJEdXJhdGlvbl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yZWYiOiIzMDcifX0sIklzVmlzaWJsZSI6dHJ1ZSwiV2lkdGgiOjAuMCwiSGVpZ2h0IjowLjAsIkJvcmRlclN0eWxlIjpudWxsLCJQYXJlbnRTdHlsZSI6bnVsbH0sIkhvcml6b250YWxDb25uZWN0b3JTdHlsZSI6eyIkaWQiOiIzMTUiLCJMaW5lQ29sb3IiOnsiJGlkIjoiMzE2IiwiJHR5cGUiOiJOTFJFLkNvbW1vbi5Eb20uU29saWRDb2xvckJydXNoLCBOTFJFLkNvbW1vbiIsIkNvbG9yIjp7IiRpZCI6IjMxNyIsIkEiOjI1NSwiUiI6MjA0LCJHIjoyMDQsIkIiOjIwNH19LCJMaW5lV2VpZ2h0IjoxLjAsIkxpbmVUeXBlIjowLCJQYXJlbnRTdHlsZSI6bnVsbH0sIlZlcnRpY2FsQ29ubmVjdG9yU3R5bGUiOnsiJGlkIjoiMzE4IiwiTGluZUNvbG9yIjp7IiRpZCI6IjMxOSIsIiR0eXBlIjoiTkxSRS5Db21tb24uRG9tLlNvbGlkQ29sb3JCcnVzaCwgTkxSRS5Db21tb24iLCJDb2xvciI6eyIkaWQiOiIzMjA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yMSIsIk1hcmdpbiI6eyIkaWQiOiIzMjIiLCJUb3AiOjAuMCwiTGVmdCI6NC4wLCJSaWdodCI6NC4wLCJCb3R0b20iOjAuMH0sIlBhZGRpbmciOnsiJGlkIjoiMzIzIiwiVG9wIjowLjAsIkxlZnQiOjAuMCwiUmlnaHQiOjAuMCwiQm90dG9tIjowLjB9LCJCYWNrZ3JvdW5kIjp7IiRpZCI6IjMyNCIsIkNvbG9yIjp7IiRpZCI6IjMyNSIsIkEiOjI1NSwiUiI6OTEsIkciOjE1NSwiQiI6MjEzfX0sIklzVmlzaWJsZSI6dHJ1ZSwiV2lkdGgiOjAuMCwiSGVpZ2h0IjoxNi4wLCJCb3JkZXJTdHlsZSI6eyIkaWQiOiIzMjYiLCJMaW5lQ29sb3IiOnsiJGlkIjoiMzI3IiwiJHR5cGUiOiJOTFJFLkNvbW1vbi5Eb20uU29saWRDb2xvckJydXNoLCBOTFJFLkNvbW1vbiIsIkNvbG9yIjp7IiRpZCI6IjMyOCIsIkEiOjI1NSwiUiI6MjU1LCJHIjowLCJCIjowfX0sIkxpbmVXZWlnaHQiOjAuMCwiTGluZVR5cGUiOjAsIlBhcmVudFN0eWxlIjpudWxsfSwiUGFyZW50U3R5bGUiOm51bGx9LCJUaXRsZVN0eWxlIjp7IiRpZCI6IjMyOSIsIkZvbnRTZXR0aW5ncyI6eyIkaWQiOiIzMzAiLCJGb250U2l6ZSI6MTEsIkZvbnROYW1lIjoiQ2FsaWJyaSIsIklzQm9sZCI6dHJ1ZSwiSXNJdGFsaWMiOmZhbHNlLCJJc1VuZGVybGluZWQiOmZhbHNlLCJQYXJlbnRTdHlsZSI6bnVsbH0sIkF1dG9TaXplIjowLCJGb3JlZ3JvdW5kIjp7IiRpZCI6IjMzMSIsIkNvbG9yIjp7IiRpZCI6IjMzMi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MzMiLCJUb3AiOjAuMCwiTGVmdCI6MC4wLCJSaWdodCI6MC4wLCJCb3R0b20iOjAuMH0sIlBhZGRpbmciOnsiJGlkIjoiMzM0IiwiVG9wIjowLjAsIkxlZnQiOjAuMCwiUmlnaHQiOjAuMCwiQm90dG9tIjowLjB9LCJCYWNrZ3JvdW5kIjp7IiRpZCI6IjMzNSIsIkNvbG9yIjp7IiRyZWYiOiIzMDcifX0sIklzVmlzaWJsZSI6dHJ1ZSwiV2lkdGgiOjAuMCwiSGVpZ2h0IjowLjAsIkJvcmRlclN0eWxlIjpudWxsLCJQYXJlbnRTdHlsZSI6bnVsbH0sIkRhdGVTdHlsZSI6eyIkaWQiOiIzMzYiLCJGb250U2V0dGluZ3MiOnsiJGlkIjoiMzM3IiwiRm9udFNpemUiOjEwLCJGb250TmFtZSI6IkNhbGlicmkiLCJJc0JvbGQiOmZhbHNlLCJJc0l0YWxpYyI6ZmFsc2UsIklzVW5kZXJsaW5lZCI6ZmFsc2UsIlBhcmVudFN0eWxlIjpudWxsfSwiQXV0b1NpemUiOjAsIkZvcmVncm91bmQiOnsiJGlkIjoiMzM4IiwiQ29sb3IiOnsiJGlkIjoiMzM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DAiLCJUb3AiOjAuMCwiTGVmdCI6MC4wLCJSaWdodCI6MC4wLCJCb3R0b20iOjAuMH0sIlBhZGRpbmciOnsiJGlkIjoiMzQxIiwiVG9wIjowLjAsIkxlZnQiOjAuMCwiUmlnaHQiOjAuMCwiQm90dG9tIjowLjB9LCJCYWNrZ3JvdW5kIjp7IiRpZCI6IjM0MiIsIkNvbG9yIjp7IiRyZWYiOiIzMDcifX0sIklzVmlzaWJsZSI6dHJ1ZSwiV2lkdGgiOjAuMCwiSGVpZ2h0IjowLjAsIkJvcmRlclN0eWxlIjpudWxsLCJQYXJlbnRTdHlsZSI6bnVsbH0sIkRhdGVGb3JtYXQiOnsiJGlkIjoiMzQz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Q0IiwiRGF0ZVBhcnRJc1Zpc2libGUiOmZhbHNlLCJUaW1lUGFydElzVmlzaWJsZSI6ZmFsc2V9fSwiV2Vla051bWJlcmluZyI6eyIkaWQiOiIzNDUiLCJGb3JtYXQiOjAsIklzVmlzaWJsZSI6ZmFsc2UsIkxhc3RLbm93blZpc2liaWxpdHlTdGF0ZSI6ZmFsc2V9LCJJc1Zpc2libGUiOnRydWUsIlBhcmVudFN0eWxlIjpudWxsLCJfZXhwbGljaXRseVNldCI6eyIkaWQiOiIzND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Q3IiwiU2hhcGUiOjIsIkNvbm5lY3Rvck1hcmdpbiI6eyIkaWQiOiIzNDgiLCJUb3AiOjAuMCwiTGVmdCI6Mi4wLCJSaWdodCI6Mi4wLCJCb3R0b20iOjAuMH0sIkNvbm5lY3RvclN0eWxlIjp7IiRpZCI6IjM0OSIsIkxpbmVDb2xvciI6eyIkaWQiOiIzNTAiLCIkdHlwZSI6Ik5MUkUuQ29tbW9uLkRvbS5Tb2xpZENvbG9yQnJ1c2gsIE5MUkUuQ29tbW9uIiwiQ29sb3IiOnsiJGlkIjoiMzUxIiwiQSI6MTI3LCJSIjozMSwiRyI6NzMsIkIiOjEyNn19LCJMaW5lV2VpZ2h0IjoxLjAsIkxpbmVUeXBlIjowLCJQYXJlbnRTdHlsZSI6bnVsbH0sIklzQmVsb3dUaW1lYmFuZCI6ZmFsc2UsIlBvc2l0aW9uT25UYXNrIjoxLCJIaWRlRGF0ZSI6ZmFsc2UsIlNoYXBlU2l6ZSI6MSwiU3BhY2luZyI6MS4wLCJQYWRkaW5nIjp7IiRpZCI6IjM1MiIsIlRvcCI6Ny4wLCJMZWZ0IjozLjAsIlJpZ2h0IjowLjAsIkJvdHRvbSI6Mi4wfSwiU2hhcGVTdHlsZSI6eyIkaWQiOiIzNTMiLCJNYXJnaW4iOnsiJGlkIjoiMzU0IiwiVG9wIjowLjAsIkxlZnQiOjAuMCwiUmlnaHQiOjAuMCwiQm90dG9tIjowLjB9LCJQYWRkaW5nIjp7IiRpZCI6IjM1NSIsIlRvcCI6MC4wLCJMZWZ0IjowLjAsIlJpZ2h0IjowLjAsIkJvdHRvbSI6MC4wfSwiQmFja2dyb3VuZCI6eyIkaWQiOiIzNTYiLCJDb2xvciI6eyIkaWQiOiIzNTciLCJBIjoyNTUsIlIiOjkxLCJHIjoxNTUsIkIiOjIxM319LCJJc1Zpc2libGUiOnRydWUsIldpZHRoIjoxOC4wLCJIZWlnaHQiOjIwLjAsIkJvcmRlclN0eWxlIjp7IiRpZCI6IjM1OCIsIkxpbmVDb2xvciI6eyIkaWQiOiIzNTkiLCIkdHlwZSI6Ik5MUkUuQ29tbW9uLkRvbS5Tb2xpZENvbG9yQnJ1c2gsIE5MUkUuQ29tbW9uIiwiQ29sb3IiOnsiJGlkIjoiMzYwIiwiQSI6MjU1LCJSIjoyNTUsIkciOjAsIkIiOjB9fSwiTGluZVdlaWdodCI6MC4wLCJMaW5lVHlwZSI6MCwiUGFyZW50U3R5bGUiOm51bGx9LCJQYXJlbnRTdHlsZSI6bnVsbH0sIlRpdGxlU3R5bGUiOnsiJGlkIjoiMzYxIiwiRm9udFNldHRpbmdzIjp7IiRpZCI6IjM2MiIsIkZvbnRTaXplIjoxMSwiRm9udE5hbWUiOiJDYWxpYnJpIiwiSXNCb2xkIjp0cnVlLCJJc0l0YWxpYyI6ZmFsc2UsIklzVW5kZXJsaW5lZCI6ZmFsc2UsIlBhcmVudFN0eWxlIjpudWxsfSwiQXV0b1NpemUiOjAsIkZvcmVncm91bmQiOnsiJGlkIjoiMzYzIiwiQ29sb3IiOnsiJGlkIjoiMzY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ODksIlIiOjAsIkciOjAsIkIiOjB9fSwiSXNWaXNpYmxlIjp0cnVlLCJXaWR0aCI6MC4wLCJIZWlnaHQiOjAuMCwiQm9yZGVyU3R5bGUiOm51bGwsIlBhcmVudFN0eWxlIjpudWxsfSwiRGF0ZVN0eWxlIjp7IiRpZCI6IjM2OSIsIkZvbnRTZXR0aW5ncyI6eyIkaWQiOiIzNzAiLCJGb250U2l6ZSI6MTAsIkZvbnROYW1lIjoiQ2FsaWJyaSIsIklzQm9sZCI6ZmFsc2UsIklzSXRhbGljIjpmYWxzZSwiSXNVbmRlcmxpbmVkIjpmYWxzZSwiUGFyZW50U3R5bGUiOm51bGx9LCJBdXRvU2l6ZSI6MCwiRm9yZWdyb3VuZCI6eyIkaWQiOiIzNzEiLCJDb2xvciI6eyIkaWQiOiIzN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MyIsIlRvcCI6MC4wLCJMZWZ0IjowLjAsIlJpZ2h0IjowLjAsIkJvdHRvbSI6MC4wfSwiUGFkZGluZyI6eyIkaWQiOiIzNzQiLCJUb3AiOjAuMCwiTGVmdCI6MC4wLCJSaWdodCI6MC4wLCJCb3R0b20iOjAuMH0sIkJhY2tncm91bmQiOnsiJGlkIjoiMzc1IiwiQ29sb3IiOnsiJHJlZiI6IjM2OCJ9fSwiSXNWaXNpYmxlIjp0cnVlLCJXaWR0aCI6MC4wLCJIZWlnaHQiOjAuMCwiQm9yZGVyU3R5bGUiOm51bGwsIlBhcmVudFN0eWxlIjpudWxsfSwiRGF0ZUZvcm1hdCI6eyIkaWQiOiIzNz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zNzciLCJEYXRlUGFydElzVmlzaWJsZSI6ZmFsc2UsIlRpbWVQYXJ0SXNWaXNpYmxlIjpmYWxzZX19LCJXZWVrTnVtYmVyaW5nIjp7IiRpZCI6IjM3OCIsIkZvcm1hdCI6MCwiSXNWaXNpYmxlIjpmYWxzZSwiTGFzdEtub3duVmlzaWJpbGl0eVN0YXRlIjpmYWxzZX0sIklzVmlzaWJsZSI6dHJ1ZSwiUGFyZW50U3R5bGUiOm51bGx9LCJEZWZhdWx0U3dpbWxhbmVNaWxlc3RvbmVTdHlsZSI6eyIkaWQiOiIzNzkiLCJUaXRsZVBvc2l0aW9uIjoiUmlnaHQiLCJEYXRlUG9zaXRpb24iOiJMZWZ0IiwiU2hhcGVUeXBlIjoyLCJTaGFwZVNpemUiOjEsIlNwYWNpbmciOjUsIlNoYXBlU3R5bGUiOnsiJGlkIjoiMzgwIiwiTWFyZ2luIjp7IiRpZCI6IjM4MSIsIlRvcCI6MC4wLCJMZWZ0IjowLjAsIlJpZ2h0IjowLjAsIkJvdHRvbSI6MC4wfSwiUGFkZGluZyI6eyIkaWQiOiIzODIiLCJUb3AiOjAuMCwiTGVmdCI6MC4wLCJSaWdodCI6MC4wLCJCb3R0b20iOjAuMH0sIkJhY2tncm91bmQiOnsiJGlkIjoiMzgzIiwiQ29sb3IiOnsiJGlkIjoiMzg0IiwiQSI6MjU1LCJSIjo5MSwiRyI6MTU1LCJCIjoyMTN9fSwiSXNWaXNpYmxlIjp0cnVlLCJXaWR0aCI6MTguMCwiSGVpZ2h0IjoyMC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m51bGx9LCJUaXRsZVN0eWxlIjp7IiRpZCI6IjM4OCIsIkZvbnRTZXR0aW5ncyI6eyIkaWQiOiIzODkiLCJGb250U2l6ZSI6MTEsIkZvbnROYW1lIjoiQ2FsaWJyaSIsIklzQm9sZCI6dHJ1ZSwiSXNJdGFsaWMiOmZhbHNlLCJJc1VuZGVybGluZWQiOmZhbHNlLCJQYXJlbnRTdHlsZSI6bnVsbH0sIkF1dG9TaXplIjowLCJGb3JlZ3JvdW5kIjp7IiRpZCI6IjM5MCIsIkNvbG9yIjp7IiRpZCI6IjM5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TIiLCJUb3AiOjAuMCwiTGVmdCI6MC4wLCJSaWdodCI6MC4wLCJCb3R0b20iOjAuMH0sIlBhZGRpbmciOnsiJGlkIjoiMzkzIiwiVG9wIjowLjAsIkxlZnQiOjAuMCwiUmlnaHQiOjAuMCwiQm90dG9tIjowLjB9LCJCYWNrZ3JvdW5kIjp7IiRpZCI6IjM5NCIsIkNvbG9yIjp7IiRpZCI6IjM5NSIsIkEiOjg5LCJSIjowLCJHIjowLCJCIjowfX0sIklzVmlzaWJsZSI6dHJ1ZSwiV2lkdGgiOjAuMCwiSGVpZ2h0IjowLjAsIkJvcmRlclN0eWxlIjpudWxsLCJQYXJlbnRTdHlsZSI6bnVsbH0sIkRhd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DAiLCJUb3AiOjAuMCwiTGVmdCI6MC4wLCJSaWdodCI6MC4wLCJCb3R0b20iOjAuMH0sIlBhZGRpbmciOnsiJGlkIjoiNDAxIiwiVG9wIjowLjAsIkxlZnQiOjAuMCwiUmlnaHQiOjAuMCwiQm90dG9tIjowLjB9LCJCYWNrZ3JvdW5kIjp7IiRpZCI6IjQwMiIsIkNvbG9yIjp7IiRpZCI6IjQwMyIsIkEiOjg5LCJSIjowLCJHIjowLCJCIjowfX0sIklzVmlzaWJsZSI6dHJ1ZSwiV2lkdGgiOjAuMCwiSGVpZ2h0IjowLjAsIkJvcmRlclN0eWxlIjpudWxsLCJQYXJlbnRTdHlsZSI6bnVsbH0sIkRhdGVGb3JtYXQiOnsiJGlkIjoiNDA0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DA1IiwiRGF0ZVBhcnRJc1Zpc2libGUiOmZhbHNlLCJUaW1lUGFydElzVmlzaWJsZSI6ZmFsc2V9fSwiV2Vla051bWJlcmluZyI6eyIkaWQiOiI0MDYiLCJGb3JtYXQiOjAsIklzVmlzaWJsZSI6ZmFsc2UsIkxhc3RLbm93blZpc2liaWxpdHlTdGF0ZSI6ZmFsc2V9LCJJc1Zpc2libGUiOnRydWUsIlBhcmVudFN0eWxlIjpudWxsfSwiRGVmYXVsdFN3aW1sYW5lQWN0aXZpdHlTdHlsZSI6eyIkaWQiOiI0MDciLCJIZWFkZXJTdHlsZSI6eyIkaWQiOiI0MDgiLCJUZXh0U3R5bGUiOnsiJGlkIjoiNDA5IiwiRm9udFNldHRpbmdzIjp7IiRpZCI6IjQxMCIsIkZvbnRTaXplIjoxMSwiRm9udE5hbWUiOiJDYWxpYnJpIiwiSXNCb2xkIjpmYWxzZSwiSXNJdGFsaWMiOmZhbHNlLCJJc1VuZGVybGluZWQiOmZhbHNlLCJQYXJlbnRTdHlsZSI6bnVsbH0sIkF1dG9TaXplIjoyLCJGb3JlZ3JvdW5kIjp7IiRpZCI6IjQxMSIsIkNvbG9yIjp7IiRpZCI6IjQx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m51bGwsIklzVmlzaWJsZSI6dHJ1ZSwiV2lkdGgiOjAuMCwiSGVpZ2h0IjowLjAsIkJvcmRlclN0eWxlIjpudWxsLCJQYXJlbnRTdHlsZSI6bnVsbH0sIlJlY3RhbmdsZVN0eWxlIjp7IiRpZCI6IjQxNSIsIk1hcmdpbiI6eyIkaWQiOiI0MTYiLCJUb3AiOjAuMCwiTGVmdCI6MC4wLCJSaWdodCI6MC4wLCJCb3R0b20iOjAuMH0sIlBhZGRpbmciOnsiJGlkIjoiNDE3IiwiVG9wIjowLjAsIkxlZnQiOjAuMCwiUmlnaHQiOjAuMCwiQm90dG9tIjowLjB9LCJCYWNrZ3JvdW5kIjp7IiRpZCI6IjQxOCIsIkNvbG9yIjp7IiRpZCI6IjQxOSIsIkEiOjYzLCJSIjo5MSwiRyI6MTU1LCJCIjoyMTN9fSwiSXNWaXNpYmxlIjp0cnVlLCJXaWR0aCI6MC4wLCJIZWlnaHQiOjAuMCwiQm9yZGVyU3R5bGUiOnsiJGlkIjoiNDIwIiwiTGluZUNvbG9yIjp7IiRpZCI6IjQyMSIsIiR0eXBlIjoiTkxSRS5Db21tb24uRG9tLlNvbGlkQ29sb3JCcnVzaCwgTkxSRS5Db21tb24iLCJDb2xvciI6eyIkaWQiOiI0MjIiLCJBIjoyNTUsIlIiOjI1NSwiRyI6MCwiQiI6MH19LCJMaW5lV2VpZ2h0IjowLjAsIkxpbmVUeXBlIjowLCJQYXJlbnRTdHlsZSI6bnVsbH0sIlBhcmVudFN0eWxlIjpudWxsfSwiTWFyZ2luIjp7IiRpZCI6IjQyMyIsIlRvcCI6MC4wLCJMZWZ0IjowLjAsIlJpZ2h0IjowLjAsIkJvdHRvbSI6MC4wfSwiUGFkZGluZyI6eyIkaWQiOiI0MjQiLCJUb3AiOjAuMCwiTGVmdCI6MC4wLCJSaWdodCI6MC4wLCJCb3R0b20iOjAuMH0sIkJhY2tncm91bmQiOm51bGwsIklzVmlzaWJsZSI6dHJ1ZSwiV2lkdGgiOjAuMCwiSGVpZ2h0IjowLjAsIkJvcmRlclN0eWxlIjpudWxsLCJQYXJlbnRTdHlsZSI6bnVsbH0sIkJhY2tncm91bmRTdHlsZSI6eyIkaWQiOiI0MjUiLCJNYXJnaW4iOnsiJGlkIjoiNDI2IiwiVG9wIjowLjAsIkxlZnQiOjAuMCwiUmlnaHQiOjAuMCwiQm90dG9tIjowLjB9LCJQYWRkaW5nIjp7IiRpZCI6IjQyNyIsIlRvcCI6MC4wLCJMZWZ0IjowLjAsIlJpZ2h0IjowLjAsIkJvdHRvbSI6MC4wfSwiQmFja2dyb3VuZCI6eyIkaWQiOiI0MjgiLCJDb2xvciI6eyIkaWQiOiI0MjkiLCJBIjo1MSwiUiI6OTEsIkciOjE1NSwiQiI6MjEzfX0sIklzVmlzaWJsZSI6dHJ1ZSwiV2lkdGgiOjAuMCwiSGVpZ2h0IjowLjAsIkJvcmRlclN0eWxlIjp7IiRpZCI6IjQzMCIsIkxpbmVDb2xvciI6eyIkaWQiOiI0MzEiLCIkdHlwZSI6Ik5MUkUuQ29tbW9uLkRvbS5Tb2xpZENvbG9yQnJ1c2gsIE5MUkUuQ29tbW9uIiwiQ29sb3IiOnsiJGlkIjoiNDMyIiwiQSI6MjU1LCJSIjoyNTUsIkciOjAsIkIiOjB9fSwiTGluZVdlaWdodCI6MC4wLCJMaW5lVHlwZSI6MCwiUGFyZW50U3R5bGUiOm51bGx9LCJQYXJlbnRTdHlsZSI6bnVsbH0sIk1hcmdpbiI6eyIkaWQiOiI0MzMiLCJUb3AiOjAuMCwiTGVmdCI6MC4wLCJSaWdodCI6MC4wLCJCb3R0b20iOjAuMH0sIlBhZGRpbmciOnsiJGlkIjoiNDM0IiwiVG9wIjowLjAsIkxlZnQiOjAuMCwiUmlnaHQiOjAuMCwiQm90dG9tIjowLjB9LCJJc1Zpc2libGUiOnRydWUsIldpZHRoIjowLjAsIkhlaWdodCI6MC4wLCJCb3JkZXJTdHlsZSI6bnVsbCwiUGFyZW50U3R5bGUiOm51bGx9LCJNYXJnaW4iOnsiJGlkIjoiNDM1IiwiVG9wIjowLjAsIkxlZnQiOjAuMCwiUmlnaHQiOjAuMCwiQm90dG9tIjowLjB9LCJQYWRkaW5nIjp7IiRpZCI6IjQzNiIsIlRvcCI6MC4wLCJMZWZ0IjowLjAsIlJpZ2h0IjowLjAsIkJvdHRvbSI6MC4wfSwiSXNWaXNpYmxlIjp0cnVlLCJXaWR0aCI6MC4wLCJIZWlnaHQiOjAuMCwiQm9yZGVyU3R5bGUiOnsiJGlkIjoiNDM3IiwiTGluZUNvbG9yIjpudWxsLCJMaW5lV2VpZ2h0IjowLjAsIkxpbmVUeXBlIjowLCJQYXJlbnRTdHlsZSI6bnVsbH0sIlBhcmVudFN0eWxlIjpudWxsfSwiX2FkZGl0aW9uYWxTd2ltbGFuZVYyU3R5bGVzIjpbXX0sIlNjYWxlIjp7IiRpZCI6IjQzOCIsIlN0YXJ0RGF0ZSI6IjAwMDEtMDEtMDFUMDA6MDA6MDAiLCJFbmREYXRlIjoiMjAxOC0wNi0yOVQyMzo1OTowMCIsIkZvcm1hdCI6Ik1NTSIsIlR5cGUiOjIsIkF1dG9EYXRlUmFuZ2UiOnRydWUsIldvcmtpbmdEYXlzIjoxMjcsIkZpc2NhbFllYXIiOnsiJGlkIjoiNDM5IiwiU3RhcnRNb250aCI6MSwiVXNlU3RhcnRpbmdZZWFyRm9yTnVtYmVyaW5nIjp0cnVlLCJTaG93RmlzY2FsWWVhckxhYmVsIjp0cnVlfSwiVG9kYXlNYXJrZXJUZXh0IjoiSG95IiwiQXV0b1NjYWxlVHlwZSI6dHJ1ZX0sIlNjYWxlVjIiOnsiJGlkIjoiNDQwIiwiU3RhcnREYXRlIjoiMDAwMS0wMS0wMVQwMDowMDowMCIsIkVuZERhdGUiOiIyMDI0LTA3LTA3VDIzOjU5OjAwIiwiQXV0b0RhdGVSYW5nZSI6dHJ1ZSwiV29ya2luZ0RheXMiOjEyNywiRmlzY2FsWWVhciI6eyIkcmVmIjoiNDM5In0sIlRvZGF5TWFya2VyVGV4dCI6IkhveSIsIkF1dG9TY2FsZVR5cGUiOnRydWUsIlRpbWViYW5kU2NhbGVzIjp7IiRpZCI6IjQ0MSIsIlRvcFNjYWxlTGF5ZXIiOnsiJGlkIjoiNDQyIiwiRm9ybWF0IjoidyIsIlR5cGUiOjF9LCJNaWRkbGVTY2FsZUxheWVyIjp7IiRpZCI6IjQ0MyIsIkZvcm1hdCI6bnVsbCwiVHlwZSI6MH0sIkJvdHRvbVNjYWxlTGF5ZXIiOnsiJGlkIjoiNDQ0IiwiRm9ybWF0IjpudWxsLCJUeXBlIjowfX19LCJNaWxlc3RvbmVzIjpbeyIkaWQiOiI0NDUiLCJEYXRlIjoiMjAyNC0wNi0wNlQyMzo1OTowMCIsIlN0eWxlIjp7IiRpZCI6IjQ0NiIsIlNoYXBlIjoyLCJDb25uZWN0b3JNYXJnaW4iOnsiJGlkIjoiNDQ3IiwiVG9wIjowLjAsIkxlZnQiOjIuMCwiUmlnaHQiOjIuMCwiQm90dG9tIjowLjB9LCJDb25uZWN0b3JTdHlsZSI6eyIkaWQiOiI0NDgiLCJMaW5lQ29sb3IiOnsiJGlkIjoiNDQ5IiwiJHR5cGUiOiJOTFJFLkNvbW1vbi5Eb20uU29saWRDb2xvckJydXNoLCBOTFJFLkNvbW1vbiIsIkNvbG9yIjp7IiRpZCI6IjQ1MCIsIkEiOjEyNywiUiI6MzEsIkciOjczLCJCIjoxMjZ9fSwiTGluZVdlaWdodCI6MS4wLCJMaW5lVHlwZSI6MCwiUGFyZW50U3R5bGUiOm51bGx9LCJJc0JlbG93VGltZWJhbmQiOmZhbHNlLCJQb3NpdGlvbk9uVGFzayI6MCwiSGlkZURhdGUiOmZhbHNlLCJTaGFwZVNpemUiOjEsIlNwYWNpbmciOjEuMCwiUGFkZGluZyI6eyIkaWQiOiI0NTEiLCJUb3AiOjcuMCwiTGVmdCI6My4wLCJSaWdodCI6MC4wLCJCb3R0b20iOjIuMH0sIlNoYXBlU3R5bGUiOnsiJGlkIjoiNDUyIiwiTWFyZ2luIjp7IiRpZCI6IjQ1MyIsIlRvcCI6MC4wLCJMZWZ0IjowLjAsIlJpZ2h0IjowLjAsIkJvdHRvbSI6MC4wfSwiUGFkZGluZyI6eyIkaWQiOiI0NTQiLCJUb3AiOjAuMCwiTGVmdCI6MC4wLCJSaWdodCI6MC4wLCJCb3R0b20iOjAuMH0sIkJhY2tncm91bmQiOnsiJGlkIjoiNDU1IiwiQ29sb3IiOnsiJGlkIjoiNDU2IiwiQSI6MjU1LCJSIjoyMzQsIkciOjIyLCJCIjozMH19LCJJc1Zpc2libGUiOnRydWUsIldpZHRoIjoxMy4wLCJIZWlnaHQiOjEzLjAsIkJvcmRlclN0eWxlIjp7IiRpZCI6IjQ1NyIsIkxpbmVDb2xvciI6eyIkaWQiOiI0NTgiLCIkdHlwZSI6Ik5MUkUuQ29tbW9uLkRvbS5Tb2xpZENvbG9yQnJ1c2gsIE5MUkUuQ29tbW9uIiwiQ29sb3IiOnsiJGlkIjoiNDU5IiwiQSI6MjU1LCJSIjoyMzQsIkciOjIyLCJCIjozMH19LCJMaW5lV2VpZ2h0IjowLjAsIkxpbmVUeXBlIjowLCJQYXJlbnRTdHlsZSI6bnVsbH0sIlBhcmVudFN0eWxlIjpudWxsfSwiVGl0bGVTdHlsZSI6eyIkaWQiOiI0NjAiLCJGb250U2V0dGluZ3MiOnsiJGlkIjoiNDYxIiwiRm9udFNpemUiOjExLCJGb250TmFtZSI6IkNhbGlicmkiLCJJc0JvbGQiOnRydWUsIklzSXRhbGljIjpmYWxzZSwiSXNVbmRlcmxpbmVkIjpmYWxzZSwiUGFyZW50U3R5bGUiOm51bGx9LCJBdXRvU2l6ZSI6MCwiRm9yZWdyb3VuZCI6eyIkaWQiOiI0NjIiLCJDb2xvciI6eyIkaWQiOiI0Nj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Y0IiwiVG9wIjowLjAsIkxlZnQiOjAuMCwiUmlnaHQiOjAuMCwiQm90dG9tIjowLjB9LCJQYWRkaW5nIjp7IiRpZCI6IjQ2NSIsIlRvcCI6MC4wLCJMZWZ0IjowLjAsIlJpZ2h0IjowLjAsIkJvdHRvbSI6MC4wfSwiQmFja2dyb3VuZCI6eyIkaWQiOiI0NjYiLCJDb2xvciI6eyIkaWQiOiI0NjciLCJBIjowLCJSIjoyNTUsIkciOjI1NSwiQiI6MjU1fX0sIklzVmlzaWJsZSI6dHJ1ZSwiV2lkdGgiOjAuMCwiSGVpZ2h0IjowLjAsIkJvcmRlclN0eWxlIjp7IiRpZCI6IjQ2OCIsIkxpbmVDb2xvciI6bnVsbCwiTGluZVdlaWdodCI6MC4wLCJMaW5lVHlwZSI6MCwiUGFyZW50U3R5bGUiOm51bGx9LCJQYXJlbnRTdHlsZSI6bnVsbH0sIkRhdGVTdHlsZSI6eyIkaWQiOiI0NjkiLCJGb250U2V0dGluZ3MiOnsiJGlkIjoiNDcwIiwiRm9udFNpemUiOjEwLCJGb250TmFtZSI6IkNhbGlicmkiLCJJc0JvbGQiOmZhbHNlLCJJc0l0YWxpYyI6ZmFsc2UsIklzVW5kZXJsaW5lZCI6ZmFsc2UsIlBhcmVudFN0eWxlIjpudWxsfSwiQXV0b1NpemUiOjAsIkZvcmVncm91bmQiOnsiJGlkIjoiNDcxIiwiQ29sb3IiOnsiJGlkIjoiND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NzMiLCJUb3AiOjAuMCwiTGVmdCI6MC4wLCJSaWdodCI6MC4wLCJCb3R0b20iOjAuMH0sIlBhZGRpbmciOnsiJGlkIjoiNDc0IiwiVG9wIjowLjAsIkxlZnQiOjAuMCwiUmlnaHQiOjAuMCwiQm90dG9tIjowLjB9LCJCYWNrZ3JvdW5kIjp7IiRpZCI6IjQ3NSIsIkNvbG9yIjp7IiRpZCI6IjQ3NiIsIkEiOjAsIlIiOjI1NSwiRyI6MjU1LCJCIjoyNTV9fSwiSXNWaXNpYmxlIjp0cnVlLCJXaWR0aCI6MC4wLCJIZWlnaHQiOjAuMCwiQm9yZGVyU3R5bGUiOnsiJGlkIjoiNDc3IiwiTGluZUNvbG9yIjpudWxsLCJMaW5lV2VpZ2h0IjowLjAsIkxpbmVUeXBlIjowLCJQYXJlbnRTdHlsZSI6bnVsbH0sIlBhcmVudFN0eWxlIjpudWxsfSwiRGF0ZUZvcm1hdCI6eyIkaWQiOiI0Nzg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0NzkiLCJEYXRlUGFydElzVmlzaWJsZSI6ZmFsc2UsIlRpbWVQYXJ0SXNWaXNpYmxlIjpmYWxzZX19LCJXZWVrTnVtYmVyaW5nIjp7IiRpZCI6IjQ4MCIsIkZvcm1hdCI6MCwiSXNWaXNpYmxlIjpmYWxzZSwiTGFzdEtub3duVmlzaWJpbGl0eVN0YXRlIjpmYWxzZX0sIklzVmlzaWJsZSI6dHJ1ZSwiUGFyZW50U3R5bGUiOm51bGx9LCJJbmRleCI6MCwiUGVyY2VudGFnZUNvbXBsZXRlIjpudWxsLCJQb3NpdGlvbiI6eyJSYXRpbyI6MC4wLCJJc0N1c3RvbSI6ZmFsc2V9LCJEYXRlRm9ybWF0Ijp7IiRyZWYiOiI0NzgifSwiV2Vla051bWJlcmluZyI6eyIkaWQiOiI0ODEiLCJGb3JtYXQiOjAsIklzVmlzaWJsZSI6ZmFsc2UsIkxhc3RLbm93blZpc2liaWxpdHlTdGF0ZSI6ZmFsc2V9LCJSZWxhdGVkVGFza0lkIjoiMDAwMDAwMDAtMDAwMC0wMDAwLTAwMDAtMDAwMDAwMDAwMDAwIiwiSWQiOiIwYmEyNDc3NS05MzZlLTQ5NjctYTZkNC05MGZjM2UzODZiOWYiLCJJbXBvcnRJZCI6bnVsbCwiVGl0bGUiOiJJbmljaW8iLCJOb3RlIjpudWxsLCJIeXBlcmxpbmsiOnsiJGlkIjoiNDgyIiwiQWRkcmVzcyI6IiIsIlN1YkFkZHJlc3MiOiIifSwiSXNDaGFuZ2VkIjpmYWxzZSwiSXNOZXciOmZhbHNlfSx7IiRpZCI6IjQ4MyIsIkRhdGUiOiIyMDI0LTA2LTI3VDIzOjU5OjAwWiIsIlN0eWxlIjp7IiRpZCI6IjQ4NCIsIlNoYXBlIjoyLCJDb25uZWN0b3JNYXJnaW4iOnsiJGlkIjoiNDg1IiwiVG9wIjowLjAsIkxlZnQiOjIuMCwiUmlnaHQiOjIuMCwiQm90dG9tIjowLjB9LCJDb25uZWN0b3JTdHlsZSI6eyIkaWQiOiI0ODYiLCJMaW5lQ29sb3IiOnsiJGlkIjoiNDg3IiwiJHR5cGUiOiJOTFJFLkNvbW1vbi5Eb20uU29saWRDb2xvckJydXNoLCBOTFJFLkNvbW1vbiIsIkNvbG9yIjp7IiRpZCI6IjQ4OCIsIkEiOjEyNywiUiI6MzEsIkciOjczLCJCIjoxMjZ9fSwiTGluZVdlaWdodCI6MS4wLCJMaW5lVHlwZSI6MCwiUGFyZW50U3R5bGUiOm51bGx9LCJJc0JlbG93VGltZWJhbmQiOmZhbHNlLCJQb3NpdGlvbk9uVGFzayI6MCwiSGlkZURhdGUiOmZhbHNlLCJTaGFwZVNpemUiOjEsIlNwYWNpbmciOjEuMCwiUGFkZGluZyI6eyIkaWQiOiI0ODkiLCJUb3AiOjcuMCwiTGVmdCI6My4wLCJSaWdodCI6MC4wLCJCb3R0b20iOjIuMH0sIlNoYXBlU3R5bGUiOnsiJGlkIjoiNDkwIiwiTWFyZ2luIjp7IiRpZCI6IjQ5MSIsIlRvcCI6MC4wLCJMZWZ0IjowLjAsIlJpZ2h0IjowLjAsIkJvdHRvbSI6MC4wfSwiUGFkZGluZyI6eyIkaWQiOiI0OTIiLCJUb3AiOjAuMCwiTGVmdCI6MC4wLCJSaWdodCI6MC4wLCJCb3R0b20iOjAuMH0sIkJhY2tncm91bmQiOnsiJGlkIjoiNDkzIiwiQ29sb3IiOnsiJGlkIjoiNDk0IiwiQSI6MjU1LCJSIjoyMzQsIkciOjIyLCJCIjozMH19LCJJc1Zpc2libGUiOnRydWUsIldpZHRoIjoxMy4wLCJIZWlnaHQiOjEzLjAsIkJvcmRlclN0eWxlIjp7IiRpZCI6IjQ5NSIsIkxpbmVDb2xvciI6eyIkaWQiOiI0OTYiLCIkdHlwZSI6Ik5MUkUuQ29tbW9uLkRvbS5Tb2xpZENvbG9yQnJ1c2gsIE5MUkUuQ29tbW9uIiwiQ29sb3IiOnsiJGlkIjoiNDk3IiwiQSI6MjU1LCJSIjoyMzQsIkciOjIyLCJCIjozMH19LCJMaW5lV2VpZ2h0IjowLjAsIkxpbmVUeXBlIjowLCJQYXJlbnRTdHlsZSI6bnVsbH0sIlBhcmVudFN0eWxlIjpudWxsfSwiVGl0bGVTdHlsZSI6eyIkaWQiOiI0OTgiLCJGb250U2V0dGluZ3MiOnsiJGlkIjoiNDk5IiwiRm9udFNpemUiOjEx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AyIiwiVG9wIjowLjAsIkxlZnQiOjAuMCwiUmlnaHQiOjAuMCwiQm90dG9tIjowLjB9LCJQYWRkaW5nIjp7IiRpZCI6IjUwMyIsIlRvcCI6MC4wLCJMZWZ0IjowLjAsIlJpZ2h0IjowLjAsIkJvdHRvbSI6MC4wfSwiQmFja2dyb3VuZCI6eyIkaWQiOiI1MDQiLCJDb2xvciI6eyIkaWQiOiI1MDUiLCJBIjowLCJSIjoyNTUsIkciOjI1NSwiQiI6MjU1fX0sIklzVmlzaWJsZSI6dHJ1ZSwiV2lkdGgiOjAuMCwiSGVpZ2h0IjowLjAsIkJvcmRlclN0eWxlIjp7IiRpZCI6IjUwNiIsIkxpbmVDb2xvciI6bnVsbCwiTGluZVdlaWdodCI6MC4wLCJMaW5lVHlwZSI6MCwiUGFyZW50U3R5bGUiOm51bGx9LCJQYXJlbnRTdHlsZSI6bnVsbH0sIkRh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TEiLCJUb3AiOjAuMCwiTGVmdCI6MC4wLCJSaWdodCI6MC4wLCJCb3R0b20iOjAuMH0sIlBhZGRpbmciOnsiJGlkIjoiNTEyIiwiVG9wIjowLjAsIkxlZnQiOjAuMCwiUmlnaHQiOjAuMCwiQm90dG9tIjowLjB9LCJCYWNrZ3JvdW5kIjp7IiRpZCI6IjUxMyIsIkNvbG9yIjp7IiRpZCI6IjUxNCIsIkEiOjAsIlIiOjI1NSwiRyI6MjU1LCJCIjoyNTV9fSwiSXNWaXNpYmxlIjp0cnVlLCJXaWR0aCI6MC4wLCJIZWlnaHQiOjAuMCwiQm9yZGVyU3R5bGUiOnsiJGlkIjoiNTE1IiwiTGluZUNvbG9yIjpudWxsLCJMaW5lV2VpZ2h0IjowLjAsIkxpbmVUeXBlIjowLCJQYXJlbnRTdHlsZSI6bnVsbH0sIlBhcmVudFN0eWxlIjpudWxsfSwiRGF0ZUZvcm1hdCI6eyIkaWQiOiI1MT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1MTciLCJEYXRlUGFydElzVmlzaWJsZSI6ZmFsc2UsIlRpbWVQYXJ0SXNWaXNpYmxlIjpmYWxzZX19LCJXZWVrTnVtYmVyaW5nIjp7IiRpZCI6IjUxOCIsIkZvcm1hdCI6MCwiSXNWaXNpYmxlIjpmYWxzZSwiTGFzdEtub3duVmlzaWJpbGl0eVN0YXRlIjpmYWxzZX0sIklzVmlzaWJsZSI6dHJ1ZSwiUGFyZW50U3R5bGUiOm51bGx9LCJJbmRleCI6MSwiUGVyY2VudGFnZUNvbXBsZXRlIjpudWxsLCJQb3NpdGlvbiI6eyJSYXRpbyI6MC4wLCJJc0N1c3RvbSI6ZmFsc2V9LCJEYXRlRm9ybWF0Ijp7IiRyZWYiOiI1MTYifSwiV2Vla051bWJlcmluZyI6eyIkaWQiOiI1MTkiLCJGb3JtYXQiOjAsIklzVmlzaWJsZSI6ZmFsc2UsIkxhc3RLbm93blZpc2liaWxpdHlTdGF0ZSI6ZmFsc2V9LCJSZWxhdGVkVGFza0lkIjoiMDAwMDAwMDAtMDAwMC0wMDAwLTAwMDAtMDAwMDAwMDAwMDAwIiwiSWQiOiIyODBkZTdiYy1jYjI1LTRkMWQtOTFmYy1hY2Q3OWIwZDAwNjkiLCJJbXBvcnRJZCI6bnVsbCwiVGl0bGUiOiJGaW5hbGl6YWNpb24iLCJOb3RlIjpudWxsLCJIeXBlcmxpbmsiOnsiJGlkIjoiNTIwIiwiQWRkcmVzcyI6IiIsIlN1YkFkZHJlc3MiOiIifSwiSXNDaGFuZ2VkIjpmYWxzZSwiSXNOZXciOmZhbHNlfSx7IiRpZCI6IjUyMSIsIkRhdGUiOiIyMDI0LTA2LTEzVDIzOjU5OjAwIiwiU3R5bGUiOnsiJGlkIjoiNTIyIiwiU2hhcGUiOjIsIkNvbm5lY3Rvck1hcmdpbiI6eyIkaWQiOiI1MjMiLCJUb3AiOjAuMCwiTGVmdCI6Mi4wLCJSaWdodCI6Mi4wLCJCb3R0b20iOjAuMH0sIkNvbm5lY3RvclN0eWxlIjp7IiRpZCI6IjUyNCIsIkxpbmVDb2xvciI6eyIkaWQiOiI1MjUiLCIkdHlwZSI6Ik5MUkUuQ29tbW9uLkRvbS5Tb2xpZENvbG9yQnJ1c2gsIE5MUkUuQ29tbW9uIiwiQ29sb3IiOnsiJGlkIjoiNTI2IiwiQSI6MTI3LCJSIjozMSwiRyI6NzMsIkIiOjEyNn19LCJMaW5lV2VpZ2h0IjoxLjAsIkxpbmVUeXBlIjowLCJQYXJlbnRTdHlsZSI6bnVsbH0sIklzQmVsb3dUaW1lYmFuZCI6ZmFsc2UsIlBvc2l0aW9uT25UYXNrIjowLCJIaWRlRGF0ZSI6ZmFsc2UsIlNoYXBlU2l6ZSI6MSwiU3BhY2luZyI6MS4wLCJQYWRkaW5nIjp7IiRpZCI6IjUyNyIsIlRvcCI6Ny4wLCJMZWZ0IjozLjAsIlJpZ2h0IjowLjAsIkJvdHRvbSI6Mi4wfSwiU2hhcGVTdHlsZSI6eyIkaWQiOiI1MjgiLCJNYXJnaW4iOnsiJGlkIjoiNTI5IiwiVG9wIjowLjAsIkxlZnQiOjAuMCwiUmlnaHQiOjAuMCwiQm90dG9tIjowLjB9LCJQYWRkaW5nIjp7IiRpZCI6IjUzMCIsIlRvcCI6MC4wLCJMZWZ0IjowLjAsIlJpZ2h0IjowLjAsIkJvdHRvbSI6MC4wfSwiQmFja2dyb3VuZCI6eyIkaWQiOiI1MzEiLCJDb2xvciI6eyIkaWQiOiI1MzIiLCJBIjoyNTUsIlIiOjIzNCwiRyI6MjIsIkIiOjMwfX0sIklzVmlzaWJsZSI6dHJ1ZSwiV2lkdGgiOjEzLjAsIkhlaWdodCI6MTMuMCwiQm9yZGVyU3R5bGUiOnsiJGlkIjoiNTMzIiwiTGluZUNvbG9yIjp7IiRpZCI6IjUzNCIsIiR0eXBlIjoiTkxSRS5Db21tb24uRG9tLlNvbGlkQ29sb3JCcnVzaCwgTkxSRS5Db21tb24iLCJDb2xvciI6eyIkaWQiOiI1MzUiLCJBIjoyNTUsIlIiOjIzNCwiRyI6MjIsIkIiOjMwfX0sIkxpbmVXZWlnaHQiOjAuMCwiTGluZVR5cGUiOjAsIlBhcmVudFN0eWxlIjpudWxsfSwiUGFyZW50U3R5bGUiOm51bGx9LCJUaXRsZVN0eWxlIjp7IiRpZCI6IjUzNiIsIkZvbnRTZXR0aW5ncyI6eyIkaWQiOiI1MzciLCJGb250U2l6ZSI6MTEsIkZvbnROYW1lIjoiQ2FsaWJyaSIsIklzQm9sZCI6dHJ1ZSwiSXNJdGFsaWMiOmZhbHNlLCJJc1VuZGVybGluZWQiOmZhbHNlLCJQYXJlbnRTdHlsZSI6bnVsbH0sIkF1dG9TaXplIjowLCJGb3JlZ3JvdW5kIjp7IiRpZCI6IjUzOCIsIkNvbG9yIjp7IiRpZCI6IjUz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DAiLCJUb3AiOjAuMCwiTGVmdCI6MC4wLCJSaWdodCI6MC4wLCJCb3R0b20iOjAuMH0sIlBhZGRpbmciOnsiJGlkIjoiNTQxIiwiVG9wIjowLjAsIkxlZnQiOjAuMCwiUmlnaHQiOjAuMCwiQm90dG9tIjowLjB9LCJCYWNrZ3JvdW5kIjp7IiRpZCI6IjU0MiIsIkNvbG9yIjp7IiRpZCI6IjU0MyIsIkEiOjAsIlIiOjI1NSwiRyI6MjU1LCJCIjoyNTV9fSwiSXNWaXNpYmxlIjp0cnVlLCJXaWR0aCI6MC4wLCJIZWlnaHQiOjAuMCwiQm9yZGVyU3R5bGUiOnsiJGlkIjoiNTQ0IiwiTGluZUNvbG9yIjpudWxsLCJMaW5lV2VpZ2h0IjowLjAsIkxpbmVUeXBlIjowLCJQYXJlbnRTdHlsZSI6bnVsbH0sIlBhcmVudFN0eWxlIjpudWxsfSwiRGF0ZVN0eWxlIjp7IiRpZCI6IjU0NSIsIkZvbnRTZXR0aW5ncyI6eyIkaWQiOiI1NDYiLCJGb250U2l6ZSI6MTAsIkZvbnROYW1lIjoiQ2FsaWJyaSIsIklzQm9sZCI6ZmFsc2UsIklzSXRhbGljIjpmYWxzZSwiSXNVbmRlcmxpbmVkIjpmYWxzZSwiUGFyZW50U3R5bGUiOm51bGx9LCJBdXRvU2l6ZSI6MCwiRm9yZWdyb3VuZCI6eyIkaWQiOiI1NDciLCJDb2xvciI6eyIkaWQiOiI1N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0OSIsIlRvcCI6MC4wLCJMZWZ0IjowLjAsIlJpZ2h0IjowLjAsIkJvdHRvbSI6MC4wfSwiUGFkZGluZyI6eyIkaWQiOiI1NTAiLCJUb3AiOjAuMCwiTGVmdCI6MC4wLCJSaWdodCI6MC4wLCJCb3R0b20iOjAuMH0sIkJhY2tncm91bmQiOnsiJGlkIjoiNTUxIiwiQ29sb3IiOnsiJGlkIjoiNTUyIiwiQSI6MCwiUiI6MjU1LCJHIjoyNTUsIkIiOjI1NX19LCJJc1Zpc2libGUiOnRydWUsIldpZHRoIjowLjAsIkhlaWdodCI6MC4wLCJCb3JkZXJTdHlsZSI6eyIkaWQiOiI1NTMiLCJMaW5lQ29sb3IiOm51bGwsIkxpbmVXZWlnaHQiOjAuMCwiTGluZVR5cGUiOjAsIlBhcmVudFN0eWxlIjpudWxsfSwiUGFyZW50U3R5bGUiOm51bGx9LCJEYXRlRm9ybWF0Ijp7IiRpZCI6IjU1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U1NSIsIkRhdGVQYXJ0SXNWaXNpYmxlIjpmYWxzZSwiVGltZVBhcnRJc1Zpc2libGUiOmZhbHNlfX0sIldlZWtOdW1iZXJpbmciOnsiJGlkIjoiNTU2IiwiRm9ybWF0IjowLCJJc1Zpc2libGUiOmZhbHNlLCJMYXN0S25vd25WaXNpYmlsaXR5U3RhdGUiOmZhbHNlfSwiSXNWaXNpYmxlIjp0cnVlLCJQYXJlbnRTdHlsZSI6bnVsbH0sIkluZGV4IjoyLCJQZXJjZW50YWdlQ29tcGxldGUiOm51bGwsIlBvc2l0aW9uIjp7IlJhdGlvIjowLjAsIklzQ3VzdG9tIjpmYWxzZX0sIkRhdGVGb3JtYXQiOnsiJHJlZiI6IjU1NCJ9LCJXZWVrTnVtYmVyaW5nIjp7IiRpZCI6IjU1NyIsIkZvcm1hdCI6MCwiSXNWaXNpYmxlIjpmYWxzZSwiTGFzdEtub3duVmlzaWJpbGl0eVN0YXRlIjpmYWxzZX0sIlJlbGF0ZWRUYXNrSWQiOiIwMDAwMDAwMC0wMDAwLTAwMDAtMDAwMC0wMDAwMDAwMDAwMDAiLCJJZCI6ImI1MDQ5NDZjLWQ3NGYtNDc5NS1hMjdlLWE2OTk5NjQ4ZTczNyIsIkltcG9ydElkIjpudWxsLCJUaXRsZSI6IlNwcmludCAxIiwiTm90ZSI6bnVsbCwiSHlwZXJsaW5rIjp7IiRpZCI6IjU1OCIsIkFkZHJlc3MiOiIiLCJTdWJBZGRyZXNzIjoiIn0sIklzQ2hhbmdlZCI6ZmFsc2UsIklzTmV3IjpmYWxzZX1dLCJUYXNrcyI6W3siJGlkIjoiNTU5IiwiR3JvdXBOYW1lIjpudWxsLCJTdGFydERhdGUiOiIyMDI0LTA2LTA2VDAwOjAwOjAwWiIsIkVuZERhdGUiOiIyMDI0LTA2LTEzVDIzOjU5OjAwWiIsIlBlcmNlbnRhZ2VDb21wbGV0ZSI6bnVsbCwiU3R5bGUiOnsiJGlkIjoiNTYwIiwiU2hhcGUiOjAsIlNoYXBlVGhpY2tuZXNzIjozLCJEdXJhdGlvbkZvcm1hdCI6MCwiSW5jbHVkZU5vbldvcmtpbmdEYXlzSW5EdXJhdGlvbiI6ZmFsc2UsIlBlcmNlbnRhZ2VDb21wbGV0ZVN0eWxlIjp7IiRpZCI6IjU2MSIsIkZvbnRTZXR0aW5ncyI6eyIkaWQiOiI1NjIiLCJGb250U2l6ZSI6MTAsIkZvbnROYW1lIjoiQ2FsaWJyaSIsIklzQm9sZCI6ZmFsc2UsIklzSXRhbGljIjpmYWxzZSwiSXNVbmRlcmxpbmVkIjpmYWxzZSwiUGFyZW50U3R5bGUiOm51bGx9LCJBdXRvU2l6ZSI6MCwiRm9yZWdyb3VuZCI6eyIkaWQiOiI1NjMiLCJDb2xvciI6eyIkaWQiOiI1Nj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NjUiLCJUb3AiOjAuMCwiTGVmdCI6MC4wLCJSaWdodCI6MC4wLCJCb3R0b20iOjAuMH0sIlBhZGRpbmciOnsiJGlkIjoiNTY2IiwiVG9wIjowLjAsIkxlZnQiOjAuMCwiUmlnaHQiOjAuMCwiQm90dG9tIjowLjB9LCJCYWNrZ3JvdW5kIjp7IiRpZCI6IjU2NyIsIkNvbG9yIjp7IiRpZCI6IjU2OCIsIkEiOjg5LCJSIjowLCJHIjowLCJCIjowfX0sIklzVmlzaWJsZSI6dHJ1ZSwiV2lkdGgiOjAuMCwiSGVpZ2h0IjowLjAsIkJvcmRlclN0eWxlIjp7IiRpZCI6IjU2OSIsIkxpbmVDb2xvciI6bnVsbCwiTGluZVdlaWdodCI6MC4wLCJMaW5lVHlwZSI6MCwiUGFyZW50U3R5bGUiOm51bGx9LCJQYXJlbnRTdHlsZSI6bnVsbH0sIkR1cmF0aW9uU3R5bGUiOnsiJGlkIjoiNTcwIiwiRm9udFNldHRpbmdzIjp7IiRpZCI6IjU3MSIsIkZvbnRTaXplIjoxMCwiRm9udE5hbWUiOiJDYWxpYnJpIiwiSXNCb2xkIjpmYWxzZSwiSXNJdGFsaWMiOmZhbHNlLCJJc1VuZGVybGluZWQiOmZhbHNlLCJQYXJlbnRTdHlsZSI6bnVsbH0sIkF1dG9TaXplIjowLCJGb3JlZ3JvdW5kIjp7IiRpZCI6IjU3MiIsIkNvbG9yIjp7IiRpZCI6IjU3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3NCIsIlRvcCI6MC4wLCJMZWZ0IjowLjAsIlJpZ2h0IjowLjAsIkJvdHRvbSI6MC4wfSwiUGFkZGluZyI6eyIkaWQiOiI1NzUiLCJUb3AiOjAuMCwiTGVmdCI6MC4wLCJSaWdodCI6MC4wLCJCb3R0b20iOjAuMH0sIkJhY2tncm91bmQiOnsiJGlkIjoiNTc2IiwiQ29sb3IiOnsiJHJlZiI6IjU2OCJ9fSwiSXNWaXNpYmxlIjp0cnVlLCJXaWR0aCI6MC4wLCJIZWlnaHQiOjAuMCwiQm9yZGVyU3R5bGUiOnsiJGlkIjoiNTc3IiwiTGluZUNvbG9yIjpudWxsLCJMaW5lV2VpZ2h0IjowLjAsIkxpbmVUeXBlIjowLCJQYXJlbnRTdHlsZSI6bnVsbH0sIlBhcmVudFN0eWxlIjpudWxsfSwiSG9yaXpvbnRhbENvbm5lY3RvclN0eWxlIjp7IiRpZCI6IjU3OCIsIkxpbmVDb2xvciI6eyIkaWQiOiI1NzkiLCIkdHlwZSI6Ik5MUkUuQ29tbW9uLkRvbS5Tb2xpZENvbG9yQnJ1c2gsIE5MUkUuQ29tbW9uIiwiQ29sb3IiOnsiJGlkIjoiNTgwIiwiQSI6MjU1LCJSIjoyMDQsIkciOjIwNCwiQiI6MjA0fX0sIkxpbmVXZWlnaHQiOjEuMCwiTGluZVR5cGUiOjAsIlBhcmVudFN0eWxlIjpudWxsfSwiVmVydGljYWxDb25uZWN0b3JTdHlsZSI6eyIkaWQiOiI1ODEiLCJMaW5lQ29sb3IiOnsiJGlkIjoiNTgyIiwiJHR5cGUiOiJOTFJFLkNvbW1vbi5Eb20uU29saWRDb2xvckJydXNoLCBOTFJFLkNvbW1vbiIsIkNvbG9yIjp7IiRpZCI6IjU4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g0IiwiTWFyZ2luIjp7IiRpZCI6IjU4NSIsIlRvcCI6MC4wLCJMZWZ0Ijo0LjAsIlJpZ2h0Ijo0LjAsIkJvdHRvbSI6MC4wfSwiUGFkZGluZyI6eyIkaWQiOiI1ODYiLCJUb3AiOjAuMCwiTGVmdCI6MC4wLCJSaWdodCI6MC4wLCJCb3R0b20iOjAuMH0sIkJhY2tncm91bmQiOnsiJGlkIjoiNTg3IiwiQ29sb3IiOnsiJGlkIjoiNTg4IiwiQSI6MjU1LCJSIjo5MSwiRyI6MTU1LCJCIjoyMTN9fSwiSXNWaXNpYmxlIjp0cnVlLCJXaWR0aCI6NDA2LjUwNjQ2OTcyNjU2MjUsIkhlaWdodCI6MTEuOTM5Njg0ODY3ODU4ODg3LCJCb3JkZXJTdHlsZSI6eyIkaWQiOiI1ODkiLCJMaW5lQ29sb3IiOnsiJGlkIjoiNTkwIiwiJHR5cGUiOiJOTFJFLkNvbW1vbi5Eb20uU29saWRDb2xvckJydXNoLCBOTFJFLkNvbW1vbiIsIkNvbG9yIjp7IiRpZCI6IjU5MSIsIkEiOjI1NSwiUiI6MjU1LCJHIjowLCJCIjowfX0sIkxpbmVXZWlnaHQiOjAuMCwiTGluZVR5cGUiOjAsIlBhcmVudFN0eWxlIjpudWxsfSwiUGFyZW50U3R5bGUiOm51bGx9LCJUaXRsZVN0eWxlIjp7IiRpZCI6IjU5MiIsIkZvbnRTZXR0aW5ncyI6eyIkaWQiOiI1OTMiLCJGb250U2l6ZSI6MTEsIkZvbnROYW1lIjoiQ2FsaWJyaSIsIklzQm9sZCI6dHJ1ZSwiSXNJdGFsaWMiOmZhbHNlLCJJc1VuZGVybGluZWQiOmZhbHNlLCJQYXJlbnRTdHlsZSI6bnVsbH0sIkF1dG9TaXplIjowLCJGb3JlZ3JvdW5kIjp7IiRpZCI6IjU5NCIsIkNvbG9yIjp7IiRpZCI6IjU5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1OTYiLCJUb3AiOjAuMCwiTGVmdCI6MC4wLCJSaWdodCI6MC4wLCJCb3R0b20iOjAuMH0sIlBhZGRpbmciOnsiJGlkIjoiNTk3IiwiVG9wIjowLjAsIkxlZnQiOjAuMCwiUmlnaHQiOjAuMCwiQm90dG9tIjowLjB9LCJCYWNrZ3JvdW5kIjp7IiRpZCI6IjU5OCIsIkNvbG9yIjp7IiRpZCI6IjU5OSIsIkEiOjAsIlIiOjI1NSwiRyI6MjU1LCJCIjoyNTV9fSwiSXNWaXNpYmxlIjp0cnVlLCJXaWR0aCI6MC4wLCJIZWlnaHQiOjAuMCwiQm9yZGVyU3R5bGUiOnsiJGlkIjoiNjAwIiwiTGluZUNvbG9yIjpudWxsLCJMaW5lV2VpZ2h0IjowLjAsIkxpbmVUeXBlIjowLCJQYXJlbnRTdHlsZSI6bnVsbH0sIlBhcmVudFN0eWxlIjpudWxsfSwiRGF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Rm9ybWF0Ijp7IiRpZCI6IjYxM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YxMSIsIkRhdGVQYXJ0SXNWaXNpYmxlIjpmYWxzZSwiVGltZVBhcnRJc1Zpc2libGUiOmZhbHNlfX0sIldlZWtOdW1iZXJpbmciOnsiJGlkIjoiNjEyIiwiRm9ybWF0IjowLCJJc1Zpc2libGUiOmZhbHNlLCJMYXN0S25vd25WaXNpYmlsaXR5U3RhdGUiOmZhbHNlfSwiSXNWaXNpYmxlIjp0cnVlLCJQYXJlbnRTdHlsZSI6bnVsbH0sIkluZGV4IjozLCJTbWFydER1cmF0aW9uQWN0aXZhdGVkIjpmYWxzZSwiRGF0ZUZvcm1hdCI6eyIkcmVmIjoiNjEwIn0sIldlZWtOdW1iZXJpbmciOnsiJGlkIjoiNjEzIiwiRm9ybWF0IjowLCJJc1Zpc2libGUiOmZhbHNlLCJMYXN0S25vd25WaXNpYmlsaXR5U3RhdGUiOmZhbHNlfSwiSWQiOiI5OTA1ZDk5NC04ZmQyLTQ5MTYtYTllYi0yYWQ0YjM2ZDE4OWEiLCJJbXBvcnRJZCI6bnVsbCwiVGl0bGUiOiJTcHJpbnQgMSIsIk5vdGUiOm51bGwsIkh5cGVybGluayI6eyIkaWQiOiI2MTQiLCJBZGRyZXNzIjoiIiwiU3ViQWRkcmVzcyI6IiJ9LCJJc0NoYW5nZWQiOmZhbHNlLCJJc05ldyI6ZmFsc2V9LHsiJGlkIjoiNjE1IiwiR3JvdXBOYW1lIjpudWxsLCJTdGFydERhdGUiOiIyMDI0LTA2LTE0VDAwOjAwOjAwWiIsIkVuZERhdGUiOiIyMDI0LTA2LTI3VDIzOjU5OjAwWiIsIlBlcmNlbnRhZ2VDb21wbGV0ZSI6bnVsbCwiU3R5bGUiOnsiJGlkIjoiNjE2IiwiU2hhcGUiOjAsIlNoYXBlVGhpY2tuZXNzIjozLCJEdXJhdGlvbkZvcm1hdCI6MCwiSW5jbHVkZU5vbldvcmtpbmdEYXlzSW5EdXJhdGlvbiI6ZmFsc2UsIlBlcmNlbnRhZ2VDb21wbGV0ZVN0eWxlIjp7IiRpZCI6IjYxNyIsIkZvbnRTZXR0aW5ncyI6eyIkaWQiOiI2MTgiLCJGb250U2l6ZSI6MTAsIkZvbnROYW1lIjoiQ2FsaWJyaSIsIklzQm9sZCI6ZmFsc2UsIklzSXRhbGljIjpmYWxzZSwiSXNVbmRlcmxpbmVkIjpmYWxzZSwiUGFyZW50U3R5bGUiOm51bGx9LCJBdXRvU2l6ZSI6MCwiRm9yZWdyb3VuZCI6eyIkaWQiOiI2MTkiLCJDb2xvciI6eyIkaWQiOiI2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EiLCJUb3AiOjAuMCwiTGVmdCI6MC4wLCJSaWdodCI6MC4wLCJCb3R0b20iOjAuMH0sIlBhZGRpbmciOnsiJGlkIjoiNjIyIiwiVG9wIjowLjAsIkxlZnQiOjAuMCwiUmlnaHQiOjAuMCwiQm90dG9tIjowLjB9LCJCYWNrZ3JvdW5kIjp7IiRpZCI6IjYyMyIsIkNvbG9yIjp7IiRpZCI6IjYyNCIsIkEiOjg5LCJSIjowLCJHIjowLCJCIjowfX0sIklzVmlzaWJsZSI6dHJ1ZSwiV2lkdGgiOjAuMCwiSGVpZ2h0IjowLjAsIkJvcmRlclN0eWxlIjp7IiRpZCI6IjYyNSIsIkxpbmVDb2xvciI6bnVsbCwiTGluZVdlaWdodCI6MC4wLCJMaW5lVHlwZSI6MCwiUGFyZW50U3R5bGUiOm51bGx9LCJQYXJlbnRTdHlsZSI6bnVsbH0sIkR1cmF0aW9uU3R5bGUiOnsiJGlkIjoiNjI2IiwiRm9udFNldHRpbmdzIjp7IiRpZCI6IjYyNyIsIkZvbnRTaXplIjoxMCwiRm9udE5hbWUiOiJDYWxpYnJpIiwiSXNCb2xkIjpmYWxzZSwiSXNJdGFsaWMiOmZhbHNlLCJJc1VuZGVybGluZWQiOmZhbHNlLCJQYXJlbnRTdHlsZSI6bnVsbH0sIkF1dG9TaXplIjowLCJGb3JlZ3JvdW5kIjp7IiRpZCI6IjYyOCIsIkNvbG9yIjp7IiRpZCI6IjYy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MCIsIlRvcCI6MC4wLCJMZWZ0IjowLjAsIlJpZ2h0IjowLjAsIkJvdHRvbSI6MC4wfSwiUGFkZGluZyI6eyIkaWQiOiI2MzEiLCJUb3AiOjAuMCwiTGVmdCI6MC4wLCJSaWdodCI6MC4wLCJCb3R0b20iOjAuMH0sIkJhY2tncm91bmQiOnsiJGlkIjoiNjMyIiwiQ29sb3IiOnsiJHJlZiI6IjYyNCJ9fSwiSXNWaXNpYmxlIjp0cnVlLCJXaWR0aCI6MC4wLCJIZWlnaHQiOjAuMCwiQm9yZGVyU3R5bGUiOnsiJGlkIjoiNjMzIiwiTGluZUNvbG9yIjpudWxsLCJMaW5lV2VpZ2h0IjowLjAsIkxpbmVUeXBlIjowLCJQYXJlbnRTdHlsZSI6bnVsbH0sIlBhcmVudFN0eWxlIjpudWxsfSwiSG9yaXpvbnRhbENvbm5lY3RvclN0eWxlIjp7IiRpZCI6IjYzNCIsIkxpbmVDb2xvciI6eyIkaWQiOiI2MzUiLCIkdHlwZSI6Ik5MUkUuQ29tbW9uLkRvbS5Tb2xpZENvbG9yQnJ1c2gsIE5MUkUuQ29tbW9uIiwiQ29sb3IiOnsiJGlkIjoiNjM2IiwiQSI6MjU1LCJSIjoyMDQsIkciOjIwNCwiQiI6MjA0fX0sIkxpbmVXZWlnaHQiOjEuMCwiTGluZVR5cGUiOjAsIlBhcmVudFN0eWxlIjpudWxsfSwiVmVydGljYWxDb25uZWN0b3JTdHlsZSI6eyIkaWQiOiI2MzciLCJMaW5lQ29sb3IiOnsiJGlkIjoiNjM4IiwiJHR5cGUiOiJOTFJFLkNvbW1vbi5Eb20uU29saWRDb2xvckJydXNoLCBOTFJFLkNvbW1vbiIsIkNvbG9yIjp7IiRpZCI6IjYzOSIsIkEiOjI1NSwiUiI6MjA0LCJHIjoyMDQsIkIiOjIwNH19LCJMaW5lV2VpZ2h0IjowLjAsIkxpbmVUeXBlIjowLCJQYXJlbnRTdHlsZSI6bnVsbH0sIk1hcmdpbiI6bnVsbCwiU3RhcnREYXRlUG9zaXRpb24iOjEsIkVuZERhdGVQb3NpdGlvbiI6MSwiRGF0ZUlzVmlzaWJsZSI6dHJ1ZSwiVGl0bGVQb3NpdGlvbiI6NSwiRHVyYXRpb25Qb3NpdGlvbiI6NiwiUGVyY2VudGFnZUNvbXBsZXRlZFBvc2l0aW9uIjo2LCJTcGFjaW5nIjo1LCJJc0JlbG93VGltZWJhbmQiOnRydWUsIlBlcmNlbnRhZ2VDb21wbGV0ZVNoYXBlT3BhY2l0eSI6MzUsIlNoYXBlU3R5bGUiOnsiJGlkIjoiNjQwIiwiTWFyZ2luIjp7IiRpZCI6IjY0MSIsIlRvcCI6MC4wLCJMZWZ0Ijo0LjAsIlJpZ2h0Ijo0LjAsIkJvdHRvbSI6MC4wfSwiUGFkZGluZyI6eyIkaWQiOiI2NDIiLCJUb3AiOjAuMCwiTGVmdCI6MC4wLCJSaWdodCI6MC4wLCJCb3R0b20iOjAuMH0sIkJhY2tncm91bmQiOnsiJGlkIjoiNjQzIiwiQ29sb3IiOnsiJGlkIjoiNjQ0IiwiQSI6MjU1LCJSIjoyMzcsIkciOjEyNSwiQiI6NDl9fSwiSXNWaXNpYmxlIjp0cnVlLCJXaWR0aCI6NDA3LjQ5MzQ2OTIzODI4MTI1LCJIZWlnaHQiOjE1Ljk5MjUxOTM3ODY2MjEwOSwiQm9yZGVyU3R5bGUiOnsiJGlkIjoiNjQ1IiwiTGluZUNvbG9yIjp7IiRpZCI6IjY0NiIsIiR0eXBlIjoiTkxSRS5Db21tb24uRG9tLlNvbGlkQ29sb3JCcnVzaCwgTkxSRS5Db21tb24iLCJDb2xvciI6eyIkaWQiOiI2NDciLCJBIjoyNTUsIlIiOjI1NSwiRyI6MCwiQiI6MH19LCJMaW5lV2VpZ2h0IjowLjAsIkxpbmVUeXBlIjowLCJQYXJlbnRTdHlsZSI6bnVsbH0sIlBhcmVudFN0eWxlIjpudWxsfSwiVGl0bGVTdHlsZSI6eyIkaWQiOiI2NDgiLCJGb250U2V0dGluZ3MiOnsiJGlkIjoiNjQ5IiwiRm9udFNpemUiOjExLCJGb250TmFtZSI6IkNhbGlicmkiLCJJc0JvbGQiOnRydWUsIklzSXRhbGljIjpmYWxzZSwiSXNVbmRlcmxpbmVkIjpmYWxzZSwiUGFyZW50U3R5bGUiOm51bGx9LCJBdXRvU2l6ZSI6MCwiRm9yZWdyb3VuZCI6eyIkaWQiOiI2NTAiLCJDb2xvciI6eyIkaWQiOiI2NT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UyIiwiVG9wIjowLjAsIkxlZnQiOjAuMCwiUmlnaHQiOjAuMCwiQm90dG9tIjowLjB9LCJQYWRkaW5nIjp7IiRpZCI6IjY1MyIsIlRvcCI6MC4wLCJMZWZ0IjowLjAsIlJpZ2h0IjowLjAsIkJvdHRvbSI6MC4wfSwiQmFja2dyb3VuZCI6eyIkaWQiOiI2NTQiLCJDb2xvciI6eyIkaWQiOiI2NTUiLCJBIjowLCJSIjoyNTUsIkciOjI1NSwiQiI6MjU1fX0sIklzVmlzaWJsZSI6dHJ1ZSwiV2lkdGgiOjAuMCwiSGVpZ2h0IjowLjAsIkJvcmRlclN0eWxlIjp7IiRpZCI6IjY1NiIsIkxpbmVDb2xvciI6bnVsbCwiTGluZVdlaWdodCI6MC4wLCJMaW5lVHlwZSI6MCwiUGFyZW50U3R5bGUiOm51bGx9LCJQYXJlbnRTdHlsZSI6bnVsbH0sIkRhdGVTdHlsZSI6eyIkaWQiOiI2NTciLCJGb250U2V0dGluZ3MiOnsiJGlkIjoiNjU4IiwiRm9udFNpemUiOjEwLCJGb250TmFtZSI6IkNhbGlicmkiLCJJc0JvbGQiOmZhbHNlLCJJc0l0YWxpYyI6ZmFsc2UsIklzVW5kZXJsaW5lZCI6ZmFsc2UsIlBhcmVudFN0eWxlIjpudWxsfSwiQXV0b1NpemUiOjAsIkZvcmVncm91bmQiOnsiJGlkIjoiNjU5IiwiQ29sb3IiOnsiJGlkIjoiNjY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jEiLCJUb3AiOjAuMCwiTGVmdCI6MC4wLCJSaWdodCI6MC4wLCJCb3R0b20iOjAuMH0sIlBhZGRpbmciOnsiJGlkIjoiNjYyIiwiVG9wIjowLjAsIkxlZnQiOjAuMCwiUmlnaHQiOjAuMCwiQm90dG9tIjowLjB9LCJCYWNrZ3JvdW5kIjp7IiRpZCI6IjY2MyIsIkNvbG9yIjp7IiRpZCI6IjY2NCIsIkEiOjAsIlIiOjI1NSwiRyI6MjU1LCJCIjoyNTV9fSwiSXNWaXNpYmxlIjp0cnVlLCJXaWR0aCI6MC4wLCJIZWlnaHQiOjAuMCwiQm9yZGVyU3R5bGUiOnsiJGlkIjoiNjY1IiwiTGluZUNvbG9yIjpudWxsLCJMaW5lV2VpZ2h0IjowLjAsIkxpbmVUeXBlIjowLCJQYXJlbnRTdHlsZSI6bnVsbH0sIlBhcmVudFN0eWxlIjpudWxsfSwiRGF0ZUZvcm1hdCI6eyIkaWQiOiI2Nj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2NjciLCJEYXRlUGFydElzVmlzaWJsZSI6ZmFsc2UsIlRpbWVQYXJ0SXNWaXNpYmxlIjpmYWxzZX19LCJXZWVrTnVtYmVyaW5nIjp7IiRpZCI6IjY2OCIsIkZvcm1hdCI6MCwiSXNWaXNpYmxlIjpmYWxzZSwiTGFzdEtub3duVmlzaWJpbGl0eVN0YXRlIjpmYWxzZX0sIklzVmlzaWJsZSI6dHJ1ZSwiUGFyZW50U3R5bGUiOm51bGx9LCJJbmRleCI6NCwiU21hcnREdXJhdGlvbkFjdGl2YXRlZCI6ZmFsc2UsIkRhdGVGb3JtYXQiOnsiJHJlZiI6IjY2NiJ9LCJXZWVrTnVtYmVyaW5nIjp7IiRpZCI6IjY2OSIsIkZvcm1hdCI6MCwiSXNWaXNpYmxlIjpmYWxzZSwiTGFzdEtub3duVmlzaWJpbGl0eVN0YXRlIjpmYWxzZX0sIklkIjoiZjM5MDQyNzgtMTZlOS00OTg0LWJlZGQtYjU2MGQzYzc2YjU1IiwiSW1wb3J0SWQiOm51bGwsIlRpdGxlIjoiU3ByaW50IDIiLCJOb3RlIjpudWxsLCJIeXBlcmxpbmsiOnsiJGlkIjoiNjcwIiwiQWRkcmVzcyI6IiIsIlN1YkFkZHJlc3MiOiIifSwiSXNDaGFuZ2VkIjpmYWxzZSwiSXNOZXciOmZhbHNlfV0sIlN3aW1sYW5lcyI6W10sIk1zUHJvamVjdEl0ZW1zVHJlZSI6bnVsbCwiTWV0YWRhdGEiOnsiJGlkIjoiNjcxIiwiUmVjZW50Q29sb3JzQ29sbGVjdGlvbiI6IltcIiNGRkIyMEUxMlwiLFwiI0ZGNkYzMTk4XCIsXCIjRkY3MEFENDdcIixcIiNGRkVBMTYxRVwiLFwiI0ZGRkZDMDAwXCIsXCIjRkZFRDdEMzF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IsIlNvdXJjZVRoZW1lIjoie1wiJGlkXCI6XCIxXCIsXCJJZFwiOlwiNGMxMDQ0ZTUtMGI4Ni00NGQ3LWFlZDYtYjFkMTdlNWY4NWJlXCIsXCJDYXRlZ29yeVwiOjIsXCJDdWx0dXJlSW5mb05hbWVcIjpcImVzLVBB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jM3LFwiR1wiOjEyNSxcIkJcIjo0OX19LFwiSG9yaXpvbnRhbEFsaWdubWVudFwiOjAsXCJJc1Zpc2libGVcIjp0cnV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A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i4wLFwiUmlnaHRcIjoxMi4wLFwiQm90dG9tXCI6MC4wfSxcIlBhZGRpbmdcIjp7XCIkaWRcIjpcIjMwXCIsXCJUb3BcIjo3LjAsXCJMZWZ0XCI6MC4wLFwiUmlnaHRcIjowLjAsXCJCb3R0b21cIjo3LjB9LFwiQmFja2dyb3VuZFwiOntcIiRpZFwiOlwiMzFcIixcIkNvbG9yXCI6e1wiJGlkXCI6XCIzMlwiLFwiQVwiOjI1NSxcIlJcIjo2OCxcIkdcIjo4NCxcIkJcIjoxMDZ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1NSxcIkdcIjowLFwiQlwiOjB9fSxcIkVsYXBzZWRUaW1lRm9ybWF0XCI6MS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MxLFwiR1wiOjczLFwiQlwiOjEyNX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3LFwiR1wiOjEyNSxcIkJcIjo0OX19LFwiSG9yaXpvbnRhbEFsaWdubWVudFwiOjAsXCJJc1Zpc2libGVcIjpmYWxz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jM3LFwiR1wiOjEyNSxcIkJcIjo0OX19LFwiSG9yaXpvbnRhbEFsaWdubWVudFwiOjAsXCJJc1Zpc2libGVcIjpmYWxzZX0sXCJIb3Jpem9udGFsQ29ubmVjdG9yU3R5bGVcIjp7XCIkaWRcIjpcIjU2XCIsXCJMaW5lU3R5bGVcIjp7XCIkaWRcIjpcIjU3XCIsXCJMaW5lQ29sb3JcIjp7XCIkaWRcIjpcIjU4XCIsXCJDb2xvclwiOntcIiRpZFwiOlwiNTlcIixcIkFcIjoyNTUsXCJSXCI6MjA0LFwiR1wiOjIwNCxcIkJcIjoyMDR9fSxcIkxpbmVXZWlnaHRcIjoxLjAsXCJMaW5lVHlwZVwiOjB9LFwiSXNWaXNpYmxlXCI6dHJ1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UsXCJEdXJhdGlvblBvc2l0aW9uXCI6MCxcIlBlcmNlbnRhZ2VDb21wbGV0ZWRQb3NpdGlvblwiOjAsXCJTcGFjaW5nXCI6NSxcIklzQmVsb3dUaW1lYmFuZFwiOnRydW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5MSxcIkdcIjoxNTUsXCJCXCI6MjEz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SxcIkZvbnROYW1lXCI6XCJDYWxpYnJpXCIsXCJJc0JvbGRcIjp0cnVlLFwiSXNJdGFsaWNcIjpmYWxzZSxcIklzVW5kZXJsaW5lZFwiOmZhbHNlfSxcIkZvcmVncm91bmRcIjp7XCIkaWRcIjpcIjc2XCIsXCJDb2xvclwiOntcIiRpZFwiOlwiNzdcIixcIkFcIjoyNTUsXCJSXCI6MCxcIkdcIjowLFwiQlwiOjB9fSxcIkhvcml6b250YWxBbGlnbm1lbnRcIjowLFwiSXNWaXNpYmxlXCI6dHJ1ZX0sXCJEYXRlU3R5bGVcIjp7XCIkaWRcIjpcIjc4XCIsXCJGb250U2V0dGluZ3NcIjp7XCIkaWRcIjpcIjc5XCIsXCJGb250U2l6ZVwiOjEwLFwiRm9udE5hbWVcIjpcIkNhbGlicmlcIixcIklzQm9sZFwiOmZhbHNlLFwiSXNJdGFsaWNcIjpmYWxzZSxcIklzVW5kZXJsaW5lZFwiOmZhbHNlfSxcIkZvcmVncm91bmRcIjp7XCIkaWRcIjpcIjgwXCIsXCJDb2xvclwiOntcIiRpZFwiOlwiODFcIixcIkFcIjoyNTUsXCJSXCI6NjgsXCJHXCI6ODQsXCJCXCI6MTA2fX0sXCJIb3Jpem9udGFsQWxpZ25tZW50XCI6MCxcIklzVmlzaWJsZVwiOnRydWV9LFwiRGF0ZUZvcm1hdFwiOntcIiRpZFwiOlwiODJ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ixcIklzQmVsb3dUaW1lYmFuZFwiOmZhbHNlLFwiU2hhcGVTaXplXCI6MSxcIlBhZGRpbmdcIjp7XCIkaWRcIjpcIjg1XCIsXCJUb3BcIjo3LjAsXCJMZWZ0XCI6My4wLFwiUmlnaHRcIjowLjAsXCJCb3R0b21cIjoy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jM0LFwiR1wiOjIyLFwiQlwiOjMw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C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AsXCJJc1Zpc2libGVcIjp0cnVlfSxcIkRhdGVGb3JtYXRcIjp7XCIkaWRcIjpcIjEwM1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I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IzNCxcIkdcIjoyMixcIkJcIjozMH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wLFwiSXNWaXNpYmxlXCI6dHJ1ZX0sXCJEYXRlRm9ybWF0XCI6e1wiJGlkXCI6XCIxMjR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E2MDgwZmFlLTg1ZmItNDYzYy1hZGRhLWRmOWM0YjliMDIzYV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OTEsXCJHXCI6MTU1LFwiQlwiOjIxM319LFwiSXNWaXNpYmxlXCI6dHJ1ZSxcIldpZHRoXCI6MC4wLFwiSGVpZ2h0XCI6MC4wLFwiQm9yZGVyU3R5bGVcIjp7XCIkaWRcIjpcIjE0NlwiLFwiTGluZVN0eWxlXCI6e1wiJGlkXCI6XCIxNDdcIixcIkxpbmVDb2xvclwiOntcIiRpZFwiOlwiMTQ4XCIsXCJDb2xvclwiOntcIiRpZFwiOlwiMTQ5XCIsXCJBXCI6MjU1LFwiUlwiOjIzNCxcIkdcIjoyMixcIkJcIjozMH19LFwiTGluZVdlaWdodFwiOjAuMCxcIkxpbmVUeXBlXCI6MH0sXCJJc1Zpc2libGVcIjpmYWxzZX19LFwiSXNBYm92ZVRpbWViYW5kXCI6ZmFsc2UsXCJTcGFjaW5nXCI6NSxcIkRlZmF1bHRTd2ltbGFuZUFjdGl2aXR5U3R5bGVcIjp7XCIkaWRcIjpcIjE1MFwiLFwiSGVhZGVyU3R5bGVcIjp7XCIkaWRcIjpcIjE1MVwiLFwiVGV4dFN0eWxlXCI6e1wiJGlkXCI6XCIxNTJcIixcIkZvbnRTZXR0aW5nc1wiOntcIiRpZFwiOlwiMTUzXCIsXCJGb250U2l6ZVwiOjExLFwiRm9udE5hbWVcIjpcIkNhbGlicmlcIixcIklzQm9sZFwiOmZhbHNlLFwiSXNJdGFsaWNcIjpmYWxzZSxcIklzVW5kZXJsaW5lZFwiOmZhbHNlfSxcIkZvcmVncm91bmRcIjp7XCIkaWRcIjpcIjE1NFwiLFwiQ29sb3JcIjp7XCIkaWRcIjpcIjE1NVwiLFwiQVwiOjI1NSxcIlJcIjowLFwiR1wiOjAsXCJCXCI6MH19LFwiSG9yaXpvbnRhbEFsaWdubWVudFwiOjAsXCJJc1Zpc2libGVcIjp0cnVlfSxcIlJlY3RhbmdsZVN0eWxlXCI6e1wiJGlkXCI6XCIxNTZcIixcIk1hcmdpblwiOntcIiRpZFwiOlwiMTU3XCIsXCJUb3BcIjowLjAsXCJMZWZ0XCI6MC4wLFwiUmlnaHRcIjowLjAsXCJCb3R0b21cIjowLjB9LFwiUGFkZGluZ1wiOntcIiRpZFwiOlwiMTU4XCIsXCJUb3BcIjowLjAsXCJMZWZ0XCI6MC4wLFwiUmlnaHRcIjowLjAsXCJCb3R0b21cIjowLjB9LFwiQmFja2dyb3VuZFwiOntcIiRpZFwiOlwiMTU5XCIsXCJDb2xvclwiOntcIiRpZFwiOlwiMTYwXCIsXCJBXCI6NjMsXCJSXCI6OTEsXCJHXCI6MTU1LFwiQlwiOjIxM3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5MSxcIkdcIjoxNTUsXCJCXCI6MjEz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1NSxcIkdcIjowLFwiQlwiOjB9fSxcIkxpbmVXZWlnaHRcIjoyLjAsXCJMaW5lVHlwZVwiOjB9LFwiSXNWaXNpYmxlXCI6ZmFsc2V9fSxcIlRpdGxlU3R5bGVcIjp7XCIkaWRcIjpcIjE4NFwiLFwiRm9udFNldHRpbmdzXCI6e1wiJGlkXCI6XCIxODVcIixcIkZvbnRTaXplXCI6MTEsXCJGb250TmFtZVwiOlwiQ2FsaWJyaVwiLFwiSXNCb2xkXCI6dHJ1ZSxcIklzSXRhbGljXCI6ZmFsc2UsXCJJc1VuZGVybGluZWRcIjpmYWxzZX0sXCJGb3JlZ3JvdW5kXCI6e1wiJGlkXCI6XCIxODZcIixcIkNvbG9yXCI6e1wiJGlkXCI6XCIxODdcIixcIkFcIjoyNTUsXCJSXCI6MCxcIkdcIjowLFwiQlwiOjB9fSxcIkhvcml6b250YWxBbGlnbm1lbnRcIjowLFwiSXNWaXNpYmxlXCI6dHJ1ZX0sXCJEYXRlU3R5bGVcIjp7XCIkaWRcIjpcIjE4OFwiLFwiRm9udFNldHRpbmdzXCI6e1wiJGlkXCI6XCIxODlcIixcIkZvbnRTaXplXCI6MTAsXCJGb250TmFtZVwiOlwiQ2FsaWJyaVwiLFwiSXNCb2xkXCI6ZmFsc2UsXCJJc0l0YWxpY1wiOmZhbHNlLFwiSXNVbmRlcmxpbmVkXCI6ZmFsc2V9LFwiRm9yZWdyb3VuZFwiOntcIiRpZFwiOlwiMTkwXCIsXCJDb2xvclwiOntcIiRpZFwiOlwiMTkxXCIsXCJBXCI6MjU1LFwiUlwiOjY4LFwiR1wiOjg0LFwiQlwiOjEwNn19LFwiSG9yaXpvbnRhbEFsaWdubWVudFwiOjAsXCJJc1Zpc2libGVcIjp0cnVlfSxcIkRhdGVGb3JtYXRcIjp7XCIkaWRcIjpcIjE5Ml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xOTNcIixcIkZvcm1hdFwiOjAsXCJJc1Zpc2libGVcIjpmYWxzZSxcIkxhc3RLbm93blZpc2liaWxpdHlTdGF0ZVwiOmZhbHNlfX0sXCJEZWZhdWx0U3dpbWxhbmVUYXNrU3R5bGVcIjp7XCIkaWRcIjpcIjE5NFwiLFwiU2hhcGVcIjowLFwiU2hhcGVUaGlja25lc3NcIjoxLFwiRHVyYXRpb25Gb3JtYXRcIjowLFwiUGVyY2VudGFnZUNvbXBsZXRlVGV4dFN0eWxlXCI6e1wiJGlkXCI6XCIxOTVcIixcIkZvbnRTZXR0aW5nc1wiOntcIiRpZFwiOlwiMTk2XCIsXCJGb250U2l6ZVwiOjEwLFwiRm9udE5hbWVcIjpcIkNhbGlicmlcIixcIklzQm9sZFwiOmZhbHNlLFwiSXNJdGFsaWNcIjpmYWxzZSxcIklzVW5kZXJsaW5lZFwiOmZhbHNlfSxcIkZvcmVncm91bmRcIjp7XCIkaWRcIjpcIjE5N1wiLFwiQ29sb3JcIjp7XCIkaWRcIjpcIjE5OFwiLFwiQVwiOjI1NSxcIlJcIjoyMzcsXCJHXCI6MTI1LFwiQlwiOjQ5fX0sXCJIb3Jpem9udGFsQWxpZ25tZW50XCI6MCxcIklzVmlzaWJsZVwiOmZhbHNlfSxcIlBlcmNlbnRhZ2VDb21wbGV0ZUhpZ2hsaWdodFN0eWxlXCI6e1wiJGlkXCI6XCIxOTlcIixcIkJhY2tncm91bmRcIjp7XCIkaWRcIjpcIjIwMFwiLFwiQ29sb3JcIjp7XCIkaWRcIjpcIjIwMVwiLFwiQVwiOjg5LFwiUlwiOjAsXCJHXCI6MCxcIkJcIjowfX19LFwiRHVyYXRpb25TdHlsZVwiOntcIiRpZFwiOlwiMjAyXCIsXCJGb250U2V0dGluZ3NcIjp7XCIkaWRcIjpcIjIwM1wiLFwiRm9udFNpemVcIjoxMCxcIkZvbnROYW1lXCI6XCJDYWxpYnJpXCIsXCJJc0JvbGRcIjpmYWxzZSxcIklzSXRhbGljXCI6ZmFsc2UsXCJJc1VuZGVybGluZWRcIjpmYWxzZX0sXCJGb3JlZ3JvdW5kXCI6e1wiJGlkXCI6XCIyMDRcIixcIkNvbG9yXCI6e1wiJGlkXCI6XCIyMDVcIixcIkFcIjoyNTUsXCJSXCI6MjM3LFwiR1wiOjEyNSxcIkJcIjo0OX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C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5MSxcIkdcIjoxNTUsXCJCXCI6MjEz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c5LFwiR1wiOjEyOSxcIkJcIjoxODl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zksXCJHXCI6MTI5LFwiQlwiOjE4OX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xNC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2OCxcIkdcIjo4NCxcIkJcIjoxMDZ9LFwiQWNjZW50M1wiOntcIiRpZFwiOlwiMjc3XCIsXCJBXCI6MjU1LFwiUlwiOjkxLFwiR1wiOjE1NSxcIkJcIjoyMTN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2NzIiLCJJbXBhT3B0aW9ucyI6eyIkaWQiOiI2NzM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2NzQiLCJVc2VUaW1lIjpmYWxzZSwiV29ya0RheVN0YXJ0IjoiMDA6MDA6MDAiLCJXb3JrRGF5RW5kIjoiMjM6NTk6MDAifSwiTGFzdFVzZWRUZW1wbGF0ZUlkIjoiNzM1NWI2MzMtYWM2Ni00NTI4LThiNGQtMjk5ZmFlZGM5ZWU5IiwiTGFzdFVzZWRUaGVtZURldGFpbHMiOnsiJGlkIjoiNjc1IiwiSWQiOiI0YzEwNDRlNS0wYjg2LTQ0ZDctYWVkNi1iMWQxN2U1Zjg1YmUiLCJUaXRsZSI6IlVudGl0bGVkIHRoZW1lIiwiQ2F0ZWdvcnkiOjJ9LCJGaXJzdFdlZWtPZlllYXIiOjAsIlBsYWNlTWlsZXN0b25lQXRUaGVCZWdpbm5pbmdPZlRoZURheSI6ZmFsc2UsIkRlcGVuZGVuY3lTY2hlZHVsaW5nU2V0dGluZ3MiOnsiJGlkIjoiNjc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6-13T23:59:00.0000000Z"/>
  <p:tag name="OTLSTARTDATE" val="2024-06-06T00:00:00.0000000Z"/>
  <p:tag name="OTLSHAPETHICKNESSTYPE" val="Custom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6-27T23:59:00.0000000Z"/>
  <p:tag name="OTLSTARTDATE" val="2024-06-14T00:00:00.0000000Z"/>
  <p:tag name="OTLSHAPETHICKNESSTYPE" val="Custom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icio"/>
  <p:tag name="OTLDATE" val="2024-06-06T23:59:00.0000000"/>
  <p:tag name="OTLPOSITIONONTASK" val="None"/>
  <p:tag name="OTLRELATEDTASKID" val="00000000-0000-0000-0000-000000000000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izacion"/>
  <p:tag name="OTLDATE" val="2024-06-27T23:59:00.0000000Z"/>
  <p:tag name="OTLPOSITIONONTASK" val="None"/>
  <p:tag name="OTLRELATEDTASKID" val="00000000-0000-0000-0000-00000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print 1"/>
  <p:tag name="OTLPOSITIONONTASK" val="None"/>
  <p:tag name="OTLRELATEDTASKID" val="00000000-0000-0000-0000-000000000000"/>
  <p:tag name="OTLDATE" val="2024-06-13T23:59:00.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s-PA"/>
  <p:tag name="OTLTIMEBANDTHREEDEFFECTS" val="Gel"/>
  <p:tag name="OTLTIMEBANDAUTODATERANGE" val="True"/>
  <p:tag name="OTLTIMEBANDSTARTDATE" val="0001-01-01T00:00:00.0000000"/>
  <p:tag name="OTLTIMEBANDWORKINGDAYS" val="All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HAPETYPE" val="RectangleTimeband"/>
  <p:tag name="OTLTIMEBANDSHAPEHEIGHT" val="30"/>
  <p:tag name="OTLTIMEBANDSHAPEPADDINGLEFT" val="0"/>
  <p:tag name="OTLTIMEBANDSCALETYPE" val="Weeks"/>
  <p:tag name="OTLTIMEBANDSCALEFORMAT" val="w"/>
  <p:tag name="OTLTIMEBANDENDDATE" val="2024-07-07T23:59:00.0000000"/>
  <p:tag name="OTLTIMEBANDQUICKPOSITION" val="Custom"/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785</TotalTime>
  <Words>41</Words>
  <Application>Microsoft Office PowerPoint</Application>
  <PresentationFormat>Panorámica</PresentationFormat>
  <Paragraphs>20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estudiante</cp:lastModifiedBy>
  <cp:revision>55</cp:revision>
  <dcterms:created xsi:type="dcterms:W3CDTF">2018-09-14T20:39:04Z</dcterms:created>
  <dcterms:modified xsi:type="dcterms:W3CDTF">2024-06-27T20:31:37Z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