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  <p:embeddedFont>
      <p:font typeface="Open Sans ExtraBold"/>
      <p:bold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QuattrocentoSans-boldItalic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dde24e0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ddde24e0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dde24e08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ddde24e08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past 3 years female purchased more bikes than male</a:t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Manufacturing has more employee than any job industries.</a:t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599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599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11" y="992765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  <a:defRPr sz="6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15599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700"/>
              <a:buFont typeface="Arial"/>
              <a:buNone/>
              <a:defRPr sz="3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700"/>
              <a:buFont typeface="Arial"/>
              <a:buNone/>
              <a:defRPr sz="3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700"/>
              <a:buFont typeface="Arial"/>
              <a:buNone/>
              <a:defRPr sz="3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700"/>
              <a:buFont typeface="Arial"/>
              <a:buNone/>
              <a:defRPr sz="3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700"/>
              <a:buFont typeface="Arial"/>
              <a:buNone/>
              <a:defRPr sz="3700"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15599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15599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15599" y="2867799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15599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15599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6443198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5599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15599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15599" y="1852799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53667" y="600199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586000" y="965432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599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15599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  <a:defRPr sz="1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15599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sz="13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599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15599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579127" y="6267759"/>
            <a:ext cx="449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app.powerbi.com/groups/me/reports/c279df97-5357-4ff5-8e7c-fdfebdbf1995?pbi_source=PowerPoin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powerbi.com/groups/me/reports/c279df97-5357-4ff5-8e7c-fdfebdbf1995/ReportSection?pbi_source=PowerPoint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powerbi.com/groups/me/reports/c279df97-5357-4ff5-8e7c-fdfebdbf1995/ReportSectiondd26f28a05e82784ca05?pbi_source=PowerPoin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powerbi.com/groups/me/reports/c279df97-5357-4ff5-8e7c-fdfebdbf1995/ReportSection259a795420e793004370?pbi_source=PowerPoin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powerbi.com/groups/me/reports/c279df97-5357-4ff5-8e7c-fdfebdbf1995/ReportSection67c9e5aab8217cdc8496?pbi_source=PowerPoint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 flipH="1" rot="10800000">
            <a:off x="-1" y="8"/>
            <a:ext cx="12217608" cy="68639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717199" y="2526900"/>
            <a:ext cx="52707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Open Sans ExtraBold"/>
              <a:buNone/>
            </a:pPr>
            <a:r>
              <a:rPr b="0" i="0" lang="en-US" sz="47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 sz="1900"/>
          </a:p>
        </p:txBody>
      </p:sp>
      <p:sp>
        <p:nvSpPr>
          <p:cNvPr id="135" name="Google Shape;135;p26"/>
          <p:cNvSpPr/>
          <p:nvPr/>
        </p:nvSpPr>
        <p:spPr>
          <a:xfrm>
            <a:off x="717200" y="4420633"/>
            <a:ext cx="74007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 Light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 sz="1900"/>
          </a:p>
        </p:txBody>
      </p:sp>
      <p:pic>
        <p:nvPicPr>
          <p:cNvPr descr="Shape 57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800" y="1700699"/>
            <a:ext cx="2643067" cy="31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/>
          <p:nvPr/>
        </p:nvSpPr>
        <p:spPr>
          <a:xfrm>
            <a:off x="717200" y="4888798"/>
            <a:ext cx="8332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 Light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 sz="1900"/>
          </a:p>
        </p:txBody>
      </p:sp>
      <p:sp>
        <p:nvSpPr>
          <p:cNvPr id="138" name="Google Shape;138;p26"/>
          <p:cNvSpPr/>
          <p:nvPr/>
        </p:nvSpPr>
        <p:spPr>
          <a:xfrm>
            <a:off x="-8268" y="-8467"/>
            <a:ext cx="12234000" cy="31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C910"/>
              </a:buClr>
              <a:buSzPts val="4070"/>
              <a:buFont typeface="Quattrocento Sans"/>
              <a:buNone/>
            </a:pPr>
            <a:r>
              <a:rPr b="0" i="0" lang="en-US" sz="4070" u="none" cap="none" strike="noStrike">
                <a:solidFill>
                  <a:srgbClr val="F3C91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KPMG_TASK</a:t>
            </a:r>
            <a:endParaRPr b="0" i="0" sz="4070" u="none" cap="none" strike="noStrike">
              <a:solidFill>
                <a:srgbClr val="F3C91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View in Power BI</a:t>
            </a:r>
            <a:endParaRPr b="0" i="0" sz="12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Downloaded 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10/2/2020 8:38:35 PM India Standard Time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Last data refresh:</a:t>
            </a:r>
            <a:endParaRPr b="1" i="0"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10/2/2020 7:36:42 PM India Standard Time</a:t>
            </a:r>
            <a:endParaRPr b="0" i="0"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544" y="722376"/>
            <a:ext cx="1490690" cy="24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696" y="3694176"/>
            <a:ext cx="162027" cy="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0668" y="-25967"/>
            <a:ext cx="12255300" cy="11199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273367" y="351965"/>
            <a:ext cx="11420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900"/>
          </a:p>
        </p:txBody>
      </p:sp>
      <p:sp>
        <p:nvSpPr>
          <p:cNvPr id="156" name="Google Shape;156;p28"/>
          <p:cNvSpPr/>
          <p:nvPr/>
        </p:nvSpPr>
        <p:spPr>
          <a:xfrm>
            <a:off x="458499" y="1614933"/>
            <a:ext cx="72792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900"/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 sz="1900"/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 sz="1900"/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 sz="1900"/>
          </a:p>
        </p:txBody>
      </p:sp>
      <p:sp>
        <p:nvSpPr>
          <p:cNvPr id="157" name="Google Shape;157;p28"/>
          <p:cNvSpPr/>
          <p:nvPr/>
        </p:nvSpPr>
        <p:spPr>
          <a:xfrm>
            <a:off x="-8268" y="-8467"/>
            <a:ext cx="12234000" cy="31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