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3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3EF8F-4C5F-4403-9FF1-92D56847A68E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F1B24-73A7-460B-B08F-D75256101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09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70A8056-787C-46FE-94F3-F7D3BDC65B55}" type="datetime1">
              <a:rPr lang="en-IN" smtClean="0"/>
              <a:t>23-05-2024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5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161E-312F-4286-9118-4DE679705521}" type="datetime1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A59-17CC-4ED5-AF16-30586E851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9453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161E-312F-4286-9118-4DE679705521}" type="datetime1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A59-17CC-4ED5-AF16-30586E8516F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34752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161E-312F-4286-9118-4DE679705521}" type="datetime1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A59-17CC-4ED5-AF16-30586E8516F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712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161E-312F-4286-9118-4DE679705521}" type="datetime1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A59-17CC-4ED5-AF16-30586E851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2520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161E-312F-4286-9118-4DE679705521}" type="datetime1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A59-17CC-4ED5-AF16-30586E8516F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76746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161E-312F-4286-9118-4DE679705521}" type="datetime1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A59-17CC-4ED5-AF16-30586E8516F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11001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36B9-495D-4C64-A7E7-8600701D6B99}" type="datetime1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A59-17CC-4ED5-AF16-30586E8516F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675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ACAB-1FCA-434D-9234-92A7F29861F4}" type="datetime1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A59-17CC-4ED5-AF16-30586E8516F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87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1981-B206-4952-BA5A-CD7913E84D9B}" type="datetime1">
              <a:rPr lang="en-IN" smtClean="0"/>
              <a:t>23-05-2024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95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CBDB-467F-4C7A-9EFF-24E7090D2731}" type="datetime1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A59-17CC-4ED5-AF16-30586E8516F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42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E18A-53BC-4B56-9F2E-001BBF78518A}" type="datetime1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A59-17CC-4ED5-AF16-30586E851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6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9FC0-C6C9-410C-973D-4404CDB46D91}" type="datetime1">
              <a:rPr lang="en-IN" smtClean="0"/>
              <a:t>23-05-2024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A59-17CC-4ED5-AF16-30586E8516F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0851-BEC0-4F33-8DA6-FE12C0EB6DA8}" type="datetime1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A59-17CC-4ED5-AF16-30586E8516F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41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B2FC-4C30-40BF-8735-85831A8DC41A}" type="datetime1">
              <a:rPr lang="en-IN" smtClean="0"/>
              <a:t>23-05-2024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A59-17CC-4ED5-AF16-30586E851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57D4-75C9-4AB4-A690-55275BF6B004}" type="datetime1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A59-17CC-4ED5-AF16-30586E8516F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65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31855-A7FE-4830-B400-F5472F1B8861}" type="datetime1">
              <a:rPr lang="en-IN" smtClean="0"/>
              <a:t>23-05-2024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8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F7161E-312F-4286-9118-4DE679705521}" type="datetime1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61CA59-17CC-4ED5-AF16-30586E851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220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microsoft.com/office/2007/relationships/hdphoto" Target="../media/hdphoto18.wdp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microsoft.com/office/2007/relationships/hdphoto" Target="../media/hdphoto20.wdp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microsoft.com/office/2007/relationships/hdphoto" Target="../media/hdphoto4.wdp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microsoft.com/office/2007/relationships/hdphoto" Target="../media/hdphoto6.wdp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microsoft.com/office/2007/relationships/hdphoto" Target="../media/hdphoto8.wdp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microsoft.com/office/2007/relationships/hdphoto" Target="../media/hdphoto10.wdp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microsoft.com/office/2007/relationships/hdphoto" Target="../media/hdphoto12.wdp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microsoft.com/office/2007/relationships/hdphoto" Target="../media/hdphoto14.wdp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microsoft.com/office/2007/relationships/hdphoto" Target="../media/hdphoto16.wdp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6C40951E-CAED-496C-B876-013DBE66A445}"/>
              </a:ext>
            </a:extLst>
          </p:cNvPr>
          <p:cNvSpPr txBox="1"/>
          <p:nvPr/>
        </p:nvSpPr>
        <p:spPr>
          <a:xfrm>
            <a:off x="1774505" y="1130536"/>
            <a:ext cx="8046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accent3">
                    <a:lumMod val="50000"/>
                  </a:schemeClr>
                </a:solidFill>
                <a:latin typeface="Tw Cen MT Condensed Extra Bold" panose="020B0803020202020204" pitchFamily="34" charset="0"/>
              </a:rPr>
              <a:t>MUSEUM</a:t>
            </a:r>
            <a:r>
              <a:rPr lang="en-IN" sz="4000" dirty="0">
                <a:solidFill>
                  <a:schemeClr val="accent3">
                    <a:lumMod val="50000"/>
                  </a:schemeClr>
                </a:solidFill>
                <a:latin typeface="Forte" panose="03060902040502070203" pitchFamily="66" charset="0"/>
              </a:rPr>
              <a:t> </a:t>
            </a:r>
            <a:r>
              <a:rPr lang="en-IN" sz="4800" dirty="0">
                <a:solidFill>
                  <a:schemeClr val="accent3">
                    <a:lumMod val="50000"/>
                  </a:schemeClr>
                </a:solidFill>
                <a:latin typeface="Tw Cen MT Condensed Extra Bold" panose="020B0803020202020204" pitchFamily="34" charset="0"/>
              </a:rPr>
              <a:t>AND</a:t>
            </a:r>
            <a:r>
              <a:rPr lang="en-IN" sz="4000" dirty="0">
                <a:solidFill>
                  <a:schemeClr val="accent3">
                    <a:lumMod val="50000"/>
                  </a:schemeClr>
                </a:solidFill>
                <a:latin typeface="Forte" panose="03060902040502070203" pitchFamily="66" charset="0"/>
              </a:rPr>
              <a:t> </a:t>
            </a:r>
            <a:r>
              <a:rPr lang="en-IN" sz="4800" dirty="0">
                <a:solidFill>
                  <a:schemeClr val="accent3">
                    <a:lumMod val="50000"/>
                  </a:schemeClr>
                </a:solidFill>
                <a:latin typeface="Tw Cen MT Condensed Extra Bold" panose="020B0803020202020204" pitchFamily="34" charset="0"/>
              </a:rPr>
              <a:t>PAINTINGS</a:t>
            </a:r>
            <a:r>
              <a:rPr lang="en-IN" sz="4000" dirty="0">
                <a:solidFill>
                  <a:schemeClr val="accent3">
                    <a:lumMod val="50000"/>
                  </a:schemeClr>
                </a:solidFill>
                <a:latin typeface="Forte" panose="03060902040502070203" pitchFamily="66" charset="0"/>
              </a:rPr>
              <a:t> </a:t>
            </a:r>
          </a:p>
          <a:p>
            <a:pPr algn="ctr"/>
            <a:r>
              <a:rPr lang="en-IN" sz="4000" dirty="0">
                <a:solidFill>
                  <a:schemeClr val="accent3">
                    <a:lumMod val="50000"/>
                  </a:schemeClr>
                </a:solidFill>
                <a:latin typeface="Forte" panose="03060902040502070203" pitchFamily="66" charset="0"/>
              </a:rPr>
              <a:t> A </a:t>
            </a:r>
            <a:r>
              <a:rPr lang="en-IN" sz="4800" dirty="0">
                <a:solidFill>
                  <a:schemeClr val="accent3">
                    <a:lumMod val="50000"/>
                  </a:schemeClr>
                </a:solidFill>
                <a:latin typeface="Tw Cen MT Condensed Extra Bold" panose="020B0803020202020204" pitchFamily="34" charset="0"/>
              </a:rPr>
              <a:t>CASE</a:t>
            </a:r>
            <a:r>
              <a:rPr lang="en-IN" sz="4000" dirty="0">
                <a:solidFill>
                  <a:schemeClr val="accent3">
                    <a:lumMod val="50000"/>
                  </a:schemeClr>
                </a:solidFill>
                <a:latin typeface="Forte" panose="03060902040502070203" pitchFamily="66" charset="0"/>
              </a:rPr>
              <a:t> </a:t>
            </a:r>
            <a:r>
              <a:rPr lang="en-IN" sz="4800" dirty="0">
                <a:solidFill>
                  <a:schemeClr val="accent3">
                    <a:lumMod val="50000"/>
                  </a:schemeClr>
                </a:solidFill>
                <a:latin typeface="Tw Cen MT Condensed Extra Bold" panose="020B0803020202020204" pitchFamily="34" charset="0"/>
              </a:rPr>
              <a:t>STUDY</a:t>
            </a:r>
          </a:p>
        </p:txBody>
      </p:sp>
      <p:pic>
        <p:nvPicPr>
          <p:cNvPr id="12308" name="Picture 20" descr="island painting">
            <a:extLst>
              <a:ext uri="{FF2B5EF4-FFF2-40B4-BE49-F238E27FC236}">
                <a16:creationId xmlns:a16="http://schemas.microsoft.com/office/drawing/2014/main" id="{3ABDCC01-7BF3-4462-99A5-C7E273EB3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0"/>
            <a:ext cx="12192000" cy="685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7481765-B5E3-4969-BC28-8FBD0152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A59-17CC-4ED5-AF16-30586E8516F4}" type="slidenum">
              <a:rPr lang="en-IN" smtClean="0"/>
              <a:t>1</a:t>
            </a:fld>
            <a:endParaRPr lang="en-IN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2F13895A-AA01-4925-A319-9F7238AD0F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348753" cy="234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85A550-96CF-46E1-96DA-F97C0B43AE48}"/>
              </a:ext>
            </a:extLst>
          </p:cNvPr>
          <p:cNvSpPr txBox="1"/>
          <p:nvPr/>
        </p:nvSpPr>
        <p:spPr>
          <a:xfrm>
            <a:off x="3009901" y="149770"/>
            <a:ext cx="5200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Tw Cen MT Condensed Extra Bold" panose="020B0803020202020204" pitchFamily="34" charset="0"/>
              </a:rPr>
              <a:t>SQL PROJECT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69EF0F-D612-4C31-A255-DAC42B6FA68D}"/>
              </a:ext>
            </a:extLst>
          </p:cNvPr>
          <p:cNvSpPr txBox="1"/>
          <p:nvPr/>
        </p:nvSpPr>
        <p:spPr>
          <a:xfrm>
            <a:off x="2228850" y="1232648"/>
            <a:ext cx="701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1">
                    <a:lumMod val="50000"/>
                  </a:schemeClr>
                </a:solidFill>
                <a:latin typeface="Tw Cen MT Condensed Extra Bold" panose="020B0803020202020204" pitchFamily="34" charset="0"/>
              </a:rPr>
              <a:t>MUSEUM</a:t>
            </a:r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Tw Cen MT Condensed Extra Bold" panose="020B0803020202020204" pitchFamily="34" charset="0"/>
              </a:rPr>
              <a:t> </a:t>
            </a:r>
            <a:r>
              <a:rPr lang="en-IN" sz="4800" b="1" dirty="0">
                <a:solidFill>
                  <a:schemeClr val="accent1">
                    <a:lumMod val="50000"/>
                  </a:schemeClr>
                </a:solidFill>
                <a:latin typeface="Tw Cen MT Condensed Extra Bold" panose="020B0803020202020204" pitchFamily="34" charset="0"/>
              </a:rPr>
              <a:t>AND</a:t>
            </a:r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Tw Cen MT Condensed Extra Bold" panose="020B0803020202020204" pitchFamily="34" charset="0"/>
              </a:rPr>
              <a:t> </a:t>
            </a:r>
            <a:r>
              <a:rPr lang="en-IN" sz="4800" b="1" dirty="0">
                <a:solidFill>
                  <a:schemeClr val="accent1">
                    <a:lumMod val="50000"/>
                  </a:schemeClr>
                </a:solidFill>
                <a:latin typeface="Tw Cen MT Condensed Extra Bold" panose="020B0803020202020204" pitchFamily="34" charset="0"/>
              </a:rPr>
              <a:t>PAINTINGS</a:t>
            </a:r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Tw Cen MT Condensed Extra Bold" panose="020B0803020202020204" pitchFamily="34" charset="0"/>
              </a:rPr>
              <a:t> </a:t>
            </a:r>
          </a:p>
          <a:p>
            <a:pPr algn="ctr"/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Tw Cen MT Condensed Extra Bold" panose="020B0803020202020204" pitchFamily="34" charset="0"/>
              </a:rPr>
              <a:t>A CASE STUDY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706AD2-CB7F-4B10-99CE-5B67DE1F1626}"/>
              </a:ext>
            </a:extLst>
          </p:cNvPr>
          <p:cNvSpPr txBox="1"/>
          <p:nvPr/>
        </p:nvSpPr>
        <p:spPr>
          <a:xfrm>
            <a:off x="381000" y="3593881"/>
            <a:ext cx="30194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defRPr>
            </a:lvl1pPr>
          </a:lstStyle>
          <a:p>
            <a:r>
              <a:rPr lang="en-IN" dirty="0">
                <a:latin typeface="Tw Cen MT Condensed Extra Bold" panose="020B0803020202020204" pitchFamily="34" charset="0"/>
              </a:rPr>
              <a:t>BY ,</a:t>
            </a:r>
          </a:p>
          <a:p>
            <a:r>
              <a:rPr lang="en-IN" dirty="0">
                <a:latin typeface="Tw Cen MT Condensed Extra Bold" panose="020B0803020202020204" pitchFamily="34" charset="0"/>
              </a:rPr>
              <a:t>AZHAGAPAN T</a:t>
            </a:r>
          </a:p>
        </p:txBody>
      </p:sp>
    </p:spTree>
    <p:extLst>
      <p:ext uri="{BB962C8B-B14F-4D97-AF65-F5344CB8AC3E}">
        <p14:creationId xmlns:p14="http://schemas.microsoft.com/office/powerpoint/2010/main" val="3487526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B04AC9-6595-4815-9F66-94D5943C0C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08" y="1757311"/>
            <a:ext cx="6104026" cy="2736082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rgbClr val="FFC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51F9A7-6058-40CC-987C-2064BFCA2BA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5" y="2303764"/>
            <a:ext cx="3818025" cy="14097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rgbClr val="FFC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BE928A-0C6E-4B6F-B9DA-3071178213C1}"/>
              </a:ext>
            </a:extLst>
          </p:cNvPr>
          <p:cNvSpPr txBox="1"/>
          <p:nvPr/>
        </p:nvSpPr>
        <p:spPr>
          <a:xfrm>
            <a:off x="1190625" y="571500"/>
            <a:ext cx="1029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query to fetch the country which has the 3rd highest no of paintings.</a:t>
            </a:r>
            <a:endParaRPr lang="en-IN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4" descr="a man is painting a picture of a church">
            <a:extLst>
              <a:ext uri="{FF2B5EF4-FFF2-40B4-BE49-F238E27FC236}">
                <a16:creationId xmlns:a16="http://schemas.microsoft.com/office/drawing/2014/main" id="{79AFCFF1-FF82-498D-8B11-B1ABD60A5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53695"/>
            <a:ext cx="2519081" cy="185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93E64E9-F163-44C1-8F1D-BA796E69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A59-17CC-4ED5-AF16-30586E8516F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81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EF0083-3B91-4947-94D8-44892E50F32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97" y="1621637"/>
            <a:ext cx="5955254" cy="3157112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rgbClr val="FFC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931D20-4671-4884-B7E0-E5CE635EB12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190" y="2211834"/>
            <a:ext cx="4581525" cy="15621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rgbClr val="FFC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A3E1DE-EFD2-4594-B2F3-DF02EF09F9D5}"/>
              </a:ext>
            </a:extLst>
          </p:cNvPr>
          <p:cNvSpPr txBox="1"/>
          <p:nvPr/>
        </p:nvSpPr>
        <p:spPr>
          <a:xfrm>
            <a:off x="632012" y="273984"/>
            <a:ext cx="1068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query to fetch the artist who has the most no of portraits paintings outside USA. Display artist name, no of paintings and the artist nationality.</a:t>
            </a:r>
            <a:endParaRPr lang="en-IN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4" descr="a man is painting a picture of a church">
            <a:extLst>
              <a:ext uri="{FF2B5EF4-FFF2-40B4-BE49-F238E27FC236}">
                <a16:creationId xmlns:a16="http://schemas.microsoft.com/office/drawing/2014/main" id="{A87385D5-5028-465D-B9D9-25C360736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53695"/>
            <a:ext cx="2519081" cy="185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A984A-933A-4F20-8994-503A899D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A59-17CC-4ED5-AF16-30586E8516F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59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781036-4EAD-4C02-AB64-E80D8B9DFA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453" y="2218027"/>
            <a:ext cx="6096000" cy="3845859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rgbClr val="FFC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C7E80F-8406-452D-BDDF-6A55E1D9305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1" y="2218027"/>
            <a:ext cx="4149082" cy="1136938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rgbClr val="FFC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819B02-2452-4E40-A629-1E8426BC234E}"/>
              </a:ext>
            </a:extLst>
          </p:cNvPr>
          <p:cNvSpPr txBox="1"/>
          <p:nvPr/>
        </p:nvSpPr>
        <p:spPr>
          <a:xfrm>
            <a:off x="1019176" y="439389"/>
            <a:ext cx="1010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query to find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paintings which are not displayed on any museums.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a man is painting a picture of a church">
            <a:extLst>
              <a:ext uri="{FF2B5EF4-FFF2-40B4-BE49-F238E27FC236}">
                <a16:creationId xmlns:a16="http://schemas.microsoft.com/office/drawing/2014/main" id="{80D40849-00B5-4914-B68E-25A230F60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53695"/>
            <a:ext cx="2519081" cy="185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7481765-B5E3-4969-BC28-8FBD0152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A59-17CC-4ED5-AF16-30586E8516F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57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C5B15C-9F58-4467-99F3-3E209BF883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66" y="2250888"/>
            <a:ext cx="4892042" cy="1019175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rgbClr val="FFC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0D9628-C164-4738-891E-911C79D542F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836" y="2250888"/>
            <a:ext cx="4892042" cy="3854337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rgbClr val="FFC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4972E3-BE0F-4E2A-AE48-B502263BA735}"/>
              </a:ext>
            </a:extLst>
          </p:cNvPr>
          <p:cNvSpPr txBox="1"/>
          <p:nvPr/>
        </p:nvSpPr>
        <p:spPr>
          <a:xfrm>
            <a:off x="933450" y="521942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query to identify the paintings whose asking price is less than 50% of its regular price.</a:t>
            </a:r>
            <a:endParaRPr lang="en-IN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4" descr="a man is painting a picture of a church">
            <a:extLst>
              <a:ext uri="{FF2B5EF4-FFF2-40B4-BE49-F238E27FC236}">
                <a16:creationId xmlns:a16="http://schemas.microsoft.com/office/drawing/2014/main" id="{ABA18A73-E1CC-4CA0-ACF5-601082FD7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53695"/>
            <a:ext cx="2519081" cy="185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204676C-7C6B-4B2F-8742-1CA9F90A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A59-17CC-4ED5-AF16-30586E8516F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94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F67408-AA6F-41C6-9F40-E713EC86F2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74" y="2325598"/>
            <a:ext cx="5160653" cy="2144052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rgbClr val="FFC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E022AD-8032-4C17-B993-BEA021156A2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06" y="2426049"/>
            <a:ext cx="4935598" cy="971575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rgbClr val="FFC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90E4B5-1B23-408D-95F7-509D856BF708}"/>
              </a:ext>
            </a:extLst>
          </p:cNvPr>
          <p:cNvSpPr txBox="1"/>
          <p:nvPr/>
        </p:nvSpPr>
        <p:spPr>
          <a:xfrm>
            <a:off x="1924050" y="609600"/>
            <a:ext cx="894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query to find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canvas size costs the most. </a:t>
            </a:r>
            <a:endParaRPr lang="en-IN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4" descr="a man is painting a picture of a church">
            <a:extLst>
              <a:ext uri="{FF2B5EF4-FFF2-40B4-BE49-F238E27FC236}">
                <a16:creationId xmlns:a16="http://schemas.microsoft.com/office/drawing/2014/main" id="{AC40F591-CB6F-44D6-83B5-D5E012554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4390"/>
            <a:ext cx="2519081" cy="185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BE2A70A-8E5F-4E27-9AEA-FAE11A9C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A59-17CC-4ED5-AF16-30586E8516F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91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761F65-EB80-4EF2-B31B-1BECF9CE01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9" y="1603020"/>
            <a:ext cx="6768271" cy="2720576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rgbClr val="FFC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22EE45-990A-42D4-B835-57D0F5869AE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444" y="1603020"/>
            <a:ext cx="4383384" cy="3741538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rgbClr val="FFC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418A6F-1678-4C4D-A351-A68D4BFAB1D5}"/>
              </a:ext>
            </a:extLst>
          </p:cNvPr>
          <p:cNvSpPr txBox="1"/>
          <p:nvPr/>
        </p:nvSpPr>
        <p:spPr>
          <a:xfrm>
            <a:off x="1725146" y="411256"/>
            <a:ext cx="837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query to fetch the top 10 most famous painting subject.</a:t>
            </a:r>
            <a:endParaRPr lang="en-IN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4" descr="a man is painting a picture of a church">
            <a:extLst>
              <a:ext uri="{FF2B5EF4-FFF2-40B4-BE49-F238E27FC236}">
                <a16:creationId xmlns:a16="http://schemas.microsoft.com/office/drawing/2014/main" id="{74EFE857-76E8-4828-80CA-F464B8FA4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53695"/>
            <a:ext cx="2519081" cy="185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0C991DE-D886-4851-9C44-A8270EAB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A59-17CC-4ED5-AF16-30586E8516F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19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4E2E69-2D57-4EC7-845A-0D203C7381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85" y="1804305"/>
            <a:ext cx="6546357" cy="2817592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rgbClr val="FFC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BBCD23-BD3B-4423-BB33-351103DFE64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711" y="1804305"/>
            <a:ext cx="4371127" cy="2893792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rgbClr val="FFC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834A52-1AA3-433F-8035-A8DE7FDD31BB}"/>
              </a:ext>
            </a:extLst>
          </p:cNvPr>
          <p:cNvSpPr txBox="1"/>
          <p:nvPr/>
        </p:nvSpPr>
        <p:spPr>
          <a:xfrm>
            <a:off x="546287" y="365312"/>
            <a:ext cx="1085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query to identify the museums which are open on both Sunday and Monday. Display museum name, city.</a:t>
            </a:r>
            <a:endParaRPr lang="en-IN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4" descr="a man is painting a picture of a church">
            <a:extLst>
              <a:ext uri="{FF2B5EF4-FFF2-40B4-BE49-F238E27FC236}">
                <a16:creationId xmlns:a16="http://schemas.microsoft.com/office/drawing/2014/main" id="{872DEAEC-35EC-4856-AF50-A7AA15BD6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53695"/>
            <a:ext cx="2519081" cy="185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132C9B5-F06E-4E72-BF67-05E4D4D3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A59-17CC-4ED5-AF16-30586E8516F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6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BDF9250-7CC2-4755-936F-6356ACE4A3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886" y="2129576"/>
            <a:ext cx="4052053" cy="1785881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rgbClr val="FFC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EE7389-2704-4305-B2C3-399733C50BF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88" y="2464341"/>
            <a:ext cx="2474646" cy="1116353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rgbClr val="FFC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843AB1-FB4C-4F92-BD62-9ECC4F4A6C65}"/>
              </a:ext>
            </a:extLst>
          </p:cNvPr>
          <p:cNvSpPr txBox="1"/>
          <p:nvPr/>
        </p:nvSpPr>
        <p:spPr>
          <a:xfrm>
            <a:off x="1543050" y="723900"/>
            <a:ext cx="910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query to find the number of museums open every single day.</a:t>
            </a:r>
            <a:endParaRPr lang="en-IN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4" descr="a man is painting a picture of a church">
            <a:extLst>
              <a:ext uri="{FF2B5EF4-FFF2-40B4-BE49-F238E27FC236}">
                <a16:creationId xmlns:a16="http://schemas.microsoft.com/office/drawing/2014/main" id="{39009E6E-0206-4493-9584-206D12D5C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53695"/>
            <a:ext cx="2519081" cy="185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6F91088-7CEF-4431-A41E-4B949B17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A59-17CC-4ED5-AF16-30586E8516F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30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D168F2-6F5E-4FAE-9395-0581E1E7C5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15" y="2033611"/>
            <a:ext cx="5517337" cy="2341344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rgbClr val="FFC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9C1E15-4F32-4BE8-A0D2-393E7E37452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49" y="2033611"/>
            <a:ext cx="5517336" cy="2341344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rgbClr val="FFC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C3F248-D3B8-4590-9FF4-6BDED429A5D5}"/>
              </a:ext>
            </a:extLst>
          </p:cNvPr>
          <p:cNvSpPr txBox="1"/>
          <p:nvPr/>
        </p:nvSpPr>
        <p:spPr>
          <a:xfrm>
            <a:off x="719137" y="523875"/>
            <a:ext cx="10753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query to find the top 5 most popular museum.(Popularity is defined based on most no of paintings in a museum).</a:t>
            </a:r>
            <a:endParaRPr lang="en-IN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4" descr="a man is painting a picture of a church">
            <a:extLst>
              <a:ext uri="{FF2B5EF4-FFF2-40B4-BE49-F238E27FC236}">
                <a16:creationId xmlns:a16="http://schemas.microsoft.com/office/drawing/2014/main" id="{5D144346-73C1-4C78-807B-5D7689E0A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53695"/>
            <a:ext cx="2519081" cy="185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E864C-C630-42AC-B032-239F4B4D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A59-17CC-4ED5-AF16-30586E8516F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59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69A648-0FBE-48C6-BF52-D7F16926A3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2167779"/>
            <a:ext cx="5981700" cy="1895474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rgbClr val="FFC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540929-AC82-4422-9E59-8F9D21D8A4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50" y="2028265"/>
            <a:ext cx="4391025" cy="2314575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rgbClr val="FFC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C34A07-51E6-4F0B-B244-1B05849772A2}"/>
              </a:ext>
            </a:extLst>
          </p:cNvPr>
          <p:cNvSpPr txBox="1"/>
          <p:nvPr/>
        </p:nvSpPr>
        <p:spPr>
          <a:xfrm>
            <a:off x="885825" y="504825"/>
            <a:ext cx="10296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query to fetch the top 5 most popular artist. (Popularity is defined based on most no of paintings done by an artist).</a:t>
            </a:r>
            <a:endParaRPr lang="en-IN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4" descr="a man is painting a picture of a church">
            <a:extLst>
              <a:ext uri="{FF2B5EF4-FFF2-40B4-BE49-F238E27FC236}">
                <a16:creationId xmlns:a16="http://schemas.microsoft.com/office/drawing/2014/main" id="{7E744FED-E3D8-4AFE-9EC4-90209E49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53695"/>
            <a:ext cx="2519081" cy="185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D7DCB0-88E6-42EB-83D2-C437A429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A59-17CC-4ED5-AF16-30586E8516F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704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392</TotalTime>
  <Words>225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Forte</vt:lpstr>
      <vt:lpstr>Garamond</vt:lpstr>
      <vt:lpstr>Tw Cen MT Condensed Extra Bold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Azhagapan T</dc:creator>
  <cp:lastModifiedBy>Azhagapan T</cp:lastModifiedBy>
  <cp:revision>30</cp:revision>
  <dcterms:created xsi:type="dcterms:W3CDTF">2024-05-23T06:32:01Z</dcterms:created>
  <dcterms:modified xsi:type="dcterms:W3CDTF">2024-05-23T13:04:33Z</dcterms:modified>
</cp:coreProperties>
</file>