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7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9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9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92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33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3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30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68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01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EE77AA-E75C-4E9D-AC28-83E73CA5D7B2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8B1F8-20C9-4BAF-B855-8D4C73C8C3E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FD527-A541-4061-B4E2-3CB79883B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             </a:t>
            </a:r>
            <a:r>
              <a:rPr lang="fr-FR" sz="8800" b="1" dirty="0">
                <a:solidFill>
                  <a:srgbClr val="C00000"/>
                </a:solidFill>
              </a:rPr>
              <a:t>Fonctions du             		       projet (</a:t>
            </a:r>
            <a:r>
              <a:rPr lang="fr-FR" sz="8800" b="1" dirty="0" err="1">
                <a:solidFill>
                  <a:srgbClr val="C00000"/>
                </a:solidFill>
              </a:rPr>
              <a:t>itec</a:t>
            </a:r>
            <a:r>
              <a:rPr lang="fr-FR" sz="8800" b="1" dirty="0">
                <a:solidFill>
                  <a:srgbClr val="C00000"/>
                </a:solidFill>
              </a:rPr>
              <a:t>)</a:t>
            </a:r>
            <a:endParaRPr lang="fr-FR" b="1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B76975-9F68-4D3E-8432-DAC9D2268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6" t="563"/>
          <a:stretch/>
        </p:blipFill>
        <p:spPr>
          <a:xfrm>
            <a:off x="1553685" y="758952"/>
            <a:ext cx="2804670" cy="3417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663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4BFF9-7D93-4D41-997F-C52FD007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 </a:t>
            </a:r>
            <a:r>
              <a:rPr lang="fr-FR" b="1" dirty="0"/>
              <a:t>Matériel et but du projet 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C07B0-95F2-4564-B758-78059D1A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                                                vélo:                                           Recharger un téléphone a l’aide </a:t>
            </a:r>
          </a:p>
          <a:p>
            <a:r>
              <a:rPr lang="fr-FR" dirty="0"/>
              <a:t>                                                                                                     de l’énergie électrique produit grâce à </a:t>
            </a:r>
          </a:p>
          <a:p>
            <a:r>
              <a:rPr lang="fr-FR" dirty="0"/>
              <a:t>-Batterie                                                                                     un vélo.</a:t>
            </a:r>
          </a:p>
          <a:p>
            <a:r>
              <a:rPr lang="fr-FR" dirty="0"/>
              <a:t>-Dynamo (alternateur)</a:t>
            </a:r>
          </a:p>
          <a:p>
            <a:r>
              <a:rPr lang="fr-FR" dirty="0"/>
              <a:t>-Support pour le téléphone</a:t>
            </a:r>
          </a:p>
          <a:p>
            <a:r>
              <a:rPr lang="fr-FR" dirty="0"/>
              <a:t>-Câbles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7CAD025-1730-4D68-8490-00350050E26A}"/>
              </a:ext>
            </a:extLst>
          </p:cNvPr>
          <p:cNvCxnSpPr/>
          <p:nvPr/>
        </p:nvCxnSpPr>
        <p:spPr>
          <a:xfrm>
            <a:off x="5844331" y="2080469"/>
            <a:ext cx="0" cy="366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7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31FB-617A-4742-BBF7-DD4C810B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658"/>
            <a:ext cx="10058400" cy="1450757"/>
          </a:xfrm>
        </p:spPr>
        <p:txBody>
          <a:bodyPr/>
          <a:lstStyle/>
          <a:p>
            <a:r>
              <a:rPr lang="fr-FR" dirty="0"/>
              <a:t>                             </a:t>
            </a:r>
            <a:r>
              <a:rPr lang="fr-FR" b="1" dirty="0"/>
              <a:t>Fonctions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24CFCEC-D954-4E2C-815D-A1B462A1F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108238"/>
              </p:ext>
            </p:extLst>
          </p:nvPr>
        </p:nvGraphicFramePr>
        <p:xfrm>
          <a:off x="302659" y="1854653"/>
          <a:ext cx="1158668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782">
                  <a:extLst>
                    <a:ext uri="{9D8B030D-6E8A-4147-A177-3AD203B41FA5}">
                      <a16:colId xmlns:a16="http://schemas.microsoft.com/office/drawing/2014/main" val="877606588"/>
                    </a:ext>
                  </a:extLst>
                </a:gridCol>
                <a:gridCol w="3489344">
                  <a:extLst>
                    <a:ext uri="{9D8B030D-6E8A-4147-A177-3AD203B41FA5}">
                      <a16:colId xmlns:a16="http://schemas.microsoft.com/office/drawing/2014/main" val="3438766823"/>
                    </a:ext>
                  </a:extLst>
                </a:gridCol>
                <a:gridCol w="3488555">
                  <a:extLst>
                    <a:ext uri="{9D8B030D-6E8A-4147-A177-3AD203B41FA5}">
                      <a16:colId xmlns:a16="http://schemas.microsoft.com/office/drawing/2014/main" val="3808193736"/>
                    </a:ext>
                  </a:extLst>
                </a:gridCol>
              </a:tblGrid>
              <a:tr h="154053">
                <a:tc>
                  <a:txBody>
                    <a:bodyPr/>
                    <a:lstStyle/>
                    <a:p>
                      <a:r>
                        <a:rPr lang="fr-FR" dirty="0"/>
                        <a:t> fonctions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contraintes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00966"/>
                  </a:ext>
                </a:extLst>
              </a:tr>
              <a:tr h="227412"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r>
                        <a:rPr lang="fr-FR" sz="1400" dirty="0"/>
                        <a:t>Recharger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 </a:t>
                      </a:r>
                    </a:p>
                    <a:p>
                      <a:r>
                        <a:rPr lang="fr-FR" sz="1400" dirty="0"/>
                        <a:t>Rechargé sans prises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 L’aide d’une dynamo relié à la batterie attaché sur le tube oblique du vélo, elle-même relié au téléphone à l’aide de câbles assez long jusqu’au guidon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1381"/>
                  </a:ext>
                </a:extLst>
              </a:tr>
              <a:tr h="227412"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r>
                        <a:rPr lang="fr-FR" sz="1400" dirty="0"/>
                        <a:t>Communiquer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Afficher (le temps de vélo pour recharger le téléphone), la consommation etc. A l’aide d’un petit écran ( afficheur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Attacher l’écran ( afficheur ) sur le tube supérieur du vélo à l’aide d’un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57615"/>
                  </a:ext>
                </a:extLst>
              </a:tr>
              <a:tr h="227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Poser son téléphone et pouvoir le consulter en le rechargeant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Comment l’accrocher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A l’aide d’un support attaché sur le guidon et qui seras vissé selon le diamètre de la        </a:t>
                      </a:r>
                    </a:p>
                    <a:p>
                      <a:r>
                        <a:rPr lang="fr-FR" sz="1400" dirty="0"/>
                        <a:t>Potence du guidon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45124"/>
                  </a:ext>
                </a:extLst>
              </a:tr>
              <a:tr h="603011">
                <a:tc>
                  <a:txBody>
                    <a:bodyPr/>
                    <a:lstStyle/>
                    <a:p>
                      <a:r>
                        <a:rPr lang="fr-FR" sz="1400" dirty="0"/>
                        <a:t>Pédaler sur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Surélever la roue pour qu’elle tourne dans le vide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Faire un support en bois et faire un troue au milieu pour laissé tourner la roue et selon la largeur, poser les bases du vélo sur le support à coté du troue (fente)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8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30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235EE-6642-4F6E-9F7D-E75AB1BF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</a:t>
            </a:r>
            <a:r>
              <a:rPr lang="fr-FR" b="1" dirty="0"/>
              <a:t>Fonctions(2)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57EED94-D418-4CD9-BC87-8019210C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66658"/>
              </p:ext>
            </p:extLst>
          </p:nvPr>
        </p:nvGraphicFramePr>
        <p:xfrm>
          <a:off x="1272236" y="1853642"/>
          <a:ext cx="9883444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861">
                  <a:extLst>
                    <a:ext uri="{9D8B030D-6E8A-4147-A177-3AD203B41FA5}">
                      <a16:colId xmlns:a16="http://schemas.microsoft.com/office/drawing/2014/main" val="772737639"/>
                    </a:ext>
                  </a:extLst>
                </a:gridCol>
                <a:gridCol w="2470861">
                  <a:extLst>
                    <a:ext uri="{9D8B030D-6E8A-4147-A177-3AD203B41FA5}">
                      <a16:colId xmlns:a16="http://schemas.microsoft.com/office/drawing/2014/main" val="3189839330"/>
                    </a:ext>
                  </a:extLst>
                </a:gridCol>
                <a:gridCol w="2470861">
                  <a:extLst>
                    <a:ext uri="{9D8B030D-6E8A-4147-A177-3AD203B41FA5}">
                      <a16:colId xmlns:a16="http://schemas.microsoft.com/office/drawing/2014/main" val="1800693297"/>
                    </a:ext>
                  </a:extLst>
                </a:gridCol>
                <a:gridCol w="2470861">
                  <a:extLst>
                    <a:ext uri="{9D8B030D-6E8A-4147-A177-3AD203B41FA5}">
                      <a16:colId xmlns:a16="http://schemas.microsoft.com/office/drawing/2014/main" val="1724252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composant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contrainte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Dynamo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Fournir l’énergie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fixer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60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Batterie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Stocker et distribuer l’énergie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fixer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2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Câbles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Relier les composants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longueur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prendre des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Afficheur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Communiquer des informations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fixer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Trouver un support adapté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Support téléphone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Tenir le téléphone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fixer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visser selon le diamètre de la potence du guidon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9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Support roue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Faire pédaler dans le 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Être de bonne 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Prendre les dimensions de la roue et de la largeur des 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10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6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1D45673-77D9-486C-A7A1-FFA359E45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924" y="1916573"/>
            <a:ext cx="6108151" cy="425542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B2F9756-3D2B-4B85-9BAF-AB1BF8C264F8}"/>
              </a:ext>
            </a:extLst>
          </p:cNvPr>
          <p:cNvSpPr txBox="1"/>
          <p:nvPr/>
        </p:nvSpPr>
        <p:spPr>
          <a:xfrm>
            <a:off x="4661965" y="1048840"/>
            <a:ext cx="4488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Eléments du vélo: schéma</a:t>
            </a:r>
          </a:p>
        </p:txBody>
      </p:sp>
    </p:spTree>
    <p:extLst>
      <p:ext uri="{BB962C8B-B14F-4D97-AF65-F5344CB8AC3E}">
        <p14:creationId xmlns:p14="http://schemas.microsoft.com/office/powerpoint/2010/main" val="16706800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298</Words>
  <Application>Microsoft Office PowerPoint</Application>
  <PresentationFormat>Grand écran</PresentationFormat>
  <Paragraphs>58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                Fonctions du                      projet (itec)</vt:lpstr>
      <vt:lpstr>   Matériel et but du projet  </vt:lpstr>
      <vt:lpstr>                             Fonctions</vt:lpstr>
      <vt:lpstr>    Fonctions(2)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Fonctions du                  projet (itec)</dc:title>
  <dc:creator>lemaitre2</dc:creator>
  <cp:lastModifiedBy>lemaitre2</cp:lastModifiedBy>
  <cp:revision>25</cp:revision>
  <dcterms:created xsi:type="dcterms:W3CDTF">2022-03-15T07:25:26Z</dcterms:created>
  <dcterms:modified xsi:type="dcterms:W3CDTF">2022-03-16T15:18:27Z</dcterms:modified>
</cp:coreProperties>
</file>