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10AB0-24DD-403A-A565-8C4D84D6ACFC}" v="3" dt="2025-08-28T10:34:15.4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zhan" userId="0d98b240f7090e45" providerId="LiveId" clId="{18048C9E-BD02-4C3A-9BC9-92E89869CE04}"/>
    <pc:docChg chg="modSld">
      <pc:chgData name="Mohammed Azhan" userId="0d98b240f7090e45" providerId="LiveId" clId="{18048C9E-BD02-4C3A-9BC9-92E89869CE04}" dt="2025-08-28T11:11:38.356" v="6" actId="14100"/>
      <pc:docMkLst>
        <pc:docMk/>
      </pc:docMkLst>
      <pc:sldChg chg="modSp mod">
        <pc:chgData name="Mohammed Azhan" userId="0d98b240f7090e45" providerId="LiveId" clId="{18048C9E-BD02-4C3A-9BC9-92E89869CE04}" dt="2025-08-28T11:04:43.526" v="1" actId="14100"/>
        <pc:sldMkLst>
          <pc:docMk/>
          <pc:sldMk cId="0" sldId="261"/>
        </pc:sldMkLst>
        <pc:spChg chg="mod">
          <ac:chgData name="Mohammed Azhan" userId="0d98b240f7090e45" providerId="LiveId" clId="{18048C9E-BD02-4C3A-9BC9-92E89869CE04}" dt="2025-08-28T11:04:43.526" v="1" actId="14100"/>
          <ac:spMkLst>
            <pc:docMk/>
            <pc:sldMk cId="0" sldId="261"/>
            <ac:spMk id="9" creationId="{C7AC74B4-4ABE-127E-101E-D75C0DB4B14C}"/>
          </ac:spMkLst>
        </pc:spChg>
      </pc:sldChg>
      <pc:sldChg chg="modSp mod">
        <pc:chgData name="Mohammed Azhan" userId="0d98b240f7090e45" providerId="LiveId" clId="{18048C9E-BD02-4C3A-9BC9-92E89869CE04}" dt="2025-08-28T11:11:38.356" v="6" actId="14100"/>
        <pc:sldMkLst>
          <pc:docMk/>
          <pc:sldMk cId="0" sldId="263"/>
        </pc:sldMkLst>
        <pc:spChg chg="mod">
          <ac:chgData name="Mohammed Azhan" userId="0d98b240f7090e45" providerId="LiveId" clId="{18048C9E-BD02-4C3A-9BC9-92E89869CE04}" dt="2025-08-28T11:11:38.356" v="6" actId="14100"/>
          <ac:spMkLst>
            <pc:docMk/>
            <pc:sldMk cId="0" sldId="263"/>
            <ac:spMk id="11" creationId="{BD6C7A8E-FDE1-7F66-9572-FF6C41C668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	      :  T Mohammed Azhan</a:t>
            </a:r>
          </a:p>
          <a:p>
            <a:r>
              <a:rPr lang="en-US" sz="2400" dirty="0"/>
              <a:t>REGISTER NO AND NMID :  31924u18010/ astvu31931924u18010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		      :  B.Sc. Computer Science</a:t>
            </a:r>
          </a:p>
          <a:p>
            <a:r>
              <a:rPr lang="en-US" sz="2400" dirty="0"/>
              <a:t>COLLEGE    		      :  Mazharul Uloom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4038600"/>
            <a:ext cx="2314575" cy="27622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24555" y="2775985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C7A8E-FDE1-7F66-9572-FF6C41C6686B}"/>
              </a:ext>
            </a:extLst>
          </p:cNvPr>
          <p:cNvSpPr txBox="1"/>
          <p:nvPr/>
        </p:nvSpPr>
        <p:spPr>
          <a:xfrm>
            <a:off x="1173794" y="1482095"/>
            <a:ext cx="6099348" cy="2539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Functionality: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Smooth navigation with sticky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Animated progress bars &amp; counters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Project filtering (Isotope)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Interactive image lightbox (</a:t>
            </a:r>
            <a:r>
              <a:rPr lang="en-IN" sz="2400" dirty="0" err="1"/>
              <a:t>Glightbox</a:t>
            </a:r>
            <a:r>
              <a:rPr lang="en-IN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Form submission handling via PHP script</a:t>
            </a:r>
            <a:endParaRPr lang="en-IN" dirty="0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00DA44-02B2-0E60-166B-6DF75063E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819" y="2512019"/>
            <a:ext cx="4770435" cy="40588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BB92BB1-8252-15D7-6B04-6D5D192732E1}"/>
              </a:ext>
            </a:extLst>
          </p:cNvPr>
          <p:cNvSpPr txBox="1"/>
          <p:nvPr/>
        </p:nvSpPr>
        <p:spPr>
          <a:xfrm>
            <a:off x="3517687" y="4867676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Screenshot: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5BD6D-2B2E-C266-5AFD-FCF2372CB748}"/>
              </a:ext>
            </a:extLst>
          </p:cNvPr>
          <p:cNvSpPr txBox="1"/>
          <p:nvPr/>
        </p:nvSpPr>
        <p:spPr>
          <a:xfrm>
            <a:off x="1295400" y="1857375"/>
            <a:ext cx="74659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portfolio website successfully demonstrates my skills, education, and projects in a professional and interactive way. It serves as a digital resume, helping recruiters, clients, and collaborators easily evaluate my capabilities while enhancing my online presence and career opportunities.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8787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IN" sz="4250" spc="25" dirty="0"/>
            </a:br>
            <a:r>
              <a:rPr lang="en-IN" sz="3600" spc="25" dirty="0">
                <a:latin typeface="Sitka Display" pitchFamily="2" charset="0"/>
              </a:rPr>
              <a:t>My Portfolio</a:t>
            </a:r>
            <a:endParaRPr sz="4250" dirty="0">
              <a:latin typeface="Sitka Display" pitchFamily="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E97E317-7D45-74D5-4525-EC21275D9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88" y="2019300"/>
            <a:ext cx="676285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problems which I have faced are: choosing right projects, cluttered design, poor responsiveness, slow performance, broken links, weak project explanations, lack of personality, outdated skills, and not updating regularly - making the portfolio look generic instead of professional.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6285" y="829627"/>
            <a:ext cx="526351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23031-B815-0607-1151-A10FEE0F071F}"/>
              </a:ext>
            </a:extLst>
          </p:cNvPr>
          <p:cNvSpPr txBox="1"/>
          <p:nvPr/>
        </p:nvSpPr>
        <p:spPr>
          <a:xfrm>
            <a:off x="756284" y="2510418"/>
            <a:ext cx="648271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responsive personal portfolio website showcasing My skills, education, and projects (Amazon &amp; Microsoft clones, registration form), with sections for about, resume, contact, and a clean design for professional presentation</a:t>
            </a:r>
            <a:r>
              <a:rPr lang="en-IN" sz="1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AC74B4-4ABE-127E-101E-D75C0DB4B14C}"/>
              </a:ext>
            </a:extLst>
          </p:cNvPr>
          <p:cNvSpPr txBox="1"/>
          <p:nvPr/>
        </p:nvSpPr>
        <p:spPr>
          <a:xfrm>
            <a:off x="1219200" y="1946255"/>
            <a:ext cx="3733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Recruiters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Managers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Collaborators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Educators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Mentors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General Audience.</a:t>
            </a: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31108-5FDA-D0D5-7C51-806080F59ED2}"/>
              </a:ext>
            </a:extLst>
          </p:cNvPr>
          <p:cNvSpPr txBox="1"/>
          <p:nvPr/>
        </p:nvSpPr>
        <p:spPr>
          <a:xfrm>
            <a:off x="3046326" y="1870790"/>
            <a:ext cx="60993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Main Tools: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HTML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JavaScript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7FE0DC-3608-5A43-7148-63D0B71BE98D}"/>
              </a:ext>
            </a:extLst>
          </p:cNvPr>
          <p:cNvSpPr txBox="1"/>
          <p:nvPr/>
        </p:nvSpPr>
        <p:spPr>
          <a:xfrm>
            <a:off x="3046326" y="3403064"/>
            <a:ext cx="60993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Techniques: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Responsive web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Portfolio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UI/UX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Animation &amp; interactivity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Form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854FC-61FE-7E07-6F89-7E2113EF6AF2}"/>
              </a:ext>
            </a:extLst>
          </p:cNvPr>
          <p:cNvSpPr txBox="1"/>
          <p:nvPr/>
        </p:nvSpPr>
        <p:spPr>
          <a:xfrm>
            <a:off x="990600" y="1310690"/>
            <a:ext cx="60993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Design: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Clean, modern, and 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Dark/Light background sections for contrast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Professional typography (Roboto, Poppins, </a:t>
            </a:r>
            <a:r>
              <a:rPr lang="en-US" sz="2000" dirty="0" err="1"/>
              <a:t>Raleway</a:t>
            </a:r>
            <a:r>
              <a:rPr lang="en-US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Visual focus with images, icons, and progress bars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98F26-855A-5D05-02B2-0C318B2BCE30}"/>
              </a:ext>
            </a:extLst>
          </p:cNvPr>
          <p:cNvSpPr txBox="1"/>
          <p:nvPr/>
        </p:nvSpPr>
        <p:spPr>
          <a:xfrm>
            <a:off x="990600" y="3214628"/>
            <a:ext cx="640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Layout: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Header</a:t>
            </a:r>
            <a:r>
              <a:rPr lang="en-IN" sz="2000" dirty="0"/>
              <a:t> – Logo + navigation menu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Hero section</a:t>
            </a:r>
            <a:r>
              <a:rPr lang="en-IN" sz="2000" dirty="0"/>
              <a:t> – Intro with name &amp; 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About section</a:t>
            </a:r>
            <a:r>
              <a:rPr lang="en-IN" sz="2000" dirty="0"/>
              <a:t> – Profile, skills, and bio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Resume section</a:t>
            </a:r>
            <a:r>
              <a:rPr lang="en-IN" sz="2000" dirty="0"/>
              <a:t> – Education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Stats section</a:t>
            </a:r>
            <a:r>
              <a:rPr lang="en-IN" sz="2000" dirty="0"/>
              <a:t> – Projects, clients,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Portfolio section</a:t>
            </a:r>
            <a:r>
              <a:rPr lang="en-IN" sz="2000" dirty="0"/>
              <a:t> – Project showcases (Amazon Clone,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Contact section</a:t>
            </a:r>
            <a:r>
              <a:rPr lang="en-IN" sz="2000" dirty="0"/>
              <a:t> – Address, email, phone, and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Footer</a:t>
            </a:r>
            <a:r>
              <a:rPr lang="en-IN" sz="2000" dirty="0"/>
              <a:t> – Copyright &amp; credits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E32AD-71A1-1EA3-1BA0-E7ABC23903BD}"/>
              </a:ext>
            </a:extLst>
          </p:cNvPr>
          <p:cNvSpPr txBox="1"/>
          <p:nvPr/>
        </p:nvSpPr>
        <p:spPr>
          <a:xfrm>
            <a:off x="768730" y="1545421"/>
            <a:ext cx="6553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Features: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Modern, responsive single-page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Attractive hero section with typing animation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About &amp; resume sections to showcase profile and education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Portfolio gallery for project highlights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Contact form with validation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5F44B-929F-9E7E-18B5-C08DCCB4AFF4}"/>
              </a:ext>
            </a:extLst>
          </p:cNvPr>
          <p:cNvSpPr txBox="1"/>
          <p:nvPr/>
        </p:nvSpPr>
        <p:spPr>
          <a:xfrm>
            <a:off x="755332" y="3886200"/>
            <a:ext cx="60993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Functionality:</a:t>
            </a: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Smooth navigation with sticky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Animated progress bars &amp; counters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Project filtering (Isotope)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Interactive image lightbox (</a:t>
            </a:r>
            <a:r>
              <a:rPr lang="en-IN" sz="2000" dirty="0" err="1"/>
              <a:t>Glightbox</a:t>
            </a:r>
            <a:r>
              <a:rPr lang="en-IN" sz="20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Form submission handling via PHP script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471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Sitka Display</vt:lpstr>
      <vt:lpstr>Times New Roman</vt:lpstr>
      <vt:lpstr>Trebuchet MS</vt:lpstr>
      <vt:lpstr>Office Theme</vt:lpstr>
      <vt:lpstr>Digital Portfolio  </vt:lpstr>
      <vt:lpstr>PROJECT TITLE  My Portfolio</vt:lpstr>
      <vt:lpstr>AGENDA</vt:lpstr>
      <vt:lpstr>PROBLEM STATEMENT </vt:lpstr>
      <vt:lpstr>PROJECT OVERVIEW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Mohammed Azhan</cp:lastModifiedBy>
  <cp:revision>24</cp:revision>
  <dcterms:created xsi:type="dcterms:W3CDTF">2024-03-29T15:07:22Z</dcterms:created>
  <dcterms:modified xsi:type="dcterms:W3CDTF">2025-08-28T11:11:46Z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