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4816C-2B45-4595-8D8F-E93B9E8A8A9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0E56A4-F222-4032-8A71-551CEEBA6142}">
      <dgm:prSet/>
      <dgm:spPr/>
      <dgm:t>
        <a:bodyPr/>
        <a:lstStyle/>
        <a:p>
          <a:pPr rtl="0"/>
          <a:r>
            <a:rPr lang="en-US" b="1" baseline="0" dirty="0" smtClean="0"/>
            <a:t>Disadvantages </a:t>
          </a:r>
          <a:endParaRPr lang="en-US" b="1" baseline="0" dirty="0"/>
        </a:p>
      </dgm:t>
    </dgm:pt>
    <dgm:pt modelId="{B7CFA04C-B823-407B-8838-966EB572BBCC}" type="parTrans" cxnId="{EF1AE407-0269-42DA-B006-47D884A3A3F4}">
      <dgm:prSet/>
      <dgm:spPr/>
      <dgm:t>
        <a:bodyPr/>
        <a:lstStyle/>
        <a:p>
          <a:endParaRPr lang="en-US"/>
        </a:p>
      </dgm:t>
    </dgm:pt>
    <dgm:pt modelId="{450FCEAE-EFA3-4F91-AD15-4A727D24B2BB}" type="sibTrans" cxnId="{EF1AE407-0269-42DA-B006-47D884A3A3F4}">
      <dgm:prSet/>
      <dgm:spPr/>
      <dgm:t>
        <a:bodyPr/>
        <a:lstStyle/>
        <a:p>
          <a:endParaRPr lang="en-US"/>
        </a:p>
      </dgm:t>
    </dgm:pt>
    <dgm:pt modelId="{9AFAD9DC-21B9-46CC-AD6D-C55C223DBD11}" type="pres">
      <dgm:prSet presAssocID="{1944816C-2B45-4595-8D8F-E93B9E8A8A9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2D06033-4816-4187-A226-59C52E3237DC}" type="pres">
      <dgm:prSet presAssocID="{9D0E56A4-F222-4032-8A71-551CEEBA6142}" presName="horFlow" presStyleCnt="0"/>
      <dgm:spPr/>
    </dgm:pt>
    <dgm:pt modelId="{0CE4EFCB-73C9-41D2-9B51-929648A5D36F}" type="pres">
      <dgm:prSet presAssocID="{9D0E56A4-F222-4032-8A71-551CEEBA6142}" presName="bigChev" presStyleLbl="node1" presStyleIdx="0" presStyleCnt="1" custScaleX="250706"/>
      <dgm:spPr/>
    </dgm:pt>
  </dgm:ptLst>
  <dgm:cxnLst>
    <dgm:cxn modelId="{744B7134-E7A2-445E-AA4B-24C373D0125A}" type="presOf" srcId="{9D0E56A4-F222-4032-8A71-551CEEBA6142}" destId="{0CE4EFCB-73C9-41D2-9B51-929648A5D36F}" srcOrd="0" destOrd="0" presId="urn:microsoft.com/office/officeart/2005/8/layout/lProcess3"/>
    <dgm:cxn modelId="{713E589C-42E9-4536-AFE5-83E403561D4E}" type="presOf" srcId="{1944816C-2B45-4595-8D8F-E93B9E8A8A9C}" destId="{9AFAD9DC-21B9-46CC-AD6D-C55C223DBD11}" srcOrd="0" destOrd="0" presId="urn:microsoft.com/office/officeart/2005/8/layout/lProcess3"/>
    <dgm:cxn modelId="{EF1AE407-0269-42DA-B006-47D884A3A3F4}" srcId="{1944816C-2B45-4595-8D8F-E93B9E8A8A9C}" destId="{9D0E56A4-F222-4032-8A71-551CEEBA6142}" srcOrd="0" destOrd="0" parTransId="{B7CFA04C-B823-407B-8838-966EB572BBCC}" sibTransId="{450FCEAE-EFA3-4F91-AD15-4A727D24B2BB}"/>
    <dgm:cxn modelId="{1AF1FEDA-FC32-4C0A-8994-44D3DE5AF629}" type="presParOf" srcId="{9AFAD9DC-21B9-46CC-AD6D-C55C223DBD11}" destId="{12D06033-4816-4187-A226-59C52E3237DC}" srcOrd="0" destOrd="0" presId="urn:microsoft.com/office/officeart/2005/8/layout/lProcess3"/>
    <dgm:cxn modelId="{ED1A05B0-71DE-45DD-A115-5814285F8A23}" type="presParOf" srcId="{12D06033-4816-4187-A226-59C52E3237DC}" destId="{0CE4EFCB-73C9-41D2-9B51-929648A5D36F}" srcOrd="0" destOrd="0" presId="urn:microsoft.com/office/officeart/2005/8/layout/l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A39D4-CEEA-49C4-93E3-826699B1821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997BF7-C7E2-4495-B4F3-F4C93A16BEDD}">
      <dgm:prSet/>
      <dgm:spPr/>
      <dgm:t>
        <a:bodyPr/>
        <a:lstStyle/>
        <a:p>
          <a:pPr rtl="0"/>
          <a:r>
            <a:rPr lang="en-US" dirty="0" smtClean="0"/>
            <a:t>1 some time security software damaged that time machine not save to unauthorized machine.</a:t>
          </a:r>
          <a:endParaRPr lang="en-US" dirty="0"/>
        </a:p>
      </dgm:t>
    </dgm:pt>
    <dgm:pt modelId="{F816462B-0903-4A4F-9C0C-53C912101837}" type="parTrans" cxnId="{0A19E627-1C3F-44BC-8276-D39C6D7DFC0E}">
      <dgm:prSet/>
      <dgm:spPr/>
      <dgm:t>
        <a:bodyPr/>
        <a:lstStyle/>
        <a:p>
          <a:endParaRPr lang="en-US"/>
        </a:p>
      </dgm:t>
    </dgm:pt>
    <dgm:pt modelId="{9A7B99C8-CC8C-4BF3-9E60-B341210B3794}" type="sibTrans" cxnId="{0A19E627-1C3F-44BC-8276-D39C6D7DFC0E}">
      <dgm:prSet/>
      <dgm:spPr/>
      <dgm:t>
        <a:bodyPr/>
        <a:lstStyle/>
        <a:p>
          <a:endParaRPr lang="en-US"/>
        </a:p>
      </dgm:t>
    </dgm:pt>
    <dgm:pt modelId="{71BCBCA7-641D-4221-AF87-8593F86FED90}">
      <dgm:prSet/>
      <dgm:spPr/>
      <dgm:t>
        <a:bodyPr/>
        <a:lstStyle/>
        <a:p>
          <a:pPr rtl="0"/>
          <a:r>
            <a:rPr lang="en-US" dirty="0" smtClean="0"/>
            <a:t>2 some time people not remember the password that time can not run the machine without password.</a:t>
          </a:r>
          <a:endParaRPr lang="en-US" dirty="0"/>
        </a:p>
      </dgm:t>
    </dgm:pt>
    <dgm:pt modelId="{DC516B7B-12F7-4881-BCF6-1BC11574B5BE}" type="parTrans" cxnId="{F22639B8-2A38-496A-A62F-1CA31209B0DB}">
      <dgm:prSet/>
      <dgm:spPr/>
      <dgm:t>
        <a:bodyPr/>
        <a:lstStyle/>
        <a:p>
          <a:endParaRPr lang="en-US"/>
        </a:p>
      </dgm:t>
    </dgm:pt>
    <dgm:pt modelId="{3873270D-FC63-4908-9887-C0403FA0FB7E}" type="sibTrans" cxnId="{F22639B8-2A38-496A-A62F-1CA31209B0DB}">
      <dgm:prSet/>
      <dgm:spPr/>
      <dgm:t>
        <a:bodyPr/>
        <a:lstStyle/>
        <a:p>
          <a:endParaRPr lang="en-US"/>
        </a:p>
      </dgm:t>
    </dgm:pt>
    <dgm:pt modelId="{7ECFB764-4103-4A82-96AE-17831C3E98E2}">
      <dgm:prSet/>
      <dgm:spPr/>
      <dgm:t>
        <a:bodyPr/>
        <a:lstStyle/>
        <a:p>
          <a:pPr rtl="0"/>
          <a:r>
            <a:rPr lang="en-US" dirty="0" smtClean="0"/>
            <a:t>3 Must have remember the password .</a:t>
          </a:r>
          <a:endParaRPr lang="en-US" dirty="0"/>
        </a:p>
      </dgm:t>
    </dgm:pt>
    <dgm:pt modelId="{5E93442F-E824-49DA-8D4D-FA1FD223B3A8}" type="parTrans" cxnId="{D7EAE1AD-2C65-4C37-80AC-023D2B7813AF}">
      <dgm:prSet/>
      <dgm:spPr/>
      <dgm:t>
        <a:bodyPr/>
        <a:lstStyle/>
        <a:p>
          <a:endParaRPr lang="en-US"/>
        </a:p>
      </dgm:t>
    </dgm:pt>
    <dgm:pt modelId="{AADE2342-7C80-4A60-B867-E46B1081F5DC}" type="sibTrans" cxnId="{D7EAE1AD-2C65-4C37-80AC-023D2B7813AF}">
      <dgm:prSet/>
      <dgm:spPr/>
      <dgm:t>
        <a:bodyPr/>
        <a:lstStyle/>
        <a:p>
          <a:endParaRPr lang="en-US"/>
        </a:p>
      </dgm:t>
    </dgm:pt>
    <dgm:pt modelId="{72B203CE-31DA-4400-9B3A-7E7A941BF87C}" type="pres">
      <dgm:prSet presAssocID="{0DDA39D4-CEEA-49C4-93E3-826699B1821A}" presName="Name0" presStyleCnt="0">
        <dgm:presLayoutVars>
          <dgm:dir/>
          <dgm:animLvl val="lvl"/>
          <dgm:resizeHandles val="exact"/>
        </dgm:presLayoutVars>
      </dgm:prSet>
      <dgm:spPr/>
    </dgm:pt>
    <dgm:pt modelId="{5701FE3C-CE28-41AF-B84E-628C10FC406D}" type="pres">
      <dgm:prSet presAssocID="{7ECFB764-4103-4A82-96AE-17831C3E98E2}" presName="boxAndChildren" presStyleCnt="0"/>
      <dgm:spPr/>
    </dgm:pt>
    <dgm:pt modelId="{BE4F7BFD-2C90-45FB-8F86-6AF18195C60E}" type="pres">
      <dgm:prSet presAssocID="{7ECFB764-4103-4A82-96AE-17831C3E98E2}" presName="parentTextBox" presStyleLbl="node1" presStyleIdx="0" presStyleCnt="3"/>
      <dgm:spPr/>
    </dgm:pt>
    <dgm:pt modelId="{688E2DA7-C55A-4682-BD68-EE779A3C0FFD}" type="pres">
      <dgm:prSet presAssocID="{3873270D-FC63-4908-9887-C0403FA0FB7E}" presName="sp" presStyleCnt="0"/>
      <dgm:spPr/>
    </dgm:pt>
    <dgm:pt modelId="{46919CD6-696B-4329-93DC-A478A258281D}" type="pres">
      <dgm:prSet presAssocID="{71BCBCA7-641D-4221-AF87-8593F86FED90}" presName="arrowAndChildren" presStyleCnt="0"/>
      <dgm:spPr/>
    </dgm:pt>
    <dgm:pt modelId="{5BCD535A-36C2-4A03-9101-C787FBF96315}" type="pres">
      <dgm:prSet presAssocID="{71BCBCA7-641D-4221-AF87-8593F86FED90}" presName="parentTextArrow" presStyleLbl="node1" presStyleIdx="1" presStyleCnt="3"/>
      <dgm:spPr/>
    </dgm:pt>
    <dgm:pt modelId="{CC9895B0-8D3E-4B42-9751-DB88668877BE}" type="pres">
      <dgm:prSet presAssocID="{9A7B99C8-CC8C-4BF3-9E60-B341210B3794}" presName="sp" presStyleCnt="0"/>
      <dgm:spPr/>
    </dgm:pt>
    <dgm:pt modelId="{E6646293-5053-47FF-BF81-6F3DE6543603}" type="pres">
      <dgm:prSet presAssocID="{93997BF7-C7E2-4495-B4F3-F4C93A16BEDD}" presName="arrowAndChildren" presStyleCnt="0"/>
      <dgm:spPr/>
    </dgm:pt>
    <dgm:pt modelId="{48AD6476-F2A9-4E82-B5C7-DA4097B84BF5}" type="pres">
      <dgm:prSet presAssocID="{93997BF7-C7E2-4495-B4F3-F4C93A16BEDD}" presName="parentTextArrow" presStyleLbl="node1" presStyleIdx="2" presStyleCnt="3"/>
      <dgm:spPr/>
    </dgm:pt>
  </dgm:ptLst>
  <dgm:cxnLst>
    <dgm:cxn modelId="{0A19E627-1C3F-44BC-8276-D39C6D7DFC0E}" srcId="{0DDA39D4-CEEA-49C4-93E3-826699B1821A}" destId="{93997BF7-C7E2-4495-B4F3-F4C93A16BEDD}" srcOrd="0" destOrd="0" parTransId="{F816462B-0903-4A4F-9C0C-53C912101837}" sibTransId="{9A7B99C8-CC8C-4BF3-9E60-B341210B3794}"/>
    <dgm:cxn modelId="{F22639B8-2A38-496A-A62F-1CA31209B0DB}" srcId="{0DDA39D4-CEEA-49C4-93E3-826699B1821A}" destId="{71BCBCA7-641D-4221-AF87-8593F86FED90}" srcOrd="1" destOrd="0" parTransId="{DC516B7B-12F7-4881-BCF6-1BC11574B5BE}" sibTransId="{3873270D-FC63-4908-9887-C0403FA0FB7E}"/>
    <dgm:cxn modelId="{78F69B8B-9D3C-4227-A81C-CA64C8E7499C}" type="presOf" srcId="{71BCBCA7-641D-4221-AF87-8593F86FED90}" destId="{5BCD535A-36C2-4A03-9101-C787FBF96315}" srcOrd="0" destOrd="0" presId="urn:microsoft.com/office/officeart/2005/8/layout/process4"/>
    <dgm:cxn modelId="{6887A03F-3441-4E6F-AD4F-9E5F24FEF2FC}" type="presOf" srcId="{7ECFB764-4103-4A82-96AE-17831C3E98E2}" destId="{BE4F7BFD-2C90-45FB-8F86-6AF18195C60E}" srcOrd="0" destOrd="0" presId="urn:microsoft.com/office/officeart/2005/8/layout/process4"/>
    <dgm:cxn modelId="{223AF1F1-9A73-49F8-A1A8-C80FFFEFCAF2}" type="presOf" srcId="{93997BF7-C7E2-4495-B4F3-F4C93A16BEDD}" destId="{48AD6476-F2A9-4E82-B5C7-DA4097B84BF5}" srcOrd="0" destOrd="0" presId="urn:microsoft.com/office/officeart/2005/8/layout/process4"/>
    <dgm:cxn modelId="{3F442857-7138-45BC-9656-4F895956FFF2}" type="presOf" srcId="{0DDA39D4-CEEA-49C4-93E3-826699B1821A}" destId="{72B203CE-31DA-4400-9B3A-7E7A941BF87C}" srcOrd="0" destOrd="0" presId="urn:microsoft.com/office/officeart/2005/8/layout/process4"/>
    <dgm:cxn modelId="{D7EAE1AD-2C65-4C37-80AC-023D2B7813AF}" srcId="{0DDA39D4-CEEA-49C4-93E3-826699B1821A}" destId="{7ECFB764-4103-4A82-96AE-17831C3E98E2}" srcOrd="2" destOrd="0" parTransId="{5E93442F-E824-49DA-8D4D-FA1FD223B3A8}" sibTransId="{AADE2342-7C80-4A60-B867-E46B1081F5DC}"/>
    <dgm:cxn modelId="{E0949B01-5656-4B0F-9EF3-FC288697D8A9}" type="presParOf" srcId="{72B203CE-31DA-4400-9B3A-7E7A941BF87C}" destId="{5701FE3C-CE28-41AF-B84E-628C10FC406D}" srcOrd="0" destOrd="0" presId="urn:microsoft.com/office/officeart/2005/8/layout/process4"/>
    <dgm:cxn modelId="{F94EA5BF-644A-4E70-A027-B4BE790DD1F0}" type="presParOf" srcId="{5701FE3C-CE28-41AF-B84E-628C10FC406D}" destId="{BE4F7BFD-2C90-45FB-8F86-6AF18195C60E}" srcOrd="0" destOrd="0" presId="urn:microsoft.com/office/officeart/2005/8/layout/process4"/>
    <dgm:cxn modelId="{E411BB8D-846A-482B-B52A-6EF1BECAFEDF}" type="presParOf" srcId="{72B203CE-31DA-4400-9B3A-7E7A941BF87C}" destId="{688E2DA7-C55A-4682-BD68-EE779A3C0FFD}" srcOrd="1" destOrd="0" presId="urn:microsoft.com/office/officeart/2005/8/layout/process4"/>
    <dgm:cxn modelId="{1696BDC4-14B7-46BA-A0D0-D7B1721942F9}" type="presParOf" srcId="{72B203CE-31DA-4400-9B3A-7E7A941BF87C}" destId="{46919CD6-696B-4329-93DC-A478A258281D}" srcOrd="2" destOrd="0" presId="urn:microsoft.com/office/officeart/2005/8/layout/process4"/>
    <dgm:cxn modelId="{BDF47B05-3DAE-4976-A4D8-99E537156233}" type="presParOf" srcId="{46919CD6-696B-4329-93DC-A478A258281D}" destId="{5BCD535A-36C2-4A03-9101-C787FBF96315}" srcOrd="0" destOrd="0" presId="urn:microsoft.com/office/officeart/2005/8/layout/process4"/>
    <dgm:cxn modelId="{4312333B-CC52-4A81-A897-C29FCB3A655B}" type="presParOf" srcId="{72B203CE-31DA-4400-9B3A-7E7A941BF87C}" destId="{CC9895B0-8D3E-4B42-9751-DB88668877BE}" srcOrd="3" destOrd="0" presId="urn:microsoft.com/office/officeart/2005/8/layout/process4"/>
    <dgm:cxn modelId="{B37B37DC-B500-44DB-93E3-00BE3118C4FE}" type="presParOf" srcId="{72B203CE-31DA-4400-9B3A-7E7A941BF87C}" destId="{E6646293-5053-47FF-BF81-6F3DE6543603}" srcOrd="4" destOrd="0" presId="urn:microsoft.com/office/officeart/2005/8/layout/process4"/>
    <dgm:cxn modelId="{77BDFF3D-A523-4108-8C11-83EF672A11F6}" type="presParOf" srcId="{E6646293-5053-47FF-BF81-6F3DE6543603}" destId="{48AD6476-F2A9-4E82-B5C7-DA4097B84BF5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BB3CFA-9134-468F-B44C-9715CBB5531D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7D8769-E9C6-48FF-8A87-14898DA5E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971800"/>
            <a:ext cx="8229600" cy="1828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610600" cy="6477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endParaRPr lang="en-US" sz="4400" b="1" dirty="0" smtClean="0"/>
          </a:p>
          <a:p>
            <a:endParaRPr lang="en-US" sz="4400" b="1" dirty="0" smtClean="0"/>
          </a:p>
          <a:p>
            <a:endParaRPr lang="en-US" sz="4400" b="1" dirty="0" smtClean="0"/>
          </a:p>
          <a:p>
            <a:r>
              <a:rPr lang="en-US" sz="4400" b="1" i="1" dirty="0" smtClean="0"/>
              <a:t>MY TOPIC </a:t>
            </a:r>
          </a:p>
          <a:p>
            <a:r>
              <a:rPr lang="en-US" sz="4400" b="1" i="1" dirty="0" smtClean="0"/>
              <a:t>SECURITY SERVICES </a:t>
            </a:r>
            <a:endParaRPr lang="en-US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sz="6000" dirty="0" smtClean="0"/>
              <a:t>Security services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askerville Old Face" pitchFamily="18" charset="0"/>
              </a:rPr>
              <a:t>Security refers to providing a protection system to computer system resources such as CPU, memory, disk, software programs and most importantly data/information stored in the computer system. If a computer program is run by unauthorized user then he/she may cause severe damage to computer or data stored in it. So a computer system must be protected against unauthorized access, malicious access to system memory, viruses, worms etc. </a:t>
            </a:r>
          </a:p>
          <a:p>
            <a:pPr algn="just"/>
            <a:r>
              <a:rPr lang="en-US" sz="2400" dirty="0" smtClean="0">
                <a:latin typeface="Baskerville Old Face" pitchFamily="18" charset="0"/>
              </a:rPr>
              <a:t>Security services  are very strong to save the data and some time harmful  with the causes of </a:t>
            </a:r>
            <a:r>
              <a:rPr lang="en-US" sz="2400" dirty="0" smtClean="0">
                <a:latin typeface="Baskerville Old Face" pitchFamily="18" charset="0"/>
              </a:rPr>
              <a:t>damage.</a:t>
            </a:r>
            <a:endParaRPr lang="en-US" sz="2400" dirty="0" smtClean="0">
              <a:latin typeface="Baskerville Old Face" pitchFamily="18" charset="0"/>
            </a:endParaRPr>
          </a:p>
          <a:p>
            <a:pPr algn="just"/>
            <a:r>
              <a:rPr lang="en-US" sz="2400" dirty="0" smtClean="0">
                <a:latin typeface="Baskerville Old Face" pitchFamily="18" charset="0"/>
              </a:rPr>
              <a:t>Security services software are  built a lot of number to facility to us that we save our data or any machine .  </a:t>
            </a:r>
            <a:r>
              <a:rPr lang="en-US" sz="2400" dirty="0" smtClean="0">
                <a:latin typeface="Baskerville Old Face" pitchFamily="18" charset="0"/>
              </a:rPr>
              <a:t>With the help of security services.</a:t>
            </a:r>
          </a:p>
          <a:p>
            <a:pPr algn="just"/>
            <a:r>
              <a:rPr lang="en-US" sz="2400" dirty="0" smtClean="0">
                <a:latin typeface="Baskerville Old Face" pitchFamily="18" charset="0"/>
              </a:rPr>
              <a:t>All the network operating system must provide the some security to protect the network from unauthorized access .</a:t>
            </a:r>
            <a:endParaRPr lang="en-US" sz="2400" dirty="0" smtClean="0">
              <a:latin typeface="Baskerville Old Face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when security software  install  any machine </a:t>
            </a:r>
          </a:p>
          <a:p>
            <a:r>
              <a:rPr lang="en-US" dirty="0" smtClean="0"/>
              <a:t>That machine or any data store in machine</a:t>
            </a:r>
          </a:p>
          <a:p>
            <a:r>
              <a:rPr lang="en-US" dirty="0" smtClean="0"/>
              <a:t>Was save  unauthorized  with the help of security software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smtClean="0"/>
              <a:t>security software provide  the password and name  that any person or company set own choice password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smtClean="0"/>
              <a:t>if we set password in machine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200" dirty="0" smtClean="0"/>
              <a:t>The 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200" dirty="0" smtClean="0"/>
              <a:t>END</a:t>
            </a:r>
            <a:endParaRPr lang="en-US" sz="7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</TotalTime>
  <Words>244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 </vt:lpstr>
      <vt:lpstr>Security services </vt:lpstr>
      <vt:lpstr>Advantages</vt:lpstr>
      <vt:lpstr>Slide 4</vt:lpstr>
      <vt:lpstr>The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jawad ali</dc:creator>
  <cp:lastModifiedBy>LINGUIST</cp:lastModifiedBy>
  <cp:revision>29</cp:revision>
  <dcterms:created xsi:type="dcterms:W3CDTF">2015-08-14T09:04:22Z</dcterms:created>
  <dcterms:modified xsi:type="dcterms:W3CDTF">2015-08-19T21:56:43Z</dcterms:modified>
</cp:coreProperties>
</file>