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2295f5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2295f5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2295f5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2295f5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2295f5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2295f5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24975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24975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249751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249751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8RREQCYSheKPCgxYwngL5oVlHRS_9ke_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pygame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“Ping Pong”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Ажар Кабдыгали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Данный проект, главной технологией которого является библиотека Pygame, реализовывает прототип игры в настольный теннис. Главная идея заключается в создании удобной и интересной игры пинг понг на компьютере. Игра предусмотрена для одиночной игры с компьютером. Ведется счет игры, и в зависимости от победы, начинается новая подача мяча и так пока пользователь или компьютер не набирает 7 очков, далее игра заканчивается. 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86925" y="1414475"/>
            <a:ext cx="40452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80"/>
              <a:t>Описание реализации: структура и особенности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программы состоит из классов, отвечающих за каждую из структурных единиц игры, то есть мяч, ракетка пользователя, ракетка компьютера, а также вспомогательный класс для ведения счета, подачи мяча и запуска игры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классы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61497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   Block(pygame.sprite.Sprite)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       Player(Block)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       Ball(Block)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       Computer(Block)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       GameRunner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" name="Google Shape;82;p16"/>
          <p:cNvSpPr/>
          <p:nvPr/>
        </p:nvSpPr>
        <p:spPr>
          <a:xfrm>
            <a:off x="396475" y="1814713"/>
            <a:ext cx="128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6475" y="2236000"/>
            <a:ext cx="128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96475" y="2693200"/>
            <a:ext cx="128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96475" y="3078550"/>
            <a:ext cx="128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96475" y="1393438"/>
            <a:ext cx="128700" cy="1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title="video_scree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427000" cy="48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процессе создания данной игры в настольный теннис, я более глубоко изучила библиотеку pygame и ее функции. Настольный теннис актуальная и полезная игра, что важно при ее создании. В дальнейшем можно добавить возможность выбора дизайна теннисных столов, ракеток и мячей, также можно добавить режим игры пользователя с пользователем.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