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29" y="3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C1FD7D4-40F8-4799-96C1-C085FCCBD74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DD1DA9E-CA34-4909-961B-D14A19C212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INTERNET OF THINGS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5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VECTOR 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response of the sensor depends on the magnitude of the direction &amp; orientation of input parameter.</a:t>
            </a:r>
          </a:p>
          <a:p>
            <a:r>
              <a:rPr lang="en-US" dirty="0" smtClean="0"/>
              <a:t>For example magnetic field &amp; motion detector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6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endParaRPr lang="en-US" sz="7200" b="1" dirty="0"/>
          </a:p>
          <a:p>
            <a:pPr marL="68580" indent="0" algn="ctr">
              <a:buNone/>
            </a:pPr>
            <a:r>
              <a:rPr lang="en-US" sz="7200" b="1" dirty="0" smtClean="0"/>
              <a:t>THANKS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3141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sensor?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 are devices that detect external information replacing it with a signals that human &amp; machines can distinguish.</a:t>
            </a:r>
          </a:p>
          <a:p>
            <a:r>
              <a:rPr lang="en-US" dirty="0" smtClean="0"/>
              <a:t>IOT sensors used to detect &amp; measure various physical phenomena such as heat &amp; pressure as well as 5 human senses sight, hearing, touch, taste, &amp; smell.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5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924800" cy="505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77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of </a:t>
            </a:r>
            <a:r>
              <a:rPr lang="en-US" b="1" dirty="0" err="1" smtClean="0"/>
              <a:t>ensors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 smtClean="0"/>
              <a:t>Based on input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Passive Sensor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Active Sensor</a:t>
            </a:r>
          </a:p>
          <a:p>
            <a:pPr>
              <a:buFont typeface="Courier New" pitchFamily="49" charset="0"/>
              <a:buChar char="o"/>
            </a:pPr>
            <a:r>
              <a:rPr lang="en-US" b="1" u="sng" dirty="0" smtClean="0"/>
              <a:t>Based on output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Analog Sensor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Digital Sensor</a:t>
            </a:r>
          </a:p>
          <a:p>
            <a:pPr>
              <a:buFont typeface="Courier New" pitchFamily="49" charset="0"/>
              <a:buChar char="o"/>
            </a:pPr>
            <a:r>
              <a:rPr lang="en-US" b="1" u="sng" dirty="0" smtClean="0"/>
              <a:t>Based on </a:t>
            </a:r>
            <a:r>
              <a:rPr lang="en-US" b="1" u="sng" dirty="0" err="1" smtClean="0"/>
              <a:t>datatype</a:t>
            </a:r>
            <a:endParaRPr lang="en-US" b="1" u="sng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Scalar Sensor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Vector Sensor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62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Passive Sensor:</a:t>
            </a:r>
          </a:p>
          <a:p>
            <a:r>
              <a:rPr lang="en-US" dirty="0" smtClean="0"/>
              <a:t>Cannot independently sense the input.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Water level &amp; temperature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55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ACTIVE 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Independently sense the input.</a:t>
            </a:r>
          </a:p>
          <a:p>
            <a:r>
              <a:rPr lang="en-US" dirty="0" smtClean="0"/>
              <a:t>For example: Radar , sounder &amp; laser sensors.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0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ANALOG 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response or output of the sensor is some continuous function of its input parameter.</a:t>
            </a:r>
          </a:p>
          <a:p>
            <a:r>
              <a:rPr lang="en-US" dirty="0" smtClean="0"/>
              <a:t>For example: Temperature sensors , analog pressure </a:t>
            </a:r>
            <a:r>
              <a:rPr lang="en-US" dirty="0" smtClean="0"/>
              <a:t>sensor.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4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DIGITAL 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in binary nature. Design to overcome the disadvantages of analog sensors. Along with the analog sensor it also comprises extra electronics for bit conversion.</a:t>
            </a:r>
          </a:p>
          <a:p>
            <a:r>
              <a:rPr lang="en-US" dirty="0" smtClean="0"/>
              <a:t>For example </a:t>
            </a:r>
          </a:p>
          <a:p>
            <a:r>
              <a:rPr lang="en-US" dirty="0" smtClean="0"/>
              <a:t>Digital temperature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SCALAR SENSOR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Detects the input parameter only based on its magnitude. The answer for the sensor is a function of magnitude of some input parameter. Not affected by the direction of input parameters.</a:t>
            </a:r>
          </a:p>
          <a:p>
            <a:r>
              <a:rPr lang="en-US" dirty="0" smtClean="0"/>
              <a:t>For example Temperature, Gas, Color &amp; Smoke sensor.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2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75</TotalTime>
  <Words>259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Austin</vt:lpstr>
      <vt:lpstr>INTERNET OF THINGS</vt:lpstr>
      <vt:lpstr>What is sensor?</vt:lpstr>
      <vt:lpstr>PowerPoint Presentation</vt:lpstr>
      <vt:lpstr>Classification of ensors</vt:lpstr>
      <vt:lpstr>Classification of sensors</vt:lpstr>
      <vt:lpstr>ACTIVE SENSOR</vt:lpstr>
      <vt:lpstr>ANALOG SENSOR</vt:lpstr>
      <vt:lpstr>DIGITAL SENSOR</vt:lpstr>
      <vt:lpstr>SCALAR SENSOR</vt:lpstr>
      <vt:lpstr>VECTOR SENSOR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Windows User</dc:creator>
  <cp:lastModifiedBy>Windows User</cp:lastModifiedBy>
  <cp:revision>7</cp:revision>
  <dcterms:created xsi:type="dcterms:W3CDTF">2024-09-30T13:32:51Z</dcterms:created>
  <dcterms:modified xsi:type="dcterms:W3CDTF">2024-10-01T04:58:02Z</dcterms:modified>
</cp:coreProperties>
</file>