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941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0CD028C-CE3A-4A30-928C-F3AB74901C93}" type="datetimeFigureOut">
              <a:rPr lang="en-US" smtClean="0"/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1F2DE62-0E38-426C-A411-0AF33629A7BB}" type="slidenum">
              <a:rPr lang="en-US" smtClean="0"/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D028C-CE3A-4A30-928C-F3AB74901C9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DE62-0E38-426C-A411-0AF33629A7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D028C-CE3A-4A30-928C-F3AB74901C9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DE62-0E38-426C-A411-0AF33629A7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D028C-CE3A-4A30-928C-F3AB74901C9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DE62-0E38-426C-A411-0AF33629A7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D028C-CE3A-4A30-928C-F3AB74901C9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DE62-0E38-426C-A411-0AF33629A7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D028C-CE3A-4A30-928C-F3AB74901C9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DE62-0E38-426C-A411-0AF33629A7BB}" type="slidenum">
              <a:rPr lang="en-US" smtClean="0"/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D028C-CE3A-4A30-928C-F3AB74901C9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DE62-0E38-426C-A411-0AF33629A7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D028C-CE3A-4A30-928C-F3AB74901C9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DE62-0E38-426C-A411-0AF33629A7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D028C-CE3A-4A30-928C-F3AB74901C9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DE62-0E38-426C-A411-0AF33629A7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D028C-CE3A-4A30-928C-F3AB74901C93}" type="datetimeFigureOut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DE62-0E38-426C-A411-0AF33629A7BB}" type="slidenum">
              <a:rPr lang="en-US" smtClean="0"/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D028C-CE3A-4A30-928C-F3AB74901C9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DE62-0E38-426C-A411-0AF33629A7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0CD028C-CE3A-4A30-928C-F3AB74901C9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91F2DE62-0E38-426C-A411-0AF33629A7B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58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65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53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INTERNET OF THINGS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IOT Architecture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IOT typically has a four layer architecture.</a:t>
            </a:r>
            <a:endParaRPr lang="en-US" dirty="0" smtClean="0"/>
          </a:p>
          <a:p>
            <a:r>
              <a:rPr lang="en-US" b="1" dirty="0" smtClean="0"/>
              <a:t>1. Perception Layer</a:t>
            </a:r>
            <a:endParaRPr lang="en-US" b="1" dirty="0" smtClean="0"/>
          </a:p>
          <a:p>
            <a:r>
              <a:rPr lang="en-US" dirty="0" smtClean="0"/>
              <a:t>The perception layer is the physical layer of IOT, consisting of sensors and actuators that collect data from the environment.</a:t>
            </a:r>
            <a:endParaRPr lang="en-US" dirty="0" smtClean="0"/>
          </a:p>
          <a:p>
            <a:r>
              <a:rPr lang="en-US" b="1" dirty="0" smtClean="0"/>
              <a:t>Examples: </a:t>
            </a:r>
            <a:r>
              <a:rPr lang="en-US" dirty="0" smtClean="0"/>
              <a:t>Temperature sensors, motion detectors.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Network layer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layer enables communication between devices, transferring the data collected from the perception layer to other systems for processing.</a:t>
            </a:r>
            <a:endParaRPr lang="en-US" dirty="0" smtClean="0"/>
          </a:p>
          <a:p>
            <a:r>
              <a:rPr lang="en-US" b="1" dirty="0" smtClean="0"/>
              <a:t>Common Protocol :</a:t>
            </a:r>
            <a:r>
              <a:rPr lang="en-US" dirty="0" err="1" smtClean="0"/>
              <a:t>Wifi</a:t>
            </a:r>
            <a:r>
              <a:rPr lang="en-US" dirty="0" smtClean="0"/>
              <a:t> , Bluetooth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3. Processing Layer (middle ware)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layer, data is processed, analyzed, and stored. It is responsible for managing large-scale data and performing cloud computing.</a:t>
            </a:r>
            <a:endParaRPr lang="en-US" dirty="0" smtClean="0"/>
          </a:p>
          <a:p>
            <a:r>
              <a:rPr lang="en-US" b="1" dirty="0" smtClean="0"/>
              <a:t>Example : </a:t>
            </a:r>
            <a:endParaRPr lang="en-US" b="1" dirty="0" smtClean="0"/>
          </a:p>
          <a:p>
            <a:r>
              <a:rPr lang="en-US" dirty="0" smtClean="0"/>
              <a:t>IOT Hub, Google cloud IOT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Application Layer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layer provides specific services or applications to users based on the processed data.</a:t>
            </a:r>
            <a:endParaRPr lang="en-US" dirty="0" smtClean="0"/>
          </a:p>
          <a:p>
            <a:r>
              <a:rPr lang="en-US" b="1" dirty="0" smtClean="0"/>
              <a:t>Example: </a:t>
            </a:r>
            <a:endParaRPr lang="en-US" b="1" dirty="0" smtClean="0"/>
          </a:p>
          <a:p>
            <a:r>
              <a:rPr lang="en-US" dirty="0" smtClean="0"/>
              <a:t>Smart homes, healthcare systems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90600"/>
            <a:ext cx="7024744" cy="1143000"/>
          </a:xfrm>
        </p:spPr>
        <p:txBody>
          <a:bodyPr/>
          <a:lstStyle/>
          <a:p>
            <a:r>
              <a:rPr lang="en-US" b="1" dirty="0" smtClean="0"/>
              <a:t>Key Characteristics of IOT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Connectivity:</a:t>
            </a:r>
            <a:endParaRPr lang="en-US" b="1" dirty="0" smtClean="0"/>
          </a:p>
          <a:p>
            <a:pPr marL="68580" indent="0">
              <a:buNone/>
            </a:pPr>
            <a:r>
              <a:rPr lang="en-US" dirty="0" smtClean="0"/>
              <a:t>Devices are connected through the internet or other communication network.</a:t>
            </a:r>
            <a:endParaRPr lang="en-US" dirty="0" smtClean="0"/>
          </a:p>
          <a:p>
            <a:r>
              <a:rPr lang="en-US" b="1" dirty="0" smtClean="0"/>
              <a:t>Sensors:</a:t>
            </a:r>
            <a:endParaRPr lang="en-US" b="1" dirty="0" smtClean="0"/>
          </a:p>
          <a:p>
            <a:pPr marL="68580" indent="0">
              <a:buNone/>
            </a:pPr>
            <a:r>
              <a:rPr lang="en-US" dirty="0" smtClean="0"/>
              <a:t>IOT devices come with sensors that monitor and collect data.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Processing</a:t>
            </a:r>
            <a:endParaRPr lang="en-US" dirty="0" smtClean="0"/>
          </a:p>
          <a:p>
            <a:r>
              <a:rPr lang="en-US" dirty="0" smtClean="0"/>
              <a:t>Data collected from IOT devices is analyzed for actionable insight.</a:t>
            </a:r>
            <a:endParaRPr lang="en-US" dirty="0" smtClean="0"/>
          </a:p>
          <a:p>
            <a:r>
              <a:rPr lang="en-US" b="1" dirty="0" smtClean="0"/>
              <a:t>Automation:</a:t>
            </a:r>
            <a:endParaRPr lang="en-US" b="1" dirty="0" smtClean="0"/>
          </a:p>
          <a:p>
            <a:r>
              <a:rPr lang="en-US" dirty="0" smtClean="0"/>
              <a:t>Many IOT system can act autonomously based on data collected, without human intervention.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 algn="ctr">
              <a:buNone/>
            </a:pPr>
            <a:endParaRPr lang="en-US" sz="7200" b="1" dirty="0" smtClean="0"/>
          </a:p>
          <a:p>
            <a:pPr marL="68580" indent="0" algn="ctr">
              <a:buNone/>
            </a:pPr>
            <a:r>
              <a:rPr lang="en-US" sz="7200" b="1" dirty="0" smtClean="0"/>
              <a:t>THANKS</a:t>
            </a:r>
            <a:endParaRPr lang="en-US" sz="72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1186</Words>
  <Application>WPS Presentation</Application>
  <PresentationFormat>On-screen Show 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Wingdings 2</vt:lpstr>
      <vt:lpstr>Century Gothic</vt:lpstr>
      <vt:lpstr>Microsoft YaHei</vt:lpstr>
      <vt:lpstr>Arial Unicode MS</vt:lpstr>
      <vt:lpstr>Calibri</vt:lpstr>
      <vt:lpstr>Austin</vt:lpstr>
      <vt:lpstr>INTERNET OF THINGS</vt:lpstr>
      <vt:lpstr>IOT Architecture</vt:lpstr>
      <vt:lpstr>2. Network layer</vt:lpstr>
      <vt:lpstr>3. Processing Layer (middle ware)</vt:lpstr>
      <vt:lpstr>4. Application Layer</vt:lpstr>
      <vt:lpstr>Key Characteristics of IOT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</dc:title>
  <dc:creator>Windows User</dc:creator>
  <cp:lastModifiedBy>Hp</cp:lastModifiedBy>
  <cp:revision>4</cp:revision>
  <dcterms:created xsi:type="dcterms:W3CDTF">2024-10-14T01:45:00Z</dcterms:created>
  <dcterms:modified xsi:type="dcterms:W3CDTF">2025-01-04T04:46:32Z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B26CAA8CCB35403DBD3EEC2B0A40B922_12</vt:lpwstr>
  </property>
  <property fmtid="{D5CDD505-2E9C-101B-9397-08002B2CF9AE}" pid="3" name="KSOProductBuildVer">
    <vt:lpwstr>1033-12.2.0.19307</vt:lpwstr>
  </property>
</Properties>
</file>