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4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0FAC228-8E2D-42F1-9FA4-7E2A9DAE0ADD}" type="datetimeFigureOut">
              <a:rPr lang="en-US" smtClean="0"/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C7FF1CB-176D-48B8-88CB-1FA43128019E}" type="slidenum">
              <a:rPr lang="en-US" smtClean="0"/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C228-8E2D-42F1-9FA4-7E2A9DAE0A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F1CB-176D-48B8-88CB-1FA4312801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C228-8E2D-42F1-9FA4-7E2A9DAE0A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F1CB-176D-48B8-88CB-1FA4312801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C228-8E2D-42F1-9FA4-7E2A9DAE0A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F1CB-176D-48B8-88CB-1FA4312801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C228-8E2D-42F1-9FA4-7E2A9DAE0A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F1CB-176D-48B8-88CB-1FA4312801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C228-8E2D-42F1-9FA4-7E2A9DAE0AD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F1CB-176D-48B8-88CB-1FA43128019E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C228-8E2D-42F1-9FA4-7E2A9DAE0AD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F1CB-176D-48B8-88CB-1FA4312801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C228-8E2D-42F1-9FA4-7E2A9DAE0AD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F1CB-176D-48B8-88CB-1FA4312801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C228-8E2D-42F1-9FA4-7E2A9DAE0AD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F1CB-176D-48B8-88CB-1FA4312801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C228-8E2D-42F1-9FA4-7E2A9DAE0ADD}" type="datetimeFigureOut">
              <a:rPr lang="en-US" smtClean="0"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F1CB-176D-48B8-88CB-1FA43128019E}" type="slidenum">
              <a:rPr lang="en-US" smtClean="0"/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C228-8E2D-42F1-9FA4-7E2A9DAE0AD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FF1CB-176D-48B8-88CB-1FA4312801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0FAC228-8E2D-42F1-9FA4-7E2A9DAE0A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C7FF1CB-176D-48B8-88CB-1FA43128019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58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65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53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INTERNET OF THING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IOT VS WOT</a:t>
            </a:r>
            <a:endParaRPr lang="en-US" sz="2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42988" y="2324100"/>
          <a:ext cx="7415212" cy="29091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57612"/>
                <a:gridCol w="3657600"/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WOT</a:t>
                      </a:r>
                      <a:endParaRPr lang="en-US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IOT is</a:t>
                      </a:r>
                      <a:r>
                        <a:rPr lang="en-US" baseline="0" dirty="0" smtClean="0"/>
                        <a:t> about creating a network of object, things,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WOT tries to integrate them to web.</a:t>
                      </a:r>
                      <a:endParaRPr lang="en-US" dirty="0"/>
                    </a:p>
                  </a:txBody>
                  <a:tcPr/>
                </a:tc>
              </a:tr>
              <a:tr h="749742">
                <a:tc>
                  <a:txBody>
                    <a:bodyPr/>
                    <a:lstStyle/>
                    <a:p>
                      <a:r>
                        <a:rPr lang="en-US" dirty="0" smtClean="0"/>
                        <a:t>No scalability security.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Building</a:t>
                      </a:r>
                      <a:r>
                        <a:rPr lang="en-US" baseline="0" dirty="0" smtClean="0"/>
                        <a:t> WOT has various scalability security.</a:t>
                      </a:r>
                      <a:endParaRPr lang="en-US" dirty="0"/>
                    </a:p>
                  </a:txBody>
                  <a:tcPr/>
                </a:tc>
              </a:tr>
              <a:tr h="749742">
                <a:tc>
                  <a:txBody>
                    <a:bodyPr/>
                    <a:lstStyle/>
                    <a:p>
                      <a:r>
                        <a:rPr lang="en-US" dirty="0" smtClean="0"/>
                        <a:t>Scope of IOT is broader.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Scope of </a:t>
                      </a:r>
                      <a:r>
                        <a:rPr lang="en-US" smtClean="0"/>
                        <a:t>WOT includes web.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68580" indent="0" algn="ctr">
              <a:buNone/>
            </a:pPr>
            <a:r>
              <a:rPr lang="en-US" sz="7200" b="1" dirty="0" smtClean="0"/>
              <a:t>    THANKS</a:t>
            </a:r>
            <a:endParaRPr lang="en-US" sz="7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 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Temperature Sensor</a:t>
            </a:r>
            <a:endParaRPr lang="en-US" dirty="0" smtClean="0"/>
          </a:p>
          <a:p>
            <a:r>
              <a:rPr lang="en-US" dirty="0" smtClean="0"/>
              <a:t>Working</a:t>
            </a:r>
            <a:endParaRPr lang="en-US" dirty="0" smtClean="0"/>
          </a:p>
          <a:p>
            <a:r>
              <a:rPr lang="en-US" dirty="0" smtClean="0"/>
              <a:t>Application</a:t>
            </a:r>
            <a:endParaRPr lang="en-US" dirty="0" smtClean="0"/>
          </a:p>
          <a:p>
            <a:r>
              <a:rPr lang="en-US" dirty="0" smtClean="0"/>
              <a:t>Types of temperature </a:t>
            </a:r>
            <a:r>
              <a:rPr lang="en-US" dirty="0" smtClean="0"/>
              <a:t>sensor</a:t>
            </a:r>
            <a:endParaRPr lang="en-US" dirty="0" smtClean="0"/>
          </a:p>
          <a:p>
            <a:r>
              <a:rPr lang="en-US" dirty="0" smtClean="0"/>
              <a:t>IOT VS WOT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Temperature Sensor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Temperature sensors measure the amount of heat energy in a source, allowing them to detect temperature changes &amp; convert these changes to data.</a:t>
            </a:r>
            <a:endParaRPr lang="en-US" dirty="0" smtClean="0"/>
          </a:p>
          <a:p>
            <a:r>
              <a:rPr lang="en-US" dirty="0" smtClean="0"/>
              <a:t>It requires a thermocouple on RTD.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change in the temperature correspond to change in its physical property like resistance or voltage.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working of the sensor is the voltage that read across to the diode. If increment in voltage, then temperature increases &amp; there is a voltage decrement between  the transistor terminals of emitter &amp; base. That data saved by sensor.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difference in voltage is amplified, then analog signal is generated by device &amp; its directly proportional to the temperature.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rubber, plastic, biomedical industries.</a:t>
            </a:r>
            <a:endParaRPr lang="en-US" dirty="0" smtClean="0"/>
          </a:p>
          <a:p>
            <a:r>
              <a:rPr lang="en-US" dirty="0" smtClean="0"/>
              <a:t>In mechanical engine for measuring engine oil temperature.</a:t>
            </a:r>
            <a:endParaRPr lang="en-US" dirty="0" smtClean="0"/>
          </a:p>
          <a:p>
            <a:r>
              <a:rPr lang="en-US" dirty="0" smtClean="0"/>
              <a:t>In electric cables  for internal temperature.</a:t>
            </a:r>
            <a:endParaRPr lang="en-US" dirty="0" smtClean="0"/>
          </a:p>
          <a:p>
            <a:r>
              <a:rPr lang="en-US" dirty="0" smtClean="0"/>
              <a:t>In electric motors for measuring motor winding temperature , bearing temperature, brushes temperature.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Types of temperature Sensor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temperature sensor.</a:t>
            </a:r>
            <a:endParaRPr lang="en-US" dirty="0" smtClean="0"/>
          </a:p>
          <a:p>
            <a:r>
              <a:rPr lang="en-US" b="1" u="sng" dirty="0" smtClean="0"/>
              <a:t>1. Contact type temperature sensor:</a:t>
            </a:r>
            <a:endParaRPr lang="en-US" b="1" u="sng" dirty="0" smtClean="0"/>
          </a:p>
          <a:p>
            <a:r>
              <a:rPr lang="en-US" dirty="0" smtClean="0"/>
              <a:t>It measures the degree of hotness or coldness in an object by being in direct contact with it.</a:t>
            </a:r>
            <a:endParaRPr lang="en-US" dirty="0" smtClean="0"/>
          </a:p>
          <a:p>
            <a:r>
              <a:rPr lang="en-US" dirty="0" smtClean="0"/>
              <a:t>Its used to detect solids , liquids or gasses over a wide range of temperature.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2. </a:t>
            </a:r>
            <a:r>
              <a:rPr lang="en-US" sz="2700" b="1" dirty="0" smtClean="0"/>
              <a:t>Non contact type temperature Sensor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measure the degree of hotness or coolness through the radiation emitted by the heat source.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1679</Words>
  <Application>WPS Presentation</Application>
  <PresentationFormat>On-screen Show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Wingdings 2</vt:lpstr>
      <vt:lpstr>Century Gothic</vt:lpstr>
      <vt:lpstr>Microsoft YaHei</vt:lpstr>
      <vt:lpstr>Arial Unicode MS</vt:lpstr>
      <vt:lpstr>Calibri</vt:lpstr>
      <vt:lpstr>Austin</vt:lpstr>
      <vt:lpstr>INTERNET OF THING</vt:lpstr>
      <vt:lpstr>Over View</vt:lpstr>
      <vt:lpstr>Temperature Sensor</vt:lpstr>
      <vt:lpstr>PowerPoint 演示文稿</vt:lpstr>
      <vt:lpstr>Working</vt:lpstr>
      <vt:lpstr>PowerPoint 演示文稿</vt:lpstr>
      <vt:lpstr>Application</vt:lpstr>
      <vt:lpstr>Types of temperature Sensor</vt:lpstr>
      <vt:lpstr>2. Non contact type temperature Sensor</vt:lpstr>
      <vt:lpstr>IOT VS WOT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</dc:title>
  <dc:creator>Windows User</dc:creator>
  <cp:lastModifiedBy>Hp</cp:lastModifiedBy>
  <cp:revision>7</cp:revision>
  <dcterms:created xsi:type="dcterms:W3CDTF">2024-10-02T13:20:00Z</dcterms:created>
  <dcterms:modified xsi:type="dcterms:W3CDTF">2025-01-10T06:51:33Z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EB3AFD4C8F694B3FAE5EC4F3722CEF4B_12</vt:lpwstr>
  </property>
  <property fmtid="{D5CDD505-2E9C-101B-9397-08002B2CF9AE}" pid="3" name="KSOProductBuildVer">
    <vt:lpwstr>1033-12.2.0.19307</vt:lpwstr>
  </property>
</Properties>
</file>