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Mohammad azharuddin Ansari.T ( ISM)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NO:22IS110 (ashnm110422200056)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INFORMATION SYSTEM MANAGEMENT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DRBCCC HINDU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