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7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64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91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8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3"/>
  </p:normalViewPr>
  <p:slideViewPr>
    <p:cSldViewPr snapToGrid="0" snapToObjects="1">
      <p:cViewPr>
        <p:scale>
          <a:sx n="68" d="100"/>
          <a:sy n="68" d="100"/>
        </p:scale>
        <p:origin x="161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64D77-FB13-AA4C-ABE7-BC3567AC3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5"/>
            <a:ext cx="9143999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28941-2864-C34D-BC60-A73D8EAE8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3999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96" indent="0" algn="ctr">
              <a:buNone/>
              <a:defRPr sz="2000"/>
            </a:lvl2pPr>
            <a:lvl3pPr marL="914394" indent="0" algn="ctr">
              <a:buNone/>
              <a:defRPr sz="1800"/>
            </a:lvl3pPr>
            <a:lvl4pPr marL="1371589" indent="0" algn="ctr">
              <a:buNone/>
              <a:defRPr sz="1600"/>
            </a:lvl4pPr>
            <a:lvl5pPr marL="1828785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8" indent="0" algn="ctr">
              <a:buNone/>
              <a:defRPr sz="1600"/>
            </a:lvl7pPr>
            <a:lvl8pPr marL="3200374" indent="0" algn="ctr">
              <a:buNone/>
              <a:defRPr sz="1600"/>
            </a:lvl8pPr>
            <a:lvl9pPr marL="365757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CD01C-855A-8B4A-B5A2-746E3618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EA3B-0F9E-A345-BC10-66C11E7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9128C-6A12-F744-B70A-70E7E84D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912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BA54B-0295-3146-BC15-01ACFF7C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EB984-1828-1845-A572-2FEA1EBBE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9E771-E59B-AC4C-82A5-DE5CAEA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49E49-4681-574F-8DA4-DB6D293A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71142-E732-7D4E-ACB2-EA892888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4114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B5B9B-95E2-1A47-9718-8F5432DAD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1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C229C3-83C9-FE45-BB07-EEB3D96CE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6DDF4-D881-0F48-A056-D5B2E1FF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AFE32-0F56-494D-A6F0-51B05D5F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09C1B-2A2E-714E-BE8E-D06141B3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4475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74C5-B40A-2B4E-92AE-DF07A86F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808B5-421B-B04A-9B23-074990E0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F5C8-624B-5241-AC98-A50B499B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3150B-4E30-3049-B043-5D33F0BE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1E65-D4DB-A849-9F65-1084682C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6005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D000-D67B-8C4C-B759-CEFE10D3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6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61D46-2FE0-424C-8133-FA05978C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57F4A-D913-3F4A-AD52-389A1D77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CC1C0-BB5B-C04A-BAC2-C3E79C75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FC8D0-A268-0B4F-BA9E-9B4B98B5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61308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ED29-FC13-8745-8A43-FA1D9359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891F1-1A89-DE40-95AF-B2A62AA80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D46C6-630B-B54C-8621-9768F2E3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8AD02-9553-CE41-AF1E-F2BFBFD7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611D8-B350-C144-AEE1-F3AF6C11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938C7-393B-9147-B8BD-D0A952E7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6167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7B09-C02C-CE4A-8BD9-9A0346DC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686AF-BD51-0B48-96B1-8EA806E5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6" cy="82391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6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3247A-6F9F-0742-9B24-3EDFBE04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6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72F629-4A80-D34A-97CF-B0DF22D9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7" cy="82391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6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ECCD64-1931-8F40-8A2B-A68B86734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4"/>
            <a:ext cx="51831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02DF3-F9CA-3A4D-BF06-AE9EB0DD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4CE4DB-4E32-6246-99D3-CD56C64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C04762-F6CA-614F-9B0D-0E25C479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50185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75C3-5DD0-A54E-BEF4-0D190833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A6D09-A6EE-3040-A6AB-6D1B9E16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73141-3229-4D4B-95B6-40B4AD1D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D937C-863B-974D-AA52-99FABE3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136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10404B-3914-CB47-89C5-3539F69F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430E7-75A8-0545-B3F3-B99326D9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69DD26-8921-A643-9279-B9DB5DD2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26601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6667-F4A9-C84A-BE18-F76487E1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B43B3-D5B6-A346-983F-EBCA69A7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362BE-D8AA-574A-B923-836D7E04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4" indent="0">
              <a:buNone/>
              <a:defRPr sz="1200"/>
            </a:lvl3pPr>
            <a:lvl4pPr marL="1371589" indent="0">
              <a:buNone/>
              <a:defRPr sz="1000"/>
            </a:lvl4pPr>
            <a:lvl5pPr marL="1828785" indent="0">
              <a:buNone/>
              <a:defRPr sz="1000"/>
            </a:lvl5pPr>
            <a:lvl6pPr marL="2285980" indent="0">
              <a:buNone/>
              <a:defRPr sz="1000"/>
            </a:lvl6pPr>
            <a:lvl7pPr marL="2743178" indent="0">
              <a:buNone/>
              <a:defRPr sz="1000"/>
            </a:lvl7pPr>
            <a:lvl8pPr marL="3200374" indent="0">
              <a:buNone/>
              <a:defRPr sz="1000"/>
            </a:lvl8pPr>
            <a:lvl9pPr marL="365757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2C41C-9D27-434B-AE98-88DB979C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252AB-A81C-7140-A1F7-9629A394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C3EEC-C7FF-4D4B-9871-40EE678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608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3A15-0EA6-F746-99D7-1471D47A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14A111-9E02-1E4B-925A-2B369BB83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4"/>
          </a:xfrm>
        </p:spPr>
        <p:txBody>
          <a:bodyPr/>
          <a:lstStyle>
            <a:lvl1pPr marL="0" indent="0">
              <a:buNone/>
              <a:defRPr sz="3201"/>
            </a:lvl1pPr>
            <a:lvl2pPr marL="457196" indent="0">
              <a:buNone/>
              <a:defRPr sz="2801"/>
            </a:lvl2pPr>
            <a:lvl3pPr marL="914394" indent="0">
              <a:buNone/>
              <a:defRPr sz="2401"/>
            </a:lvl3pPr>
            <a:lvl4pPr marL="1371589" indent="0">
              <a:buNone/>
              <a:defRPr sz="2000"/>
            </a:lvl4pPr>
            <a:lvl5pPr marL="1828785" indent="0">
              <a:buNone/>
              <a:defRPr sz="2000"/>
            </a:lvl5pPr>
            <a:lvl6pPr marL="2285980" indent="0">
              <a:buNone/>
              <a:defRPr sz="2000"/>
            </a:lvl6pPr>
            <a:lvl7pPr marL="2743178" indent="0">
              <a:buNone/>
              <a:defRPr sz="2000"/>
            </a:lvl7pPr>
            <a:lvl8pPr marL="3200374" indent="0">
              <a:buNone/>
              <a:defRPr sz="2000"/>
            </a:lvl8pPr>
            <a:lvl9pPr marL="365757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E1F80-F315-354B-B471-77C0ECC3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4" indent="0">
              <a:buNone/>
              <a:defRPr sz="1200"/>
            </a:lvl3pPr>
            <a:lvl4pPr marL="1371589" indent="0">
              <a:buNone/>
              <a:defRPr sz="1000"/>
            </a:lvl4pPr>
            <a:lvl5pPr marL="1828785" indent="0">
              <a:buNone/>
              <a:defRPr sz="1000"/>
            </a:lvl5pPr>
            <a:lvl6pPr marL="2285980" indent="0">
              <a:buNone/>
              <a:defRPr sz="1000"/>
            </a:lvl6pPr>
            <a:lvl7pPr marL="2743178" indent="0">
              <a:buNone/>
              <a:defRPr sz="1000"/>
            </a:lvl7pPr>
            <a:lvl8pPr marL="3200374" indent="0">
              <a:buNone/>
              <a:defRPr sz="1000"/>
            </a:lvl8pPr>
            <a:lvl9pPr marL="365757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22348-B358-374F-BDE2-9E8F19E7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6E171-0A8C-9A4A-BE86-E9B75B70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38996-734F-1D4A-B155-1A2C7940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608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3B51AC-EAB6-6540-AC89-BAB7F43E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558C1-467C-2749-9815-E4A1D41F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F6BEB-7B4C-9D4C-BB52-2DB860F1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C3F3-1A96-B747-8FDF-59561A43AD78}" type="datetimeFigureOut">
              <a:rPr kumimoji="1" lang="zh-SG" altLang="en-US" smtClean="0"/>
              <a:t>02/01/19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18C09-FFEC-CD49-B75E-D14D2EC2A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6F1C5-9E90-324D-A8BD-9BD199CE1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0775-3A53-FF41-A30B-7453F91AF7B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022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3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1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6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2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7" indent="-228598" algn="l" defTabSz="91439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4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0" algn="l" defTabSz="9143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d-circle-logo-round-element-161891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EEBD76D-932C-F645-82DD-BCFD81D6D7A7}"/>
              </a:ext>
            </a:extLst>
          </p:cNvPr>
          <p:cNvGrpSpPr/>
          <p:nvPr/>
        </p:nvGrpSpPr>
        <p:grpSpPr>
          <a:xfrm>
            <a:off x="3377085" y="739962"/>
            <a:ext cx="5437830" cy="5378075"/>
            <a:chOff x="3377085" y="739962"/>
            <a:chExt cx="5437830" cy="5378075"/>
          </a:xfrm>
        </p:grpSpPr>
        <p:pic>
          <p:nvPicPr>
            <p:cNvPr id="7" name="图片 6" descr="Red Circle Logo · Free image on Pixabay">
              <a:extLst>
                <a:ext uri="{FF2B5EF4-FFF2-40B4-BE49-F238E27FC236}">
                  <a16:creationId xmlns:a16="http://schemas.microsoft.com/office/drawing/2014/main" id="{30F267BF-6DCE-DE40-A7BA-8C7A9E2C1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77085" y="739962"/>
              <a:ext cx="5437830" cy="537807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8FA97BD-51F8-C14E-A070-2DB02F953B6A}"/>
                </a:ext>
              </a:extLst>
            </p:cNvPr>
            <p:cNvSpPr txBox="1"/>
            <p:nvPr/>
          </p:nvSpPr>
          <p:spPr>
            <a:xfrm>
              <a:off x="3377085" y="1851644"/>
              <a:ext cx="5437830" cy="31547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ur-PK" altLang="zh-SG" sz="19900" b="1" dirty="0">
                  <a:solidFill>
                    <a:srgbClr val="E5C069"/>
                  </a:solidFill>
                  <a:latin typeface="Traditional Arabic" panose="020F0502020204030204" pitchFamily="34" charset="0"/>
                  <a:ea typeface="Baoli SC" panose="02010600040101010101" pitchFamily="2" charset="-122"/>
                  <a:cs typeface="Traditional Arabic" panose="020F0502020204030204" pitchFamily="34" charset="0"/>
                </a:rPr>
                <a:t>تقدیر</a:t>
              </a:r>
              <a:endParaRPr kumimoji="1" lang="zh-SG" altLang="en-US" sz="28700" b="1" dirty="0">
                <a:solidFill>
                  <a:srgbClr val="E5C069"/>
                </a:solidFill>
                <a:latin typeface="Traditional Arabic" panose="020F0502020204030204" pitchFamily="34" charset="0"/>
                <a:ea typeface="Baoli SC" panose="02010600040101010101" pitchFamily="2" charset="-122"/>
                <a:cs typeface="Traditional Arabic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1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Traditional Arabic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Julien Malard</dc:creator>
  <cp:lastModifiedBy>Julien Malard</cp:lastModifiedBy>
  <cp:revision>2</cp:revision>
  <dcterms:created xsi:type="dcterms:W3CDTF">2019-01-02T20:28:46Z</dcterms:created>
  <dcterms:modified xsi:type="dcterms:W3CDTF">2019-01-02T20:39:56Z</dcterms:modified>
</cp:coreProperties>
</file>