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312" y="-2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02820-0E2A-C842-969F-D6AE193B9DE4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3168B-1FC2-2C46-9FE3-A60A6CBF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github.com/PuneCocoa/SpriteKit-Part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Game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By: @</a:t>
            </a:r>
            <a:r>
              <a:rPr lang="en-US" sz="2800" dirty="0" err="1" smtClean="0"/>
              <a:t>Ali_hafizji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370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9437"/>
          </a:xfrm>
        </p:spPr>
        <p:txBody>
          <a:bodyPr/>
          <a:lstStyle/>
          <a:p>
            <a:r>
              <a:rPr lang="en-US" dirty="0" smtClean="0"/>
              <a:t>The root node for a tree of sprites and other content (children referred as nodes).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7889" y="3164830"/>
            <a:ext cx="4726200" cy="2961333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g_repe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7" y="3493561"/>
            <a:ext cx="4726200" cy="2961333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Picture 6" descr="monkey_jum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27" y="5194706"/>
            <a:ext cx="889000" cy="1066800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8" name="Picture 7" descr="enemy_snake_crawl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52" y="5486806"/>
            <a:ext cx="1104900" cy="774700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10" name="Straight Arrow Connector 9"/>
          <p:cNvCxnSpPr/>
          <p:nvPr/>
        </p:nvCxnSpPr>
        <p:spPr>
          <a:xfrm>
            <a:off x="5434089" y="3289758"/>
            <a:ext cx="1426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91508" y="3102357"/>
            <a:ext cx="96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SKScene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56807" y="4486980"/>
            <a:ext cx="1103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5392452" y="4559854"/>
            <a:ext cx="1467825" cy="1314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18327" y="4559854"/>
            <a:ext cx="4541950" cy="1176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91508" y="4268346"/>
            <a:ext cx="9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SKSprite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8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3237"/>
            <a:ext cx="8229600" cy="2419980"/>
          </a:xfrm>
        </p:spPr>
        <p:txBody>
          <a:bodyPr>
            <a:normAutofit/>
          </a:bodyPr>
          <a:lstStyle/>
          <a:p>
            <a:r>
              <a:rPr lang="en-US" dirty="0" smtClean="0"/>
              <a:t>A class from which all </a:t>
            </a:r>
            <a:r>
              <a:rPr lang="en-US" dirty="0" err="1" smtClean="0"/>
              <a:t>spritekit</a:t>
            </a:r>
            <a:r>
              <a:rPr lang="en-US" dirty="0" smtClean="0"/>
              <a:t> node classes originate</a:t>
            </a:r>
          </a:p>
          <a:p>
            <a:r>
              <a:rPr lang="en-US" dirty="0" smtClean="0"/>
              <a:t>Properties: frame, position, </a:t>
            </a:r>
            <a:r>
              <a:rPr lang="en-US" dirty="0" err="1" smtClean="0"/>
              <a:t>zPosition</a:t>
            </a:r>
            <a:r>
              <a:rPr lang="en-US" dirty="0" smtClean="0"/>
              <a:t>, scale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4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SKSpriteNode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that draws a texture to the screen.</a:t>
            </a:r>
          </a:p>
          <a:p>
            <a:r>
              <a:rPr lang="en-US" dirty="0" smtClean="0"/>
              <a:t>Creating a sprite is easy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let monkey= </a:t>
            </a:r>
            <a:r>
              <a:rPr lang="en-US" sz="2400" dirty="0" err="1" smtClean="0"/>
              <a:t>SKSprite</a:t>
            </a:r>
            <a:r>
              <a:rPr lang="en-US" sz="2400" dirty="0" smtClean="0"/>
              <a:t>(</a:t>
            </a:r>
            <a:r>
              <a:rPr lang="en-US" sz="2400" dirty="0" err="1" smtClean="0"/>
              <a:t>initWithImageNamed</a:t>
            </a:r>
            <a:r>
              <a:rPr lang="en-US" sz="2400" dirty="0" smtClean="0"/>
              <a:t>:”monkey”)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56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SKTexture</a:t>
            </a:r>
            <a:r>
              <a:rPr lang="en-US" dirty="0" smtClean="0"/>
              <a:t> &amp; </a:t>
            </a:r>
            <a:r>
              <a:rPr lang="en-US" dirty="0" err="1" smtClean="0"/>
              <a:t>SKAction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reusable texture Image – </a:t>
            </a:r>
            <a:r>
              <a:rPr lang="en-US" dirty="0" err="1" smtClean="0"/>
              <a:t>SKTexture</a:t>
            </a:r>
            <a:endParaRPr lang="en-US" dirty="0" smtClean="0"/>
          </a:p>
          <a:p>
            <a:r>
              <a:rPr lang="en-US" dirty="0" err="1" smtClean="0"/>
              <a:t>SKAction</a:t>
            </a:r>
            <a:r>
              <a:rPr lang="en-US" dirty="0" smtClean="0"/>
              <a:t> – Use to modify scene content, well suited for animations.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5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Scene structure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" y="1417638"/>
            <a:ext cx="818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err="1" smtClean="0"/>
              <a:t>didMoveToView</a:t>
            </a:r>
            <a:r>
              <a:rPr lang="en-US" dirty="0" smtClean="0"/>
              <a:t>(view) – Called when a scene is about to be presented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 update(</a:t>
            </a:r>
            <a:r>
              <a:rPr lang="en-US" dirty="0" err="1" smtClean="0"/>
              <a:t>currentTime</a:t>
            </a:r>
            <a:r>
              <a:rPr lang="en-US" dirty="0" smtClean="0"/>
              <a:t>) – This method is exactly once per frame. This is a good place</a:t>
            </a:r>
          </a:p>
          <a:p>
            <a:r>
              <a:rPr lang="en-US" dirty="0" smtClean="0"/>
              <a:t>to check player health, spawn new enemies etc.</a:t>
            </a:r>
            <a:endParaRPr lang="en-US" dirty="0"/>
          </a:p>
        </p:txBody>
      </p:sp>
      <p:pic>
        <p:nvPicPr>
          <p:cNvPr id="9" name="Picture 8" descr="Screen Shot 2014-10-10 at 7.03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52" y="3114390"/>
            <a:ext cx="7306690" cy="250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_repe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7" y="1490514"/>
            <a:ext cx="14023113" cy="4674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MonkeyJump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3377" y="1490515"/>
            <a:ext cx="7984571" cy="467437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nimated-2014-10-10_19h-53m-21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33" y="3898696"/>
            <a:ext cx="1745738" cy="2094886"/>
          </a:xfrm>
          <a:prstGeom prst="rect">
            <a:avLst/>
          </a:prstGeom>
        </p:spPr>
      </p:pic>
      <p:pic>
        <p:nvPicPr>
          <p:cNvPr id="9" name="Picture 8" descr="enemy_snake_crawl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02" y="4635213"/>
            <a:ext cx="1937346" cy="13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89 -0.00786 L -0.64646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8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975E-6 5.08675E-6 L -0.74323 -0.00508 " pathEditMode="relative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pic>
        <p:nvPicPr>
          <p:cNvPr id="4" name="Picture 3" descr="Screen Shot 2014-10-10 at 10.41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85" y="3382672"/>
            <a:ext cx="2420893" cy="29681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for </a:t>
            </a:r>
            <a:r>
              <a:rPr lang="en-US" dirty="0"/>
              <a:t>demo project: </a:t>
            </a:r>
            <a:r>
              <a:rPr lang="en-US" sz="2400" dirty="0">
                <a:hlinkClick r:id="rId3"/>
              </a:rPr>
              <a:t>https://github.com/PuneCocoa/SpriteKit-Part-</a:t>
            </a:r>
            <a:r>
              <a:rPr lang="en-US" sz="2400" dirty="0" smtClean="0">
                <a:hlinkClick r:id="rId3"/>
              </a:rPr>
              <a:t>1</a:t>
            </a:r>
            <a:endParaRPr lang="en-US" sz="2400" dirty="0" smtClean="0"/>
          </a:p>
          <a:p>
            <a:r>
              <a:rPr lang="en-US" sz="2400" dirty="0" smtClean="0"/>
              <a:t>Challenges:</a:t>
            </a:r>
          </a:p>
          <a:p>
            <a:pPr lvl="1"/>
            <a:r>
              <a:rPr lang="en-US" sz="2000" dirty="0" smtClean="0"/>
              <a:t>Add bonus coins to the level randomly</a:t>
            </a:r>
          </a:p>
          <a:p>
            <a:pPr lvl="1"/>
            <a:r>
              <a:rPr lang="en-US" sz="2000" dirty="0" smtClean="0"/>
              <a:t>Build a vertical scrolling game like a space shooter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275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should you make games?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live the childhood dream</a:t>
            </a:r>
          </a:p>
          <a:p>
            <a:r>
              <a:rPr lang="en-US" dirty="0" smtClean="0"/>
              <a:t>Creative expression</a:t>
            </a:r>
          </a:p>
          <a:p>
            <a:r>
              <a:rPr lang="en-US" dirty="0" smtClean="0"/>
              <a:t>Give yourself something challenging</a:t>
            </a:r>
          </a:p>
          <a:p>
            <a:r>
              <a:rPr lang="en-US" dirty="0" smtClean="0"/>
              <a:t>Games do better on the </a:t>
            </a:r>
            <a:r>
              <a:rPr lang="en-US" dirty="0" err="1" smtClean="0"/>
              <a:t>appstore</a:t>
            </a:r>
            <a:endParaRPr lang="en-US" dirty="0" smtClean="0"/>
          </a:p>
          <a:p>
            <a:r>
              <a:rPr lang="en-US" dirty="0" smtClean="0"/>
              <a:t>It’s simply more fun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43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Basics of game development</a:t>
            </a:r>
          </a:p>
          <a:p>
            <a:r>
              <a:rPr lang="en-US" dirty="0" smtClean="0"/>
              <a:t>Code walkthrough</a:t>
            </a:r>
          </a:p>
          <a:p>
            <a:r>
              <a:rPr lang="en-US" dirty="0" smtClean="0"/>
              <a:t>Challenges (not for the faint hearted – homework!!)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 of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genius</a:t>
            </a:r>
          </a:p>
          <a:p>
            <a:r>
              <a:rPr lang="en-US" dirty="0" smtClean="0"/>
              <a:t>Crazy knowledge of the 3D graphics pipeline</a:t>
            </a:r>
          </a:p>
          <a:p>
            <a:r>
              <a:rPr lang="en-US" dirty="0" smtClean="0"/>
              <a:t>Expertise in OpenGL or DirectX</a:t>
            </a:r>
          </a:p>
          <a:p>
            <a:r>
              <a:rPr lang="en-US" dirty="0" smtClean="0"/>
              <a:t>Driven to resolve issues on memory and driver 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2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5751"/>
            <a:ext cx="8229600" cy="1143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OpenGl</a:t>
            </a:r>
            <a:r>
              <a:rPr lang="en-US" dirty="0" smtClean="0"/>
              <a:t> 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the</a:t>
            </a:r>
            <a:endParaRPr lang="en-US" dirty="0"/>
          </a:p>
        </p:txBody>
      </p:sp>
      <p:pic>
        <p:nvPicPr>
          <p:cNvPr id="4" name="Picture 3" descr="monkey_jum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27" y="274638"/>
            <a:ext cx="889000" cy="1066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316220" y="1956145"/>
            <a:ext cx="10242" cy="4537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4758" y="4629190"/>
            <a:ext cx="621720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43712" y="2130252"/>
            <a:ext cx="1637374" cy="2008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8510" y="1671437"/>
            <a:ext cx="244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buffer: [a, b, c, d]</a:t>
            </a:r>
            <a:endParaRPr lang="en-US" dirty="0"/>
          </a:p>
        </p:txBody>
      </p:sp>
      <p:pic>
        <p:nvPicPr>
          <p:cNvPr id="14" name="Picture 13" descr="monkey_jum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21" y="3625098"/>
            <a:ext cx="1637374" cy="2008183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4467280" y="2119842"/>
            <a:ext cx="258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Texture buffer: [1, 2, 3, 4]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65623" y="1768747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9446" y="179774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0617" y="399958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0266" y="398917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9019" y="3234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842" y="326394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14013" y="54657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23662" y="545536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4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1960859" y="2167075"/>
            <a:ext cx="2369820" cy="1437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581086" y="2167075"/>
            <a:ext cx="2350309" cy="1458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3"/>
          </p:cNvCxnSpPr>
          <p:nvPr/>
        </p:nvCxnSpPr>
        <p:spPr>
          <a:xfrm flipH="1" flipV="1">
            <a:off x="1960859" y="4138435"/>
            <a:ext cx="2354814" cy="1512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  <a:endCxn id="20" idx="1"/>
          </p:cNvCxnSpPr>
          <p:nvPr/>
        </p:nvCxnSpPr>
        <p:spPr>
          <a:xfrm flipH="1" flipV="1">
            <a:off x="3560266" y="4173838"/>
            <a:ext cx="2363396" cy="1466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50617" y="6123821"/>
            <a:ext cx="483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command you to 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0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391 -0.22165 " pathEditMode="relative" ptsTypes="AA">
                                      <p:cBhvr>
                                        <p:cTn id="8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391 -0.22165 " pathEditMode="relative" ptsTypes="AA">
                                      <p:cBhvr>
                                        <p:cTn id="8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391 -0.22165 " pathEditMode="relative" ptsTypes="AA">
                                      <p:cBhvr>
                                        <p:cTn id="9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391 -0.22165 " pathEditMode="relative" ptsTypes="AA">
                                      <p:cBhvr>
                                        <p:cTn id="9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391 -0.22165 " pathEditMode="relative" ptsTypes="AA">
                                      <p:cBhvr>
                                        <p:cTn id="9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5" grpId="0"/>
      <p:bldP spid="16" grpId="0"/>
      <p:bldP spid="17" grpId="0"/>
      <p:bldP spid="18" grpId="0"/>
      <p:bldP spid="20" grpId="0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came game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Cocos2d</a:t>
            </a:r>
          </a:p>
          <a:p>
            <a:r>
              <a:rPr lang="en-US" dirty="0" smtClean="0"/>
              <a:t>Cocos2d-x</a:t>
            </a:r>
          </a:p>
          <a:p>
            <a:r>
              <a:rPr lang="en-US" dirty="0" err="1" smtClean="0"/>
              <a:t>Andengine</a:t>
            </a:r>
            <a:endParaRPr lang="en-US" dirty="0" smtClean="0"/>
          </a:p>
          <a:p>
            <a:r>
              <a:rPr lang="en-US" dirty="0" smtClean="0"/>
              <a:t>Unity</a:t>
            </a:r>
          </a:p>
          <a:p>
            <a:r>
              <a:rPr lang="en-US" dirty="0" smtClean="0"/>
              <a:t>Unreal and many more..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5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some of the best features from other engines</a:t>
            </a:r>
          </a:p>
          <a:p>
            <a:r>
              <a:rPr lang="en-US" dirty="0" smtClean="0"/>
              <a:t>Integrated with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Provides a storyboard like interface to design the game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SpriteKit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61795"/>
            <a:ext cx="8229600" cy="1158616"/>
          </a:xfrm>
        </p:spPr>
        <p:txBody>
          <a:bodyPr/>
          <a:lstStyle/>
          <a:p>
            <a:r>
              <a:rPr lang="en-US" dirty="0" err="1" smtClean="0"/>
              <a:t>SKView</a:t>
            </a:r>
            <a:r>
              <a:rPr lang="en-US" dirty="0" smtClean="0"/>
              <a:t>: This is the view that displays game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0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509</TotalTime>
  <Words>363</Words>
  <Application>Microsoft Macintosh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Getting started with Game Development</vt:lpstr>
      <vt:lpstr>Why should you make games?</vt:lpstr>
      <vt:lpstr>Agenda</vt:lpstr>
      <vt:lpstr>In the beginning of time</vt:lpstr>
      <vt:lpstr>What is OpenGl ES?</vt:lpstr>
      <vt:lpstr>Lets draw the</vt:lpstr>
      <vt:lpstr>Then came game engines</vt:lpstr>
      <vt:lpstr>SpriteKit</vt:lpstr>
      <vt:lpstr>SpriteKit classes</vt:lpstr>
      <vt:lpstr>SKScene</vt:lpstr>
      <vt:lpstr>SKNode</vt:lpstr>
      <vt:lpstr>SKSpriteNode</vt:lpstr>
      <vt:lpstr>SKTexture &amp; SKAction</vt:lpstr>
      <vt:lpstr>Game Scene structure</vt:lpstr>
      <vt:lpstr>MonkeyJump Explained</vt:lpstr>
      <vt:lpstr>Where to go from here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Game Development</dc:title>
  <dc:creator>Kauserali Hafizji</dc:creator>
  <cp:lastModifiedBy>Kauserali Hafizji</cp:lastModifiedBy>
  <cp:revision>22</cp:revision>
  <dcterms:created xsi:type="dcterms:W3CDTF">2014-10-10T10:08:23Z</dcterms:created>
  <dcterms:modified xsi:type="dcterms:W3CDTF">2014-10-10T18:37:26Z</dcterms:modified>
</cp:coreProperties>
</file>