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Source Sans Pro Bold" charset="1" panose="020B0703030403020204"/>
      <p:regular r:id="rId13"/>
    </p:embeddedFont>
    <p:embeddedFont>
      <p:font typeface="Source Sans Pro" charset="1" panose="020B0503030403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3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4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5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6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7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8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D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6472" y="8426141"/>
            <a:ext cx="3539063" cy="1274063"/>
          </a:xfrm>
          <a:custGeom>
            <a:avLst/>
            <a:gdLst/>
            <a:ahLst/>
            <a:cxnLst/>
            <a:rect r="r" b="b" t="t" l="l"/>
            <a:pathLst>
              <a:path h="1274063" w="3539063">
                <a:moveTo>
                  <a:pt x="0" y="0"/>
                </a:moveTo>
                <a:lnTo>
                  <a:pt x="3539064" y="0"/>
                </a:lnTo>
                <a:lnTo>
                  <a:pt x="3539064" y="1274063"/>
                </a:lnTo>
                <a:lnTo>
                  <a:pt x="0" y="1274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96114" y="-253118"/>
            <a:ext cx="4083939" cy="4114800"/>
          </a:xfrm>
          <a:custGeom>
            <a:avLst/>
            <a:gdLst/>
            <a:ahLst/>
            <a:cxnLst/>
            <a:rect r="r" b="b" t="t" l="l"/>
            <a:pathLst>
              <a:path h="4114800" w="4083939">
                <a:moveTo>
                  <a:pt x="0" y="0"/>
                </a:moveTo>
                <a:lnTo>
                  <a:pt x="4083939" y="0"/>
                </a:lnTo>
                <a:lnTo>
                  <a:pt x="4083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92943" y="-1470446"/>
            <a:ext cx="4532006" cy="4114800"/>
          </a:xfrm>
          <a:custGeom>
            <a:avLst/>
            <a:gdLst/>
            <a:ahLst/>
            <a:cxnLst/>
            <a:rect r="r" b="b" t="t" l="l"/>
            <a:pathLst>
              <a:path h="4114800" w="4532006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4061" y="7652765"/>
            <a:ext cx="4083939" cy="4114800"/>
          </a:xfrm>
          <a:custGeom>
            <a:avLst/>
            <a:gdLst/>
            <a:ahLst/>
            <a:cxnLst/>
            <a:rect r="r" b="b" t="t" l="l"/>
            <a:pathLst>
              <a:path h="4114800" w="4083939">
                <a:moveTo>
                  <a:pt x="0" y="0"/>
                </a:moveTo>
                <a:lnTo>
                  <a:pt x="4083939" y="0"/>
                </a:lnTo>
                <a:lnTo>
                  <a:pt x="4083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12560" y="-1028700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24338" y="-807827"/>
            <a:ext cx="3686460" cy="3673054"/>
          </a:xfrm>
          <a:custGeom>
            <a:avLst/>
            <a:gdLst/>
            <a:ahLst/>
            <a:cxnLst/>
            <a:rect r="r" b="b" t="t" l="l"/>
            <a:pathLst>
              <a:path h="3673054" w="3686460">
                <a:moveTo>
                  <a:pt x="0" y="0"/>
                </a:moveTo>
                <a:lnTo>
                  <a:pt x="3686460" y="0"/>
                </a:lnTo>
                <a:lnTo>
                  <a:pt x="3686460" y="3673054"/>
                </a:lnTo>
                <a:lnTo>
                  <a:pt x="0" y="3673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11007" y="2530054"/>
            <a:ext cx="9596488" cy="2971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8"/>
              </a:lnSpc>
            </a:pPr>
            <a:r>
              <a:rPr lang="en-US" b="true" sz="5655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SISTEM KONTROL FUZZY LOGIC UNTUK KECEPATAN KIPAS AC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10230255">
            <a:off x="15294198" y="7652765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010756" y="6233190"/>
            <a:ext cx="7796989" cy="1615211"/>
          </a:xfrm>
          <a:custGeom>
            <a:avLst/>
            <a:gdLst/>
            <a:ahLst/>
            <a:cxnLst/>
            <a:rect r="r" b="b" t="t" l="l"/>
            <a:pathLst>
              <a:path h="1615211" w="7796989">
                <a:moveTo>
                  <a:pt x="0" y="0"/>
                </a:moveTo>
                <a:lnTo>
                  <a:pt x="7796990" y="0"/>
                </a:lnTo>
                <a:lnTo>
                  <a:pt x="7796990" y="1615212"/>
                </a:lnTo>
                <a:lnTo>
                  <a:pt x="0" y="16152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769861" y="6718534"/>
            <a:ext cx="8278779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azhar sapriansah sihotang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D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6472" y="8426141"/>
            <a:ext cx="3539063" cy="1274063"/>
          </a:xfrm>
          <a:custGeom>
            <a:avLst/>
            <a:gdLst/>
            <a:ahLst/>
            <a:cxnLst/>
            <a:rect r="r" b="b" t="t" l="l"/>
            <a:pathLst>
              <a:path h="1274063" w="3539063">
                <a:moveTo>
                  <a:pt x="0" y="0"/>
                </a:moveTo>
                <a:lnTo>
                  <a:pt x="3539064" y="0"/>
                </a:lnTo>
                <a:lnTo>
                  <a:pt x="3539064" y="1274063"/>
                </a:lnTo>
                <a:lnTo>
                  <a:pt x="0" y="1274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96114" y="-253118"/>
            <a:ext cx="3056244" cy="3079339"/>
          </a:xfrm>
          <a:custGeom>
            <a:avLst/>
            <a:gdLst/>
            <a:ahLst/>
            <a:cxnLst/>
            <a:rect r="r" b="b" t="t" l="l"/>
            <a:pathLst>
              <a:path h="3079339" w="3056244">
                <a:moveTo>
                  <a:pt x="0" y="0"/>
                </a:moveTo>
                <a:lnTo>
                  <a:pt x="3056244" y="0"/>
                </a:lnTo>
                <a:lnTo>
                  <a:pt x="3056244" y="3079339"/>
                </a:lnTo>
                <a:lnTo>
                  <a:pt x="0" y="30793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92943" y="-1470446"/>
            <a:ext cx="4532006" cy="4114800"/>
          </a:xfrm>
          <a:custGeom>
            <a:avLst/>
            <a:gdLst/>
            <a:ahLst/>
            <a:cxnLst/>
            <a:rect r="r" b="b" t="t" l="l"/>
            <a:pathLst>
              <a:path h="4114800" w="4532006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67899" y="8422375"/>
            <a:ext cx="3320101" cy="3345190"/>
          </a:xfrm>
          <a:custGeom>
            <a:avLst/>
            <a:gdLst/>
            <a:ahLst/>
            <a:cxnLst/>
            <a:rect r="r" b="b" t="t" l="l"/>
            <a:pathLst>
              <a:path h="3345190" w="3320101">
                <a:moveTo>
                  <a:pt x="0" y="0"/>
                </a:moveTo>
                <a:lnTo>
                  <a:pt x="3320101" y="0"/>
                </a:lnTo>
                <a:lnTo>
                  <a:pt x="3320101" y="3345190"/>
                </a:lnTo>
                <a:lnTo>
                  <a:pt x="0" y="33451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12560" y="-1028700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24338" y="-807827"/>
            <a:ext cx="3686460" cy="3673054"/>
          </a:xfrm>
          <a:custGeom>
            <a:avLst/>
            <a:gdLst/>
            <a:ahLst/>
            <a:cxnLst/>
            <a:rect r="r" b="b" t="t" l="l"/>
            <a:pathLst>
              <a:path h="3673054" w="3686460">
                <a:moveTo>
                  <a:pt x="0" y="0"/>
                </a:moveTo>
                <a:lnTo>
                  <a:pt x="3686460" y="0"/>
                </a:lnTo>
                <a:lnTo>
                  <a:pt x="3686460" y="3673054"/>
                </a:lnTo>
                <a:lnTo>
                  <a:pt x="0" y="3673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230255">
            <a:off x="15294198" y="7652765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49981" y="2170192"/>
            <a:ext cx="7046099" cy="5946616"/>
          </a:xfrm>
          <a:custGeom>
            <a:avLst/>
            <a:gdLst/>
            <a:ahLst/>
            <a:cxnLst/>
            <a:rect r="r" b="b" t="t" l="l"/>
            <a:pathLst>
              <a:path h="5946616" w="7046099">
                <a:moveTo>
                  <a:pt x="0" y="0"/>
                </a:moveTo>
                <a:lnTo>
                  <a:pt x="7046099" y="0"/>
                </a:lnTo>
                <a:lnTo>
                  <a:pt x="7046099" y="5946616"/>
                </a:lnTo>
                <a:lnTo>
                  <a:pt x="0" y="594661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20123" t="0" r="-21169" b="-15098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D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6472" y="8426141"/>
            <a:ext cx="3539063" cy="1274063"/>
          </a:xfrm>
          <a:custGeom>
            <a:avLst/>
            <a:gdLst/>
            <a:ahLst/>
            <a:cxnLst/>
            <a:rect r="r" b="b" t="t" l="l"/>
            <a:pathLst>
              <a:path h="1274063" w="3539063">
                <a:moveTo>
                  <a:pt x="0" y="0"/>
                </a:moveTo>
                <a:lnTo>
                  <a:pt x="3539064" y="0"/>
                </a:lnTo>
                <a:lnTo>
                  <a:pt x="3539064" y="1274063"/>
                </a:lnTo>
                <a:lnTo>
                  <a:pt x="0" y="1274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96114" y="-253118"/>
            <a:ext cx="3056244" cy="3079339"/>
          </a:xfrm>
          <a:custGeom>
            <a:avLst/>
            <a:gdLst/>
            <a:ahLst/>
            <a:cxnLst/>
            <a:rect r="r" b="b" t="t" l="l"/>
            <a:pathLst>
              <a:path h="3079339" w="3056244">
                <a:moveTo>
                  <a:pt x="0" y="0"/>
                </a:moveTo>
                <a:lnTo>
                  <a:pt x="3056244" y="0"/>
                </a:lnTo>
                <a:lnTo>
                  <a:pt x="3056244" y="3079339"/>
                </a:lnTo>
                <a:lnTo>
                  <a:pt x="0" y="30793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92943" y="-1470446"/>
            <a:ext cx="4532006" cy="4114800"/>
          </a:xfrm>
          <a:custGeom>
            <a:avLst/>
            <a:gdLst/>
            <a:ahLst/>
            <a:cxnLst/>
            <a:rect r="r" b="b" t="t" l="l"/>
            <a:pathLst>
              <a:path h="4114800" w="4532006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67899" y="8422375"/>
            <a:ext cx="3320101" cy="3345190"/>
          </a:xfrm>
          <a:custGeom>
            <a:avLst/>
            <a:gdLst/>
            <a:ahLst/>
            <a:cxnLst/>
            <a:rect r="r" b="b" t="t" l="l"/>
            <a:pathLst>
              <a:path h="3345190" w="3320101">
                <a:moveTo>
                  <a:pt x="0" y="0"/>
                </a:moveTo>
                <a:lnTo>
                  <a:pt x="3320101" y="0"/>
                </a:lnTo>
                <a:lnTo>
                  <a:pt x="3320101" y="3345190"/>
                </a:lnTo>
                <a:lnTo>
                  <a:pt x="0" y="33451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12560" y="-1028700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24338" y="-807827"/>
            <a:ext cx="3686460" cy="3673054"/>
          </a:xfrm>
          <a:custGeom>
            <a:avLst/>
            <a:gdLst/>
            <a:ahLst/>
            <a:cxnLst/>
            <a:rect r="r" b="b" t="t" l="l"/>
            <a:pathLst>
              <a:path h="3673054" w="3686460">
                <a:moveTo>
                  <a:pt x="0" y="0"/>
                </a:moveTo>
                <a:lnTo>
                  <a:pt x="3686460" y="0"/>
                </a:lnTo>
                <a:lnTo>
                  <a:pt x="3686460" y="3673054"/>
                </a:lnTo>
                <a:lnTo>
                  <a:pt x="0" y="3673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230255">
            <a:off x="15294198" y="7652765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32753" y="1286551"/>
            <a:ext cx="6408981" cy="8413653"/>
          </a:xfrm>
          <a:custGeom>
            <a:avLst/>
            <a:gdLst/>
            <a:ahLst/>
            <a:cxnLst/>
            <a:rect r="r" b="b" t="t" l="l"/>
            <a:pathLst>
              <a:path h="8413653" w="6408981">
                <a:moveTo>
                  <a:pt x="0" y="0"/>
                </a:moveTo>
                <a:lnTo>
                  <a:pt x="6408981" y="0"/>
                </a:lnTo>
                <a:lnTo>
                  <a:pt x="6408981" y="8413653"/>
                </a:lnTo>
                <a:lnTo>
                  <a:pt x="0" y="841365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1069" t="-6781" r="-15465" b="-6781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D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6472" y="8426141"/>
            <a:ext cx="3539063" cy="1274063"/>
          </a:xfrm>
          <a:custGeom>
            <a:avLst/>
            <a:gdLst/>
            <a:ahLst/>
            <a:cxnLst/>
            <a:rect r="r" b="b" t="t" l="l"/>
            <a:pathLst>
              <a:path h="1274063" w="3539063">
                <a:moveTo>
                  <a:pt x="0" y="0"/>
                </a:moveTo>
                <a:lnTo>
                  <a:pt x="3539064" y="0"/>
                </a:lnTo>
                <a:lnTo>
                  <a:pt x="3539064" y="1274063"/>
                </a:lnTo>
                <a:lnTo>
                  <a:pt x="0" y="1274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96114" y="-253118"/>
            <a:ext cx="3056244" cy="3079339"/>
          </a:xfrm>
          <a:custGeom>
            <a:avLst/>
            <a:gdLst/>
            <a:ahLst/>
            <a:cxnLst/>
            <a:rect r="r" b="b" t="t" l="l"/>
            <a:pathLst>
              <a:path h="3079339" w="3056244">
                <a:moveTo>
                  <a:pt x="0" y="0"/>
                </a:moveTo>
                <a:lnTo>
                  <a:pt x="3056244" y="0"/>
                </a:lnTo>
                <a:lnTo>
                  <a:pt x="3056244" y="3079339"/>
                </a:lnTo>
                <a:lnTo>
                  <a:pt x="0" y="30793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92943" y="-1470446"/>
            <a:ext cx="4532006" cy="4114800"/>
          </a:xfrm>
          <a:custGeom>
            <a:avLst/>
            <a:gdLst/>
            <a:ahLst/>
            <a:cxnLst/>
            <a:rect r="r" b="b" t="t" l="l"/>
            <a:pathLst>
              <a:path h="4114800" w="4532006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67899" y="8422375"/>
            <a:ext cx="3320101" cy="3345190"/>
          </a:xfrm>
          <a:custGeom>
            <a:avLst/>
            <a:gdLst/>
            <a:ahLst/>
            <a:cxnLst/>
            <a:rect r="r" b="b" t="t" l="l"/>
            <a:pathLst>
              <a:path h="3345190" w="3320101">
                <a:moveTo>
                  <a:pt x="0" y="0"/>
                </a:moveTo>
                <a:lnTo>
                  <a:pt x="3320101" y="0"/>
                </a:lnTo>
                <a:lnTo>
                  <a:pt x="3320101" y="3345190"/>
                </a:lnTo>
                <a:lnTo>
                  <a:pt x="0" y="33451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12560" y="-1028700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24338" y="-807827"/>
            <a:ext cx="3686460" cy="3673054"/>
          </a:xfrm>
          <a:custGeom>
            <a:avLst/>
            <a:gdLst/>
            <a:ahLst/>
            <a:cxnLst/>
            <a:rect r="r" b="b" t="t" l="l"/>
            <a:pathLst>
              <a:path h="3673054" w="3686460">
                <a:moveTo>
                  <a:pt x="0" y="0"/>
                </a:moveTo>
                <a:lnTo>
                  <a:pt x="3686460" y="0"/>
                </a:lnTo>
                <a:lnTo>
                  <a:pt x="3686460" y="3673054"/>
                </a:lnTo>
                <a:lnTo>
                  <a:pt x="0" y="3673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230255">
            <a:off x="15294198" y="7652765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10963" y="2224117"/>
            <a:ext cx="8666073" cy="7034183"/>
          </a:xfrm>
          <a:custGeom>
            <a:avLst/>
            <a:gdLst/>
            <a:ahLst/>
            <a:cxnLst/>
            <a:rect r="r" b="b" t="t" l="l"/>
            <a:pathLst>
              <a:path h="7034183" w="8666073">
                <a:moveTo>
                  <a:pt x="0" y="0"/>
                </a:moveTo>
                <a:lnTo>
                  <a:pt x="8666074" y="0"/>
                </a:lnTo>
                <a:lnTo>
                  <a:pt x="8666074" y="7034183"/>
                </a:lnTo>
                <a:lnTo>
                  <a:pt x="0" y="703418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0236" t="0" r="-10236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D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6472" y="8426141"/>
            <a:ext cx="3539063" cy="1274063"/>
          </a:xfrm>
          <a:custGeom>
            <a:avLst/>
            <a:gdLst/>
            <a:ahLst/>
            <a:cxnLst/>
            <a:rect r="r" b="b" t="t" l="l"/>
            <a:pathLst>
              <a:path h="1274063" w="3539063">
                <a:moveTo>
                  <a:pt x="0" y="0"/>
                </a:moveTo>
                <a:lnTo>
                  <a:pt x="3539064" y="0"/>
                </a:lnTo>
                <a:lnTo>
                  <a:pt x="3539064" y="1274063"/>
                </a:lnTo>
                <a:lnTo>
                  <a:pt x="0" y="1274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96114" y="-253118"/>
            <a:ext cx="3056244" cy="3079339"/>
          </a:xfrm>
          <a:custGeom>
            <a:avLst/>
            <a:gdLst/>
            <a:ahLst/>
            <a:cxnLst/>
            <a:rect r="r" b="b" t="t" l="l"/>
            <a:pathLst>
              <a:path h="3079339" w="3056244">
                <a:moveTo>
                  <a:pt x="0" y="0"/>
                </a:moveTo>
                <a:lnTo>
                  <a:pt x="3056244" y="0"/>
                </a:lnTo>
                <a:lnTo>
                  <a:pt x="3056244" y="3079339"/>
                </a:lnTo>
                <a:lnTo>
                  <a:pt x="0" y="30793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92943" y="-1470446"/>
            <a:ext cx="4532006" cy="4114800"/>
          </a:xfrm>
          <a:custGeom>
            <a:avLst/>
            <a:gdLst/>
            <a:ahLst/>
            <a:cxnLst/>
            <a:rect r="r" b="b" t="t" l="l"/>
            <a:pathLst>
              <a:path h="4114800" w="4532006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67899" y="8422375"/>
            <a:ext cx="3320101" cy="3345190"/>
          </a:xfrm>
          <a:custGeom>
            <a:avLst/>
            <a:gdLst/>
            <a:ahLst/>
            <a:cxnLst/>
            <a:rect r="r" b="b" t="t" l="l"/>
            <a:pathLst>
              <a:path h="3345190" w="3320101">
                <a:moveTo>
                  <a:pt x="0" y="0"/>
                </a:moveTo>
                <a:lnTo>
                  <a:pt x="3320101" y="0"/>
                </a:lnTo>
                <a:lnTo>
                  <a:pt x="3320101" y="3345190"/>
                </a:lnTo>
                <a:lnTo>
                  <a:pt x="0" y="33451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12560" y="-1028700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24338" y="-807827"/>
            <a:ext cx="3686460" cy="3673054"/>
          </a:xfrm>
          <a:custGeom>
            <a:avLst/>
            <a:gdLst/>
            <a:ahLst/>
            <a:cxnLst/>
            <a:rect r="r" b="b" t="t" l="l"/>
            <a:pathLst>
              <a:path h="3673054" w="3686460">
                <a:moveTo>
                  <a:pt x="0" y="0"/>
                </a:moveTo>
                <a:lnTo>
                  <a:pt x="3686460" y="0"/>
                </a:lnTo>
                <a:lnTo>
                  <a:pt x="3686460" y="3673054"/>
                </a:lnTo>
                <a:lnTo>
                  <a:pt x="0" y="3673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230255">
            <a:off x="15294198" y="7652765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796799" y="1286551"/>
            <a:ext cx="4542376" cy="8423614"/>
          </a:xfrm>
          <a:custGeom>
            <a:avLst/>
            <a:gdLst/>
            <a:ahLst/>
            <a:cxnLst/>
            <a:rect r="r" b="b" t="t" l="l"/>
            <a:pathLst>
              <a:path h="8423614" w="4542376">
                <a:moveTo>
                  <a:pt x="0" y="0"/>
                </a:moveTo>
                <a:lnTo>
                  <a:pt x="4542375" y="0"/>
                </a:lnTo>
                <a:lnTo>
                  <a:pt x="4542375" y="8423614"/>
                </a:lnTo>
                <a:lnTo>
                  <a:pt x="0" y="842361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9407" t="0" r="-12754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D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6472" y="8426141"/>
            <a:ext cx="3539063" cy="1274063"/>
          </a:xfrm>
          <a:custGeom>
            <a:avLst/>
            <a:gdLst/>
            <a:ahLst/>
            <a:cxnLst/>
            <a:rect r="r" b="b" t="t" l="l"/>
            <a:pathLst>
              <a:path h="1274063" w="3539063">
                <a:moveTo>
                  <a:pt x="0" y="0"/>
                </a:moveTo>
                <a:lnTo>
                  <a:pt x="3539064" y="0"/>
                </a:lnTo>
                <a:lnTo>
                  <a:pt x="3539064" y="1274063"/>
                </a:lnTo>
                <a:lnTo>
                  <a:pt x="0" y="1274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96114" y="-253118"/>
            <a:ext cx="3056244" cy="3079339"/>
          </a:xfrm>
          <a:custGeom>
            <a:avLst/>
            <a:gdLst/>
            <a:ahLst/>
            <a:cxnLst/>
            <a:rect r="r" b="b" t="t" l="l"/>
            <a:pathLst>
              <a:path h="3079339" w="3056244">
                <a:moveTo>
                  <a:pt x="0" y="0"/>
                </a:moveTo>
                <a:lnTo>
                  <a:pt x="3056244" y="0"/>
                </a:lnTo>
                <a:lnTo>
                  <a:pt x="3056244" y="3079339"/>
                </a:lnTo>
                <a:lnTo>
                  <a:pt x="0" y="30793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92943" y="-1470446"/>
            <a:ext cx="4532006" cy="4114800"/>
          </a:xfrm>
          <a:custGeom>
            <a:avLst/>
            <a:gdLst/>
            <a:ahLst/>
            <a:cxnLst/>
            <a:rect r="r" b="b" t="t" l="l"/>
            <a:pathLst>
              <a:path h="4114800" w="4532006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67899" y="8422375"/>
            <a:ext cx="3320101" cy="3345190"/>
          </a:xfrm>
          <a:custGeom>
            <a:avLst/>
            <a:gdLst/>
            <a:ahLst/>
            <a:cxnLst/>
            <a:rect r="r" b="b" t="t" l="l"/>
            <a:pathLst>
              <a:path h="3345190" w="3320101">
                <a:moveTo>
                  <a:pt x="0" y="0"/>
                </a:moveTo>
                <a:lnTo>
                  <a:pt x="3320101" y="0"/>
                </a:lnTo>
                <a:lnTo>
                  <a:pt x="3320101" y="3345190"/>
                </a:lnTo>
                <a:lnTo>
                  <a:pt x="0" y="33451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12560" y="-1028700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24338" y="-807827"/>
            <a:ext cx="3686460" cy="3673054"/>
          </a:xfrm>
          <a:custGeom>
            <a:avLst/>
            <a:gdLst/>
            <a:ahLst/>
            <a:cxnLst/>
            <a:rect r="r" b="b" t="t" l="l"/>
            <a:pathLst>
              <a:path h="3673054" w="3686460">
                <a:moveTo>
                  <a:pt x="0" y="0"/>
                </a:moveTo>
                <a:lnTo>
                  <a:pt x="3686460" y="0"/>
                </a:lnTo>
                <a:lnTo>
                  <a:pt x="3686460" y="3673054"/>
                </a:lnTo>
                <a:lnTo>
                  <a:pt x="0" y="3673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230255">
            <a:off x="15294198" y="7652765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052929" y="1965021"/>
            <a:ext cx="6182142" cy="6356958"/>
          </a:xfrm>
          <a:custGeom>
            <a:avLst/>
            <a:gdLst/>
            <a:ahLst/>
            <a:cxnLst/>
            <a:rect r="r" b="b" t="t" l="l"/>
            <a:pathLst>
              <a:path h="6356958" w="6182142">
                <a:moveTo>
                  <a:pt x="0" y="0"/>
                </a:moveTo>
                <a:lnTo>
                  <a:pt x="6182142" y="0"/>
                </a:lnTo>
                <a:lnTo>
                  <a:pt x="6182142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D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6472" y="8426141"/>
            <a:ext cx="3539063" cy="1274063"/>
          </a:xfrm>
          <a:custGeom>
            <a:avLst/>
            <a:gdLst/>
            <a:ahLst/>
            <a:cxnLst/>
            <a:rect r="r" b="b" t="t" l="l"/>
            <a:pathLst>
              <a:path h="1274063" w="3539063">
                <a:moveTo>
                  <a:pt x="0" y="0"/>
                </a:moveTo>
                <a:lnTo>
                  <a:pt x="3539064" y="0"/>
                </a:lnTo>
                <a:lnTo>
                  <a:pt x="3539064" y="1274063"/>
                </a:lnTo>
                <a:lnTo>
                  <a:pt x="0" y="1274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96114" y="-253118"/>
            <a:ext cx="3056244" cy="3079339"/>
          </a:xfrm>
          <a:custGeom>
            <a:avLst/>
            <a:gdLst/>
            <a:ahLst/>
            <a:cxnLst/>
            <a:rect r="r" b="b" t="t" l="l"/>
            <a:pathLst>
              <a:path h="3079339" w="3056244">
                <a:moveTo>
                  <a:pt x="0" y="0"/>
                </a:moveTo>
                <a:lnTo>
                  <a:pt x="3056244" y="0"/>
                </a:lnTo>
                <a:lnTo>
                  <a:pt x="3056244" y="3079339"/>
                </a:lnTo>
                <a:lnTo>
                  <a:pt x="0" y="30793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92943" y="-1470446"/>
            <a:ext cx="4532006" cy="4114800"/>
          </a:xfrm>
          <a:custGeom>
            <a:avLst/>
            <a:gdLst/>
            <a:ahLst/>
            <a:cxnLst/>
            <a:rect r="r" b="b" t="t" l="l"/>
            <a:pathLst>
              <a:path h="4114800" w="4532006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67899" y="8422375"/>
            <a:ext cx="3320101" cy="3345190"/>
          </a:xfrm>
          <a:custGeom>
            <a:avLst/>
            <a:gdLst/>
            <a:ahLst/>
            <a:cxnLst/>
            <a:rect r="r" b="b" t="t" l="l"/>
            <a:pathLst>
              <a:path h="3345190" w="3320101">
                <a:moveTo>
                  <a:pt x="0" y="0"/>
                </a:moveTo>
                <a:lnTo>
                  <a:pt x="3320101" y="0"/>
                </a:lnTo>
                <a:lnTo>
                  <a:pt x="3320101" y="3345190"/>
                </a:lnTo>
                <a:lnTo>
                  <a:pt x="0" y="33451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12560" y="-1028700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24338" y="-807827"/>
            <a:ext cx="3686460" cy="3673054"/>
          </a:xfrm>
          <a:custGeom>
            <a:avLst/>
            <a:gdLst/>
            <a:ahLst/>
            <a:cxnLst/>
            <a:rect r="r" b="b" t="t" l="l"/>
            <a:pathLst>
              <a:path h="3673054" w="3686460">
                <a:moveTo>
                  <a:pt x="0" y="0"/>
                </a:moveTo>
                <a:lnTo>
                  <a:pt x="3686460" y="0"/>
                </a:lnTo>
                <a:lnTo>
                  <a:pt x="3686460" y="3673054"/>
                </a:lnTo>
                <a:lnTo>
                  <a:pt x="0" y="3673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230255">
            <a:off x="15294198" y="7652765"/>
            <a:ext cx="4546740" cy="4114800"/>
          </a:xfrm>
          <a:custGeom>
            <a:avLst/>
            <a:gdLst/>
            <a:ahLst/>
            <a:cxnLst/>
            <a:rect r="r" b="b" t="t" l="l"/>
            <a:pathLst>
              <a:path h="4114800" w="454674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35673" y="1286551"/>
            <a:ext cx="6035617" cy="7139590"/>
          </a:xfrm>
          <a:custGeom>
            <a:avLst/>
            <a:gdLst/>
            <a:ahLst/>
            <a:cxnLst/>
            <a:rect r="r" b="b" t="t" l="l"/>
            <a:pathLst>
              <a:path h="7139590" w="6035617">
                <a:moveTo>
                  <a:pt x="0" y="0"/>
                </a:moveTo>
                <a:lnTo>
                  <a:pt x="6035617" y="0"/>
                </a:lnTo>
                <a:lnTo>
                  <a:pt x="6035617" y="7139590"/>
                </a:lnTo>
                <a:lnTo>
                  <a:pt x="0" y="713959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0837" t="0" r="-12490" b="-11655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DAGbCvQUb_k</dc:identifier>
  <dcterms:modified xsi:type="dcterms:W3CDTF">2011-08-01T06:04:30Z</dcterms:modified>
  <cp:revision>1</cp:revision>
  <dc:title>sistem kontrol fuzzy logic untuk kecepatan kipas ac</dc:title>
</cp:coreProperties>
</file>