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harmd2002/NM-PROJECT-SPAM-EMAIL-DETECT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9\Downloads\Record_2024-04-24-11-59-39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A.AZHAR MOHAMMED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au510321214001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1.Project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err="1" smtClean="0"/>
              <a:t>link,A.AZHAR</a:t>
            </a:r>
            <a:r>
              <a:rPr lang="en-US" sz="2800" dirty="0" smtClean="0"/>
              <a:t> MOHAMMED,2024</a:t>
            </a:r>
            <a:endParaRPr lang="en-US" sz="2800" dirty="0" smtClean="0"/>
          </a:p>
          <a:p>
            <a:r>
              <a:rPr lang="en-US" sz="2800" dirty="0" smtClean="0"/>
              <a:t>2.Project video recorded link 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A.AZHAR MOHAMMED,2024</a:t>
            </a:r>
            <a:endParaRPr lang="en-US" sz="2800" dirty="0" smtClean="0"/>
          </a:p>
          <a:p>
            <a:r>
              <a:rPr lang="en-US" sz="2800" dirty="0" smtClean="0"/>
              <a:t>3.Project PPT &amp; Report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link</a:t>
            </a:r>
            <a:r>
              <a:rPr lang="en-US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smtClean="0"/>
              <a:t>A.AZHAR MOHAMMED,2024</a:t>
            </a: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github.com/Azharmd2002/NM-PROJECT-SPAM-EMAIL-DETECTING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8" name="Record_2024-04-24-11-59-3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0600" y="2171700"/>
            <a:ext cx="6883400" cy="407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494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92</cp:revision>
  <dcterms:created xsi:type="dcterms:W3CDTF">2021-04-26T07:43:48Z</dcterms:created>
  <dcterms:modified xsi:type="dcterms:W3CDTF">2024-04-24T07:05:09Z</dcterms:modified>
</cp:coreProperties>
</file>