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FCC2D10-BA9B-4CEF-9968-ACFF6F024A9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 Analyst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064DAE4-575A-4DD2-99AD-E8CE010D8EE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01-11-2022 20:04:49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A282281-243C-45FF-B69E-E5F185062D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2022-11-01T14:34:49Z</dcterms:created>
  <dcterms:modified xsi:type="dcterms:W3CDTF">2022-11-01T14:34:49Z</dcterms:modified>
</cp:coreProperties>
</file>