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Ship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 Sales YOY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YOY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and Profit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Payment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Delivery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Region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Forecast - 15 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Forecast - 15 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7 Customer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b39eb20-01e2-4132-b7ee-9ee8392c32b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aef11673cea4e11" /><Relationship Type="http://schemas.openxmlformats.org/officeDocument/2006/relationships/slideLayout" Target="/ppt/slideLayouts/slideLayout8.xml" Id="R81919b6355704caf" /><Relationship Type="http://schemas.openxmlformats.org/officeDocument/2006/relationships/hyperlink" Target="https://app.powerbi.com/groups/me/reports/fb39eb20-01e2-4132-b7ee-9ee8392c32b5/?pbi_source=PowerPoint" TargetMode="External" Id="RelId0" /><Relationship Type="http://schemas.openxmlformats.org/officeDocument/2006/relationships/image" Target="/ppt/media/image4.png" Id="imgId2655750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f13303e62b646c4" /><Relationship Type="http://schemas.openxmlformats.org/officeDocument/2006/relationships/slideLayout" Target="/ppt/slideLayouts/slideLayout8.xml" Id="Rf5bb6419e6554314" /><Relationship Type="http://schemas.openxmlformats.org/officeDocument/2006/relationships/hyperlink" Target="https://app.powerbi.com/groups/me/reports/fb39eb20-01e2-4132-b7ee-9ee8392c32b5/?pbi_source=PowerPoint" TargetMode="External" Id="RelId1" /><Relationship Type="http://schemas.openxmlformats.org/officeDocument/2006/relationships/image" Target="/ppt/media/image5.png" Id="imgId265575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SuperStore_Sales_Dashboard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5/28/2023 12:47:29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5/28/2023 12:18:32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ales by Category ,Sales by Sub-Category ,Sales by Ship Mode ,Month Sales YOY ,Monthly Profit YOY ,Sales and Profit by State ,Sales by Segment ,Sales by Payment Mode ,slicer ,textbox ,Profit ,Sales ,Orders ,Avg Delivery Date ,Sales by Reg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5575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ales Forecast - 15 Days ,Sales Forecast - 15 Days ,Top 7 Customer Name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5575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