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EBBF9B8-68B2-4343-BB69-F9E6FB97E74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AA938ED-3B66-44DD-8466-6F6838D839A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21-03-2023 22:18:44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OVER CATEGORY" id="2" name="slide2">
            <a:extLst>
              <a:ext uri="{FF2B5EF4-FFF2-40B4-BE49-F238E27FC236}">
                <a16:creationId xmlns:a16="http://schemas.microsoft.com/office/drawing/2014/main" id="{A8BC3FE9-B56E-4A96-B622-DAF29A05C4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" y="2281237"/>
            <a:ext cx="118967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OVER REGION" id="3" name="slide3">
            <a:extLst>
              <a:ext uri="{FF2B5EF4-FFF2-40B4-BE49-F238E27FC236}">
                <a16:creationId xmlns:a16="http://schemas.microsoft.com/office/drawing/2014/main" id="{0470B839-BC7A-4AD3-8D03-B1C2574216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" y="2185987"/>
            <a:ext cx="118967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OVER DATE" id="4" name="slide4">
            <a:extLst>
              <a:ext uri="{FF2B5EF4-FFF2-40B4-BE49-F238E27FC236}">
                <a16:creationId xmlns:a16="http://schemas.microsoft.com/office/drawing/2014/main" id="{11FC9D63-966B-46F6-8715-891C104802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06" y="0"/>
            <a:ext cx="9535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OVER SUB CATEGORY" id="5" name="slide5">
            <a:extLst>
              <a:ext uri="{FF2B5EF4-FFF2-40B4-BE49-F238E27FC236}">
                <a16:creationId xmlns:a16="http://schemas.microsoft.com/office/drawing/2014/main" id="{C0D698F8-7614-47E6-AEAF-9D1B445D0A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8311"/>
            <a:ext cx="12192000" cy="50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ANALYSIS" id="6" name="slide6">
            <a:extLst>
              <a:ext uri="{FF2B5EF4-FFF2-40B4-BE49-F238E27FC236}">
                <a16:creationId xmlns:a16="http://schemas.microsoft.com/office/drawing/2014/main" id="{E95D0837-6CAB-4424-91B1-8FFAAF8ACF7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OVER CATEGORY " id="7" name="slide7">
            <a:extLst>
              <a:ext uri="{FF2B5EF4-FFF2-40B4-BE49-F238E27FC236}">
                <a16:creationId xmlns:a16="http://schemas.microsoft.com/office/drawing/2014/main" id="{F006FAEB-02F2-4DC1-B4D2-6B36AF8C70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850" y="0"/>
            <a:ext cx="8398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OVER SEGMENT" id="8" name="slide8">
            <a:extLst>
              <a:ext uri="{FF2B5EF4-FFF2-40B4-BE49-F238E27FC236}">
                <a16:creationId xmlns:a16="http://schemas.microsoft.com/office/drawing/2014/main" id="{12DC1E45-452C-42FF-8AE8-5A77B4FED2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" y="2281237"/>
            <a:ext cx="118205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2023-03-21T16:48:45Z</dcterms:created>
  <dcterms:modified xsi:type="dcterms:W3CDTF">2023-03-21T16:48:45Z</dcterms:modified>
</cp:coreProperties>
</file>