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BA4917-5B90-4A41-A95B-6C6689D8BF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Analyst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92FC3F-86A8-43EA-8E4D-4B64352FAA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01-11-2022 20:05:51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0E5ECE0-88BD-4E68-B2E4-D9363EF787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2022-11-01T14:35:51Z</dcterms:created>
  <dcterms:modified xsi:type="dcterms:W3CDTF">2022-11-01T14:35:51Z</dcterms:modified>
</cp:coreProperties>
</file>