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927D16-DFA9-47C5-AA00-310673D607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coffee sales 45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822657-5B41-4572-A008-6C753EF87E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21-03-2023 22:23:12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 Sales" id="2" name="slide2">
            <a:extLst>
              <a:ext uri="{FF2B5EF4-FFF2-40B4-BE49-F238E27FC236}">
                <a16:creationId xmlns:a16="http://schemas.microsoft.com/office/drawing/2014/main" id="{B7E274E2-3BCF-4E46-92AC-462CD9E12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1" y="0"/>
            <a:ext cx="4430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s" id="3" name="slide3">
            <a:extLst>
              <a:ext uri="{FF2B5EF4-FFF2-40B4-BE49-F238E27FC236}">
                <a16:creationId xmlns:a16="http://schemas.microsoft.com/office/drawing/2014/main" id="{93A918D1-559D-42FC-BEAD-84F4DF024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64" y="0"/>
            <a:ext cx="359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ycal" id="4" name="slide4">
            <a:extLst>
              <a:ext uri="{FF2B5EF4-FFF2-40B4-BE49-F238E27FC236}">
                <a16:creationId xmlns:a16="http://schemas.microsoft.com/office/drawing/2014/main" id="{0A6BF79C-6280-4933-B9D5-E22B06E06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1" y="0"/>
            <a:ext cx="1114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31289070-D473-476B-A92F-874F85688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2023-03-21T16:53:14Z</dcterms:created>
  <dcterms:modified xsi:type="dcterms:W3CDTF">2023-03-21T16:53:14Z</dcterms:modified>
</cp:coreProperties>
</file>