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E205C6-B989-41AD-BBAD-9DD07E44D6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movies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7C36A4-EA23-41BE-8F57-98CC5498F5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21-03-2023 22:25:01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Calculation" id="2" name="slide2">
            <a:extLst>
              <a:ext uri="{FF2B5EF4-FFF2-40B4-BE49-F238E27FC236}">
                <a16:creationId xmlns:a16="http://schemas.microsoft.com/office/drawing/2014/main" id="{EA259EFE-D04C-4171-A36C-00520E17B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566987"/>
            <a:ext cx="6115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Each YEAR After 2000" id="3" name="slide3">
            <a:extLst>
              <a:ext uri="{FF2B5EF4-FFF2-40B4-BE49-F238E27FC236}">
                <a16:creationId xmlns:a16="http://schemas.microsoft.com/office/drawing/2014/main" id="{E94965AA-9838-4DDF-ADA7-BFBE43258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30" y="0"/>
            <a:ext cx="4545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ountries Highest Movies 2006 " id="4" name="slide4">
            <a:extLst>
              <a:ext uri="{FF2B5EF4-FFF2-40B4-BE49-F238E27FC236}">
                <a16:creationId xmlns:a16="http://schemas.microsoft.com/office/drawing/2014/main" id="{E58B02C1-FD1A-4A1A-B562-162EF1C4BC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257300"/>
            <a:ext cx="6819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Higest IMDB Ratings" id="5" name="slide5">
            <a:extLst>
              <a:ext uri="{FF2B5EF4-FFF2-40B4-BE49-F238E27FC236}">
                <a16:creationId xmlns:a16="http://schemas.microsoft.com/office/drawing/2014/main" id="{2BBACEB6-ACEE-4F81-BD52-E0019B6E39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490662"/>
            <a:ext cx="98107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ercantage Diffrent Countries" id="6" name="slide6">
            <a:extLst>
              <a:ext uri="{FF2B5EF4-FFF2-40B4-BE49-F238E27FC236}">
                <a16:creationId xmlns:a16="http://schemas.microsoft.com/office/drawing/2014/main" id="{925FF545-515E-441E-97F8-869A07587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27" y="0"/>
            <a:ext cx="9063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rent Genre in Each Year" id="7" name="slide7">
            <a:extLst>
              <a:ext uri="{FF2B5EF4-FFF2-40B4-BE49-F238E27FC236}">
                <a16:creationId xmlns:a16="http://schemas.microsoft.com/office/drawing/2014/main" id="{94F54AE1-6C85-428C-AF39-518D7026AA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30" y="0"/>
            <a:ext cx="3472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A10767CA-F894-47C4-8680-5A6BCF0878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2023-03-21T16:55:02Z</dcterms:created>
  <dcterms:modified xsi:type="dcterms:W3CDTF">2023-03-21T16:55:02Z</dcterms:modified>
</cp:coreProperties>
</file>