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F826B7-2199-47B9-A85F-BCA9C5C516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Book123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8C0250-2BAA-4033-9906-345ACF6662A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08-02-2022 20:21:15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860B18C-5F76-4397-83C6-6348E14F5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2022-02-08T14:51:15Z</dcterms:created>
  <dcterms:modified xsi:type="dcterms:W3CDTF">2022-02-08T14:51:15Z</dcterms:modified>
</cp:coreProperties>
</file>