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7121-43B6-4931-A952-FDE4D9399C7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EAE-4049-4897-ACC5-5569CFD32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7121-43B6-4931-A952-FDE4D9399C7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EAE-4049-4897-ACC5-5569CFD32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7121-43B6-4931-A952-FDE4D9399C7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EAE-4049-4897-ACC5-5569CFD32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7121-43B6-4931-A952-FDE4D9399C7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EAE-4049-4897-ACC5-5569CFD32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7121-43B6-4931-A952-FDE4D9399C7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EAE-4049-4897-ACC5-5569CFD32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7121-43B6-4931-A952-FDE4D9399C7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EAE-4049-4897-ACC5-5569CFD32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7121-43B6-4931-A952-FDE4D9399C7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EAE-4049-4897-ACC5-5569CFD32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7121-43B6-4931-A952-FDE4D9399C7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EAE-4049-4897-ACC5-5569CFD32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7121-43B6-4931-A952-FDE4D9399C7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EAE-4049-4897-ACC5-5569CFD32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7121-43B6-4931-A952-FDE4D9399C7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EAE-4049-4897-ACC5-5569CFD32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7121-43B6-4931-A952-FDE4D9399C7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EAE-4049-4897-ACC5-5569CFD32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7121-43B6-4931-A952-FDE4D9399C7F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BEAE-4049-4897-ACC5-5569CFD32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6235" y="685800"/>
            <a:ext cx="6172200" cy="541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14268"/>
              </a:avLst>
            </a:prstTxWarp>
          </a:bodyPr>
          <a:lstStyle/>
          <a:p>
            <a:pPr algn="ctr"/>
            <a:endParaRPr lang="en-US" sz="8000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382980" y="1704110"/>
            <a:ext cx="4267200" cy="3505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57400" y="1447800"/>
            <a:ext cx="4953000" cy="41148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144052"/>
              </a:avLst>
            </a:prstTxWarp>
            <a:spAutoFit/>
          </a:bodyPr>
          <a:lstStyle/>
          <a:p>
            <a:pPr algn="ctr"/>
            <a:r>
              <a:rPr lang="en-US" sz="60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* THE LOGICAL GAMES 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6995" y="1427020"/>
            <a:ext cx="3791423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115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L</a:t>
            </a:r>
            <a:r>
              <a:rPr lang="en-US" sz="239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t</a:t>
            </a:r>
            <a:r>
              <a:rPr lang="en-US" sz="115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2590800"/>
            <a:ext cx="4953000" cy="3124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60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 S GROUP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 Antiqua</vt:lpstr>
      <vt:lpstr>Calibri</vt:lpstr>
      <vt:lpstr>Office Theme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Sonu</dc:creator>
  <cp:lastModifiedBy>azhar emam</cp:lastModifiedBy>
  <cp:revision>10</cp:revision>
  <dcterms:created xsi:type="dcterms:W3CDTF">2019-04-09T18:15:50Z</dcterms:created>
  <dcterms:modified xsi:type="dcterms:W3CDTF">2019-04-09T19:22:37Z</dcterms:modified>
</cp:coreProperties>
</file>