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57" r:id="rId3"/>
    <p:sldId id="259" r:id="rId5"/>
    <p:sldId id="260" r:id="rId6"/>
    <p:sldId id="258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2" r:id="rId20"/>
    <p:sldId id="276" r:id="rId21"/>
    <p:sldId id="277" r:id="rId22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5C523"/>
    <a:srgbClr val="501622"/>
    <a:srgbClr val="55A534"/>
    <a:srgbClr val="1686C2"/>
    <a:srgbClr val="C21820"/>
    <a:srgbClr val="D8B315"/>
    <a:srgbClr val="40AFFF"/>
    <a:srgbClr val="E6AB04"/>
    <a:srgbClr val="155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27" autoAdjust="0"/>
    <p:restoredTop sz="95317" autoAdjust="0"/>
  </p:normalViewPr>
  <p:slideViewPr>
    <p:cSldViewPr showGuides="1">
      <p:cViewPr>
        <p:scale>
          <a:sx n="66" d="100"/>
          <a:sy n="66" d="100"/>
        </p:scale>
        <p:origin x="294" y="-1296"/>
      </p:cViewPr>
      <p:guideLst>
        <p:guide orient="horz" pos="288"/>
        <p:guide pos="4055"/>
        <p:guide pos="497"/>
        <p:guide orient="horz" pos="4191"/>
        <p:guide pos="7571"/>
        <p:guide pos="6897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55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56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57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49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1048850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pPr lvl="0"/>
            <a:endParaRPr lang="zh-CN" altLang="en-US" noProof="0" smtClean="0"/>
          </a:p>
        </p:txBody>
      </p:sp>
      <p:sp>
        <p:nvSpPr>
          <p:cNvPr id="1048851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04885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5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8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8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84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84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0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0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486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048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EC530858-BF76-453D-8D3B-E94317EF6EAB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8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8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98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US" dirty="0"/>
          </a:p>
        </p:txBody>
      </p:sp>
      <p:sp>
        <p:nvSpPr>
          <p:cNvPr id="1048799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p>
            <a:r>
              <a:rPr lang="en-US" dirty="0" smtClean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4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4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2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US" dirty="0"/>
          </a:p>
        </p:txBody>
      </p:sp>
      <p:sp>
        <p:nvSpPr>
          <p:cNvPr id="104866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p>
            <a:r>
              <a:rPr lang="en-US" dirty="0" smtClean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30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3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84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4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84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  <p:sp>
        <p:nvSpPr>
          <p:cNvPr id="1048847" name="矩形 6"/>
          <p:cNvSpPr/>
          <p:nvPr userDrawn="1"/>
        </p:nvSpPr>
        <p:spPr>
          <a:xfrm>
            <a:off x="8325228" y="628062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64565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300" indent="-241300" algn="l" defTabSz="964565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1pPr>
      <a:lvl2pPr marL="72326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2pPr>
      <a:lvl3pPr marL="12052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3pPr>
      <a:lvl4pPr marL="16878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6979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517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699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88.xml"/><Relationship Id="rId13" Type="http://schemas.openxmlformats.org/officeDocument/2006/relationships/image" Target="../media/image8.jpeg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tags" Target="../tags/tag76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101.xml"/><Relationship Id="rId14" Type="http://schemas.openxmlformats.org/officeDocument/2006/relationships/image" Target="../media/image10.png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114.xml"/><Relationship Id="rId14" Type="http://schemas.openxmlformats.org/officeDocument/2006/relationships/image" Target="../media/image12.jpeg"/><Relationship Id="rId13" Type="http://schemas.openxmlformats.org/officeDocument/2006/relationships/image" Target="../media/image11.jpeg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tags" Target="../tags/tag102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132.xml"/><Relationship Id="rId13" Type="http://schemas.openxmlformats.org/officeDocument/2006/relationships/image" Target="../media/image13.jpeg"/><Relationship Id="rId12" Type="http://schemas.openxmlformats.org/officeDocument/2006/relationships/tags" Target="../tags/tag13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tags" Target="../tags/tag120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145.xml"/><Relationship Id="rId13" Type="http://schemas.openxmlformats.org/officeDocument/2006/relationships/image" Target="../media/image14.jpeg"/><Relationship Id="rId12" Type="http://schemas.openxmlformats.org/officeDocument/2006/relationships/tags" Target="../tags/tag144.xml"/><Relationship Id="rId11" Type="http://schemas.openxmlformats.org/officeDocument/2006/relationships/tags" Target="../tags/tag143.xml"/><Relationship Id="rId10" Type="http://schemas.openxmlformats.org/officeDocument/2006/relationships/tags" Target="../tags/tag142.xml"/><Relationship Id="rId1" Type="http://schemas.openxmlformats.org/officeDocument/2006/relationships/tags" Target="../tags/tag133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jpeg"/><Relationship Id="rId2" Type="http://schemas.openxmlformats.org/officeDocument/2006/relationships/tags" Target="../tags/tag152.xml"/><Relationship Id="rId1" Type="http://schemas.openxmlformats.org/officeDocument/2006/relationships/tags" Target="../tags/tag15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18.xml"/><Relationship Id="rId13" Type="http://schemas.openxmlformats.org/officeDocument/2006/relationships/image" Target="../media/image2.jpeg"/><Relationship Id="rId12" Type="http://schemas.openxmlformats.org/officeDocument/2006/relationships/tags" Target="../tags/tag1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3" Type="http://schemas.openxmlformats.org/officeDocument/2006/relationships/notesSlide" Target="../notesSlides/notesSlide3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42.xml"/><Relationship Id="rId13" Type="http://schemas.openxmlformats.org/officeDocument/2006/relationships/image" Target="../media/image3.jpeg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55.xml"/><Relationship Id="rId15" Type="http://schemas.openxmlformats.org/officeDocument/2006/relationships/image" Target="../media/image6.jpeg"/><Relationship Id="rId14" Type="http://schemas.openxmlformats.org/officeDocument/2006/relationships/image" Target="../media/image5.jpeg"/><Relationship Id="rId13" Type="http://schemas.openxmlformats.org/officeDocument/2006/relationships/image" Target="../media/image4.jpeg"/><Relationship Id="rId12" Type="http://schemas.openxmlformats.org/officeDocument/2006/relationships/tags" Target="../tags/tag54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tags" Target="../tags/tag4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jpeg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矩形 1"/>
          <p:cNvSpPr/>
          <p:nvPr/>
        </p:nvSpPr>
        <p:spPr>
          <a:xfrm>
            <a:off x="-6027" y="0"/>
            <a:ext cx="12858750" cy="7232650"/>
          </a:xfrm>
          <a:prstGeom prst="rect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81" name="矩形 259"/>
          <p:cNvSpPr>
            <a:spLocks noChangeArrowheads="1"/>
          </p:cNvSpPr>
          <p:nvPr/>
        </p:nvSpPr>
        <p:spPr bwMode="auto">
          <a:xfrm>
            <a:off x="4816884" y="1358925"/>
            <a:ext cx="6901544" cy="67691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82" name="矩形 259"/>
          <p:cNvSpPr>
            <a:spLocks noChangeArrowheads="1"/>
          </p:cNvSpPr>
          <p:nvPr/>
        </p:nvSpPr>
        <p:spPr bwMode="auto">
          <a:xfrm>
            <a:off x="4552862" y="2033417"/>
            <a:ext cx="7429588" cy="142240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9600" b="1" dirty="0">
                <a:solidFill>
                  <a:schemeClr val="bg1"/>
                </a:solidFill>
                <a:cs typeface="Arial" panose="020B0604020202020204" pitchFamily="34" charset="0"/>
              </a:rPr>
              <a:t> 智能黑板</a:t>
            </a:r>
            <a:endParaRPr lang="zh-CN" altLang="en-US" sz="9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crush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48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48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4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0486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0486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8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4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48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48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04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0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0486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0486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81" grpId="0"/>
      <p:bldP spid="1048681" grpId="1"/>
      <p:bldP spid="1048682" grpId="0"/>
      <p:bldP spid="104868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2" name="矩形 4"/>
          <p:cNvSpPr/>
          <p:nvPr>
            <p:custDataLst>
              <p:tags r:id="rId1"/>
            </p:custDataLst>
          </p:nvPr>
        </p:nvSpPr>
        <p:spPr>
          <a:xfrm>
            <a:off x="579394" y="458472"/>
            <a:ext cx="11924503" cy="6499768"/>
          </a:xfrm>
          <a:prstGeom prst="rect">
            <a:avLst/>
          </a:prstGeom>
          <a:noFill/>
          <a:ln w="41275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85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8813" name="矩形 5"/>
          <p:cNvSpPr/>
          <p:nvPr>
            <p:custDataLst>
              <p:tags r:id="rId2"/>
            </p:custDataLst>
          </p:nvPr>
        </p:nvSpPr>
        <p:spPr>
          <a:xfrm>
            <a:off x="377339" y="297746"/>
            <a:ext cx="11924503" cy="649976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85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8814" name="矩形 16"/>
          <p:cNvSpPr/>
          <p:nvPr>
            <p:custDataLst>
              <p:tags r:id="rId3"/>
            </p:custDataLst>
          </p:nvPr>
        </p:nvSpPr>
        <p:spPr>
          <a:xfrm rot="10800000">
            <a:off x="25369" y="0"/>
            <a:ext cx="1297036" cy="1219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85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8815" name="矩形 6"/>
          <p:cNvSpPr/>
          <p:nvPr>
            <p:custDataLst>
              <p:tags r:id="rId4"/>
            </p:custDataLst>
          </p:nvPr>
        </p:nvSpPr>
        <p:spPr>
          <a:xfrm rot="10800000">
            <a:off x="11351582" y="5715857"/>
            <a:ext cx="1297036" cy="140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85" b="1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94" name="组合 7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294654" y="206084"/>
            <a:ext cx="989119" cy="863108"/>
            <a:chOff x="1168400" y="1347856"/>
            <a:chExt cx="723913" cy="631688"/>
          </a:xfrm>
          <a:solidFill>
            <a:srgbClr val="FFBD00"/>
          </a:solidFill>
        </p:grpSpPr>
        <p:sp>
          <p:nvSpPr>
            <p:cNvPr id="1048816" name="任意多边形: 形状 8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100"/>
            </a:p>
          </p:txBody>
        </p:sp>
        <p:sp>
          <p:nvSpPr>
            <p:cNvPr id="1048817" name="任意多边形: 形状 9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100"/>
            </a:p>
          </p:txBody>
        </p:sp>
      </p:grpSp>
      <p:grpSp>
        <p:nvGrpSpPr>
          <p:cNvPr id="95" name="组合 13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 rot="10800000">
            <a:off x="11520463" y="5891082"/>
            <a:ext cx="874770" cy="763326"/>
            <a:chOff x="1168400" y="1347856"/>
            <a:chExt cx="723913" cy="631688"/>
          </a:xfrm>
          <a:solidFill>
            <a:srgbClr val="4700E4"/>
          </a:solidFill>
        </p:grpSpPr>
        <p:sp>
          <p:nvSpPr>
            <p:cNvPr id="1048818" name="任意多边形: 形状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100"/>
            </a:p>
          </p:txBody>
        </p:sp>
        <p:sp>
          <p:nvSpPr>
            <p:cNvPr id="1048819" name="任意多边形: 形状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100"/>
            </a:p>
          </p:txBody>
        </p:sp>
      </p:grpSp>
      <p:sp>
        <p:nvSpPr>
          <p:cNvPr id="1048820" name="椭圆 17"/>
          <p:cNvSpPr/>
          <p:nvPr>
            <p:custDataLst>
              <p:tags r:id="rId11"/>
            </p:custDataLst>
          </p:nvPr>
        </p:nvSpPr>
        <p:spPr>
          <a:xfrm>
            <a:off x="11070995" y="1147848"/>
            <a:ext cx="280600" cy="280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048821" name="椭圆 20"/>
          <p:cNvSpPr/>
          <p:nvPr>
            <p:custDataLst>
              <p:tags r:id="rId12"/>
            </p:custDataLst>
          </p:nvPr>
        </p:nvSpPr>
        <p:spPr>
          <a:xfrm>
            <a:off x="11611435" y="740007"/>
            <a:ext cx="407841" cy="40784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048822" name="文本框 1048943"/>
          <p:cNvSpPr txBox="1"/>
          <p:nvPr/>
        </p:nvSpPr>
        <p:spPr>
          <a:xfrm>
            <a:off x="4478935" y="856327"/>
            <a:ext cx="4125423" cy="713740"/>
          </a:xfrm>
          <a:prstGeom prst="rect">
            <a:avLst/>
          </a:prstGeom>
        </p:spPr>
        <p:txBody>
          <a:bodyPr wrap="square" rtlCol="0">
            <a:spAutoFit/>
          </a:bodyPr>
          <a:p>
            <a:pPr algn="ctr"/>
            <a:r>
              <a:rPr lang="en-US" altLang="zh-CN" sz="4220" b="1">
                <a:solidFill>
                  <a:srgbClr val="FFCB00"/>
                </a:solidFill>
              </a:rPr>
              <a:t>2.1-</a:t>
            </a:r>
            <a:r>
              <a:rPr lang="zh-CN" altLang="en-US" sz="4220" b="1">
                <a:solidFill>
                  <a:srgbClr val="FFCB00"/>
                </a:solidFill>
              </a:rPr>
              <a:t>选</a:t>
            </a:r>
            <a:r>
              <a:rPr lang="zh-CN" altLang="zh-CN" sz="4220" b="1">
                <a:solidFill>
                  <a:srgbClr val="FFCB00"/>
                </a:solidFill>
              </a:rPr>
              <a:t>材</a:t>
            </a:r>
            <a:endParaRPr lang="en-US" sz="2955" b="1">
              <a:solidFill>
                <a:srgbClr val="FFCB00"/>
              </a:solidFill>
            </a:endParaRPr>
          </a:p>
        </p:txBody>
      </p:sp>
      <p:sp>
        <p:nvSpPr>
          <p:cNvPr id="1048823" name="object 4"/>
          <p:cNvSpPr txBox="1"/>
          <p:nvPr/>
        </p:nvSpPr>
        <p:spPr>
          <a:xfrm>
            <a:off x="2706122" y="4501626"/>
            <a:ext cx="6658726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536700" marR="5080" indent="-1524000">
              <a:lnSpc>
                <a:spcPct val="130000"/>
              </a:lnSpc>
            </a:pPr>
            <a:r>
              <a:rPr sz="16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charset="-120"/>
                <a:cs typeface="Microsoft JhengHei UI" panose="020B0604030504040204" charset="-120"/>
              </a:rPr>
              <a:t>智能⿊板的外壳采⽤⾼强度的塑料材料</a:t>
            </a:r>
            <a:r>
              <a:rPr sz="1685" spc="-9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charset="-120"/>
                <a:cs typeface="Microsoft JhengHei UI" panose="020B0604030504040204" charset="-120"/>
              </a:rPr>
              <a:t>，</a:t>
            </a:r>
            <a:r>
              <a:rPr sz="16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charset="-120"/>
                <a:cs typeface="Microsoft JhengHei UI" panose="020B0604030504040204" charset="-120"/>
              </a:rPr>
              <a:t>具备良好的耐磨和防刮性能。  </a:t>
            </a:r>
            <a:r>
              <a:rPr sz="1685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charset="-120"/>
                <a:cs typeface="Microsoft JhengHei UI" panose="020B0604030504040204" charset="-120"/>
              </a:rPr>
              <a:t>轻巧的设计，⽅便⽤户携带和安装。</a:t>
            </a:r>
            <a:endParaRPr sz="1685" spc="-1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1048824" name="object 7"/>
          <p:cNvSpPr/>
          <p:nvPr/>
        </p:nvSpPr>
        <p:spPr>
          <a:xfrm>
            <a:off x="1031005" y="1905937"/>
            <a:ext cx="10617932" cy="154698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  <a:effectLst>
            <a:softEdge rad="127000"/>
          </a:effectLst>
        </p:spPr>
        <p:txBody>
          <a:bodyPr wrap="square" lIns="0" tIns="0" rIns="0" bIns="0" rtlCol="0"/>
          <a:p>
            <a:endParaRPr sz="100"/>
          </a:p>
        </p:txBody>
      </p:sp>
    </p:spTree>
    <p:custDataLst>
      <p:tags r:id="rId1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图片 0" descr="建模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4895" y="3895090"/>
            <a:ext cx="3328035" cy="2547620"/>
          </a:xfrm>
          <a:prstGeom prst="rect">
            <a:avLst/>
          </a:prstGeom>
          <a:effectLst>
            <a:reflection endPos="0" dist="50800" dir="5400000" sy="-100000" algn="bl" rotWithShape="0"/>
            <a:softEdge rad="127000"/>
          </a:effectLst>
        </p:spPr>
      </p:pic>
      <p:sp>
        <p:nvSpPr>
          <p:cNvPr id="1048825" name="矩形 4"/>
          <p:cNvSpPr/>
          <p:nvPr>
            <p:custDataLst>
              <p:tags r:id="rId2"/>
            </p:custDataLst>
          </p:nvPr>
        </p:nvSpPr>
        <p:spPr>
          <a:xfrm>
            <a:off x="579394" y="458472"/>
            <a:ext cx="11924503" cy="6499768"/>
          </a:xfrm>
          <a:prstGeom prst="rect">
            <a:avLst/>
          </a:prstGeom>
          <a:noFill/>
          <a:ln w="41275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85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8826" name="矩形 5"/>
          <p:cNvSpPr/>
          <p:nvPr>
            <p:custDataLst>
              <p:tags r:id="rId3"/>
            </p:custDataLst>
          </p:nvPr>
        </p:nvSpPr>
        <p:spPr>
          <a:xfrm>
            <a:off x="377339" y="297746"/>
            <a:ext cx="11924503" cy="649976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85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8827" name="矩形 16"/>
          <p:cNvSpPr/>
          <p:nvPr>
            <p:custDataLst>
              <p:tags r:id="rId4"/>
            </p:custDataLst>
          </p:nvPr>
        </p:nvSpPr>
        <p:spPr>
          <a:xfrm rot="10800000">
            <a:off x="25369" y="0"/>
            <a:ext cx="1297036" cy="1219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85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8828" name="矩形 6"/>
          <p:cNvSpPr/>
          <p:nvPr>
            <p:custDataLst>
              <p:tags r:id="rId5"/>
            </p:custDataLst>
          </p:nvPr>
        </p:nvSpPr>
        <p:spPr>
          <a:xfrm rot="10800000">
            <a:off x="11351582" y="5715857"/>
            <a:ext cx="1297036" cy="140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85" b="1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97" name="组合 7"/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294654" y="206084"/>
            <a:ext cx="989119" cy="863108"/>
            <a:chOff x="1168400" y="1347856"/>
            <a:chExt cx="723913" cy="631688"/>
          </a:xfrm>
          <a:solidFill>
            <a:srgbClr val="FFBD00"/>
          </a:solidFill>
        </p:grpSpPr>
        <p:sp>
          <p:nvSpPr>
            <p:cNvPr id="1048829" name="任意多边形: 形状 8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100"/>
            </a:p>
          </p:txBody>
        </p:sp>
        <p:sp>
          <p:nvSpPr>
            <p:cNvPr id="1048830" name="任意多边形: 形状 9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100"/>
            </a:p>
          </p:txBody>
        </p:sp>
      </p:grpSp>
      <p:grpSp>
        <p:nvGrpSpPr>
          <p:cNvPr id="98" name="组合 13"/>
          <p:cNvGrpSpPr>
            <a:grpSpLocks noChangeAspect="1"/>
          </p:cNvGrpSpPr>
          <p:nvPr>
            <p:custDataLst>
              <p:tags r:id="rId9"/>
            </p:custDataLst>
          </p:nvPr>
        </p:nvGrpSpPr>
        <p:grpSpPr>
          <a:xfrm rot="10800000">
            <a:off x="11520463" y="5891082"/>
            <a:ext cx="874770" cy="763326"/>
            <a:chOff x="1168400" y="1347856"/>
            <a:chExt cx="723913" cy="631688"/>
          </a:xfrm>
          <a:solidFill>
            <a:srgbClr val="4700E4"/>
          </a:solidFill>
        </p:grpSpPr>
        <p:sp>
          <p:nvSpPr>
            <p:cNvPr id="1048831" name="任意多边形: 形状 14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100"/>
            </a:p>
          </p:txBody>
        </p:sp>
        <p:sp>
          <p:nvSpPr>
            <p:cNvPr id="1048832" name="任意多边形: 形状 15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100"/>
            </a:p>
          </p:txBody>
        </p:sp>
      </p:grpSp>
      <p:sp>
        <p:nvSpPr>
          <p:cNvPr id="1048833" name="椭圆 17"/>
          <p:cNvSpPr/>
          <p:nvPr>
            <p:custDataLst>
              <p:tags r:id="rId12"/>
            </p:custDataLst>
          </p:nvPr>
        </p:nvSpPr>
        <p:spPr>
          <a:xfrm>
            <a:off x="11070995" y="1147848"/>
            <a:ext cx="280600" cy="280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048834" name="椭圆 20"/>
          <p:cNvSpPr/>
          <p:nvPr>
            <p:custDataLst>
              <p:tags r:id="rId13"/>
            </p:custDataLst>
          </p:nvPr>
        </p:nvSpPr>
        <p:spPr>
          <a:xfrm>
            <a:off x="11611435" y="740007"/>
            <a:ext cx="407841" cy="40784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048835" name="文本框 1049121"/>
          <p:cNvSpPr txBox="1"/>
          <p:nvPr/>
        </p:nvSpPr>
        <p:spPr>
          <a:xfrm>
            <a:off x="4329596" y="1065478"/>
            <a:ext cx="4218519" cy="713740"/>
          </a:xfrm>
          <a:prstGeom prst="rect">
            <a:avLst/>
          </a:prstGeom>
        </p:spPr>
        <p:txBody>
          <a:bodyPr wrap="square" rtlCol="0">
            <a:spAutoFit/>
          </a:bodyPr>
          <a:p>
            <a:pPr algn="ctr"/>
            <a:r>
              <a:rPr lang="en-US" altLang="zh-CN" sz="4220" b="1">
                <a:solidFill>
                  <a:srgbClr val="FFCB00"/>
                </a:solidFill>
              </a:rPr>
              <a:t>2.2</a:t>
            </a:r>
            <a:r>
              <a:rPr lang="zh-CN" altLang="en-US" sz="4220" b="1">
                <a:solidFill>
                  <a:srgbClr val="FFCB00"/>
                </a:solidFill>
              </a:rPr>
              <a:t>主要</a:t>
            </a:r>
            <a:r>
              <a:rPr lang="zh-CN" altLang="zh-CN" sz="4220" b="1">
                <a:solidFill>
                  <a:srgbClr val="FFCB00"/>
                </a:solidFill>
              </a:rPr>
              <a:t>技术</a:t>
            </a:r>
            <a:endParaRPr lang="en-US" sz="2955" b="1">
              <a:solidFill>
                <a:srgbClr val="FFCB00"/>
              </a:solidFill>
            </a:endParaRPr>
          </a:p>
        </p:txBody>
      </p:sp>
      <p:sp>
        <p:nvSpPr>
          <p:cNvPr id="1048836" name="文本框 1049122"/>
          <p:cNvSpPr txBox="1"/>
          <p:nvPr/>
        </p:nvSpPr>
        <p:spPr>
          <a:xfrm>
            <a:off x="1628836" y="1843939"/>
            <a:ext cx="9421508" cy="1818641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sz="2955">
                <a:solidFill>
                  <a:srgbClr val="000000"/>
                </a:solidFill>
              </a:rPr>
              <a:t>超声振动的设计与控制：超声振动装置需要合适的设计和控制，以实现粉笔灰的有效抖落。这包括超声振动的频率、强度、使用方式等参数的确定，并与一键清理功能的操作进行协调。</a:t>
            </a:r>
            <a:endParaRPr lang="en-US" sz="2955">
              <a:solidFill>
                <a:srgbClr val="000000"/>
              </a:solidFill>
            </a:endParaRPr>
          </a:p>
        </p:txBody>
      </p:sp>
      <p:pic>
        <p:nvPicPr>
          <p:cNvPr id="2" name="图片 1" descr="建模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37080" y="3950335"/>
            <a:ext cx="1906270" cy="2436495"/>
          </a:xfrm>
          <a:prstGeom prst="rect">
            <a:avLst/>
          </a:prstGeom>
          <a:effectLst>
            <a:softEdge rad="127000"/>
          </a:effectLst>
        </p:spPr>
      </p:pic>
    </p:spTree>
    <p:custDataLst>
      <p:tags r:id="rId1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矩形 4"/>
          <p:cNvSpPr/>
          <p:nvPr>
            <p:custDataLst>
              <p:tags r:id="rId1"/>
            </p:custDataLst>
          </p:nvPr>
        </p:nvSpPr>
        <p:spPr>
          <a:xfrm>
            <a:off x="579394" y="458472"/>
            <a:ext cx="11924503" cy="6499768"/>
          </a:xfrm>
          <a:prstGeom prst="rect">
            <a:avLst/>
          </a:prstGeom>
          <a:noFill/>
          <a:ln w="41275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85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8666" name="矩形 5"/>
          <p:cNvSpPr/>
          <p:nvPr>
            <p:custDataLst>
              <p:tags r:id="rId2"/>
            </p:custDataLst>
          </p:nvPr>
        </p:nvSpPr>
        <p:spPr>
          <a:xfrm>
            <a:off x="377339" y="297746"/>
            <a:ext cx="11924503" cy="649976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85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8667" name="矩形 16"/>
          <p:cNvSpPr/>
          <p:nvPr>
            <p:custDataLst>
              <p:tags r:id="rId3"/>
            </p:custDataLst>
          </p:nvPr>
        </p:nvSpPr>
        <p:spPr>
          <a:xfrm rot="10800000">
            <a:off x="25369" y="0"/>
            <a:ext cx="1297036" cy="1219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85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8668" name="矩形 6"/>
          <p:cNvSpPr/>
          <p:nvPr>
            <p:custDataLst>
              <p:tags r:id="rId4"/>
            </p:custDataLst>
          </p:nvPr>
        </p:nvSpPr>
        <p:spPr>
          <a:xfrm rot="10800000">
            <a:off x="11351582" y="5715857"/>
            <a:ext cx="1297036" cy="140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85" b="1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52" name="组合 7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294654" y="206084"/>
            <a:ext cx="989119" cy="863108"/>
            <a:chOff x="1168400" y="1347856"/>
            <a:chExt cx="723913" cy="631688"/>
          </a:xfrm>
          <a:solidFill>
            <a:srgbClr val="FFBD00"/>
          </a:solidFill>
        </p:grpSpPr>
        <p:sp>
          <p:nvSpPr>
            <p:cNvPr id="1048669" name="任意多边形: 形状 8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100"/>
            </a:p>
          </p:txBody>
        </p:sp>
        <p:sp>
          <p:nvSpPr>
            <p:cNvPr id="1048670" name="任意多边形: 形状 9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100"/>
            </a:p>
          </p:txBody>
        </p:sp>
      </p:grpSp>
      <p:grpSp>
        <p:nvGrpSpPr>
          <p:cNvPr id="53" name="组合 13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 rot="10800000">
            <a:off x="11520463" y="5891082"/>
            <a:ext cx="874770" cy="763326"/>
            <a:chOff x="1168400" y="1347856"/>
            <a:chExt cx="723913" cy="631688"/>
          </a:xfrm>
          <a:solidFill>
            <a:srgbClr val="4700E4"/>
          </a:solidFill>
        </p:grpSpPr>
        <p:sp>
          <p:nvSpPr>
            <p:cNvPr id="1048671" name="任意多边形: 形状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100"/>
            </a:p>
          </p:txBody>
        </p:sp>
        <p:sp>
          <p:nvSpPr>
            <p:cNvPr id="1048672" name="任意多边形: 形状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100"/>
            </a:p>
          </p:txBody>
        </p:sp>
      </p:grpSp>
      <p:sp>
        <p:nvSpPr>
          <p:cNvPr id="1048673" name="椭圆 17"/>
          <p:cNvSpPr/>
          <p:nvPr>
            <p:custDataLst>
              <p:tags r:id="rId11"/>
            </p:custDataLst>
          </p:nvPr>
        </p:nvSpPr>
        <p:spPr>
          <a:xfrm>
            <a:off x="11070995" y="1147848"/>
            <a:ext cx="280600" cy="280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048674" name="椭圆 20"/>
          <p:cNvSpPr/>
          <p:nvPr>
            <p:custDataLst>
              <p:tags r:id="rId12"/>
            </p:custDataLst>
          </p:nvPr>
        </p:nvSpPr>
        <p:spPr>
          <a:xfrm>
            <a:off x="11611435" y="740007"/>
            <a:ext cx="407841" cy="40784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048675" name="文本框 1049121"/>
          <p:cNvSpPr txBox="1"/>
          <p:nvPr/>
        </p:nvSpPr>
        <p:spPr>
          <a:xfrm>
            <a:off x="4329596" y="1065478"/>
            <a:ext cx="4218519" cy="713740"/>
          </a:xfrm>
          <a:prstGeom prst="rect">
            <a:avLst/>
          </a:prstGeom>
        </p:spPr>
        <p:txBody>
          <a:bodyPr wrap="square" rtlCol="0">
            <a:spAutoFit/>
          </a:bodyPr>
          <a:p>
            <a:pPr algn="ctr"/>
            <a:r>
              <a:rPr lang="en-US" altLang="zh-CN" sz="4220" b="1">
                <a:solidFill>
                  <a:srgbClr val="FFCB00"/>
                </a:solidFill>
              </a:rPr>
              <a:t>2.2</a:t>
            </a:r>
            <a:r>
              <a:rPr lang="zh-CN" altLang="en-US" sz="4220" b="1">
                <a:solidFill>
                  <a:srgbClr val="FFCB00"/>
                </a:solidFill>
              </a:rPr>
              <a:t>辅助</a:t>
            </a:r>
            <a:r>
              <a:rPr lang="zh-CN" altLang="zh-CN" sz="4220" b="1">
                <a:solidFill>
                  <a:srgbClr val="FFCB00"/>
                </a:solidFill>
              </a:rPr>
              <a:t>技术</a:t>
            </a:r>
            <a:endParaRPr lang="en-US" sz="2955" b="1">
              <a:solidFill>
                <a:srgbClr val="FFCB00"/>
              </a:solidFill>
            </a:endParaRPr>
          </a:p>
        </p:txBody>
      </p:sp>
      <p:sp>
        <p:nvSpPr>
          <p:cNvPr id="1048676" name="object 10"/>
          <p:cNvSpPr/>
          <p:nvPr/>
        </p:nvSpPr>
        <p:spPr>
          <a:xfrm>
            <a:off x="1283478" y="1435145"/>
            <a:ext cx="2665365" cy="248320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  <a:effectLst>
            <a:softEdge rad="127000"/>
          </a:effectLst>
        </p:spPr>
        <p:txBody>
          <a:bodyPr wrap="square" lIns="0" tIns="0" rIns="0" bIns="0" rtlCol="0"/>
          <a:p>
            <a:endParaRPr sz="100"/>
          </a:p>
        </p:txBody>
      </p:sp>
      <p:sp>
        <p:nvSpPr>
          <p:cNvPr id="1048677" name="object 9"/>
          <p:cNvSpPr/>
          <p:nvPr/>
        </p:nvSpPr>
        <p:spPr>
          <a:xfrm>
            <a:off x="7469180" y="1811065"/>
            <a:ext cx="2665365" cy="259839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  <a:effectLst>
            <a:softEdge rad="127000"/>
          </a:effectLst>
        </p:spPr>
        <p:txBody>
          <a:bodyPr wrap="square" lIns="0" tIns="0" rIns="0" bIns="0" rtlCol="0"/>
          <a:p>
            <a:endParaRPr sz="100"/>
          </a:p>
        </p:txBody>
      </p:sp>
      <p:sp>
        <p:nvSpPr>
          <p:cNvPr id="1048678" name="object 5"/>
          <p:cNvSpPr txBox="1"/>
          <p:nvPr/>
        </p:nvSpPr>
        <p:spPr>
          <a:xfrm>
            <a:off x="1283478" y="4568338"/>
            <a:ext cx="3026998" cy="177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R="9525" algn="ctr">
              <a:lnSpc>
                <a:spcPct val="100000"/>
              </a:lnSpc>
            </a:pPr>
            <a:r>
              <a:rPr sz="2530" b="1" spc="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charset="-120"/>
                <a:cs typeface="Microsoft JhengHei UI" panose="020B0604030504040204" charset="-120"/>
              </a:rPr>
              <a:t>2.1.2</a:t>
            </a:r>
            <a:r>
              <a:rPr sz="2530" b="0" spc="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 Light" panose="020B0304030504040204" charset="-120"/>
                <a:cs typeface="Microsoft JhengHei UI Light" panose="020B0304030504040204" charset="-120"/>
              </a:rPr>
              <a:t>项1</a:t>
            </a:r>
            <a:endParaRPr sz="253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 UI Light" panose="020B0304030504040204" charset="-120"/>
              <a:cs typeface="Microsoft JhengHei UI Light" panose="020B0304030504040204" charset="-120"/>
            </a:endParaRPr>
          </a:p>
          <a:p>
            <a:pPr marL="17780" marR="10795" algn="ctr">
              <a:lnSpc>
                <a:spcPct val="130000"/>
              </a:lnSpc>
              <a:spcBef>
                <a:spcPts val="1205"/>
              </a:spcBef>
            </a:pPr>
            <a:r>
              <a:rPr sz="16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charset="-120"/>
                <a:cs typeface="Microsoft JhengHei UI" panose="020B0604030504040204" charset="-120"/>
              </a:rPr>
              <a:t>触摸屏采⽤⾼清显示屏</a:t>
            </a:r>
            <a:r>
              <a:rPr sz="1685" spc="-9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charset="-120"/>
                <a:cs typeface="Microsoft JhengHei UI" panose="020B0604030504040204" charset="-120"/>
              </a:rPr>
              <a:t>，</a:t>
            </a:r>
            <a:r>
              <a:rPr sz="16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charset="-120"/>
                <a:cs typeface="Microsoft JhengHei UI" panose="020B0604030504040204" charset="-120"/>
              </a:rPr>
              <a:t>同时具  备⾼灵敏度和抗反光能⼒。</a:t>
            </a:r>
            <a:endParaRPr sz="1685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 UI" panose="020B0604030504040204" charset="-120"/>
              <a:cs typeface="Microsoft JhengHei UI" panose="020B0604030504040204" charset="-120"/>
            </a:endParaRPr>
          </a:p>
          <a:p>
            <a:pPr marL="12700" marR="5080" algn="ctr">
              <a:lnSpc>
                <a:spcPct val="130000"/>
              </a:lnSpc>
            </a:pPr>
            <a:r>
              <a:rPr sz="16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charset="-120"/>
                <a:cs typeface="Microsoft JhengHei UI" panose="020B0604030504040204" charset="-120"/>
              </a:rPr>
              <a:t>⽤户可以在不同环境下清晰地看  到屏幕上的内容。</a:t>
            </a:r>
            <a:endParaRPr sz="1685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1048679" name="object 6"/>
          <p:cNvSpPr txBox="1"/>
          <p:nvPr/>
        </p:nvSpPr>
        <p:spPr>
          <a:xfrm>
            <a:off x="7288612" y="4568338"/>
            <a:ext cx="3026998" cy="2089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898525">
              <a:lnSpc>
                <a:spcPct val="100000"/>
              </a:lnSpc>
            </a:pPr>
            <a:r>
              <a:rPr sz="2530" b="1" spc="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charset="-120"/>
                <a:cs typeface="Microsoft JhengHei UI" panose="020B0604030504040204" charset="-120"/>
              </a:rPr>
              <a:t>2.2.1</a:t>
            </a:r>
            <a:r>
              <a:rPr sz="2530" b="0" spc="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 Light" panose="020B0304030504040204" charset="-120"/>
                <a:cs typeface="Microsoft JhengHei UI Light" panose="020B0304030504040204" charset="-120"/>
              </a:rPr>
              <a:t>项2</a:t>
            </a:r>
            <a:endParaRPr sz="253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 UI Light" panose="020B0304030504040204" charset="-120"/>
              <a:cs typeface="Microsoft JhengHei UI Light" panose="020B0304030504040204" charset="-120"/>
            </a:endParaRPr>
          </a:p>
          <a:p>
            <a:pPr marL="12700" marR="5080" indent="-12065" algn="ctr">
              <a:lnSpc>
                <a:spcPct val="130000"/>
              </a:lnSpc>
              <a:spcBef>
                <a:spcPts val="1205"/>
              </a:spcBef>
            </a:pPr>
            <a:r>
              <a:rPr sz="16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charset="-120"/>
                <a:cs typeface="Microsoft JhengHei UI" panose="020B0604030504040204" charset="-120"/>
              </a:rPr>
              <a:t>智能⿊板的核⼼技术是嵌⼊式  计算和触摸屏技术的应⽤。  通过⾼性能处理器和存储设备，  实现快速的数据处理和存储能</a:t>
            </a:r>
            <a:endParaRPr sz="1685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 UI" panose="020B0604030504040204" charset="-120"/>
              <a:cs typeface="Microsoft JhengHei UI" panose="020B0604030504040204" charset="-120"/>
            </a:endParaRPr>
          </a:p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z="16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charset="-120"/>
                <a:cs typeface="Microsoft JhengHei UI" panose="020B0604030504040204" charset="-120"/>
              </a:rPr>
              <a:t>⼒。</a:t>
            </a:r>
            <a:endParaRPr sz="1685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Freeform 6"/>
          <p:cNvSpPr/>
          <p:nvPr/>
        </p:nvSpPr>
        <p:spPr bwMode="auto">
          <a:xfrm flipV="1">
            <a:off x="0" y="0"/>
            <a:ext cx="8827635" cy="7239348"/>
          </a:xfrm>
          <a:custGeom>
            <a:avLst/>
            <a:gdLst>
              <a:gd name="T0" fmla="*/ 1718 w 2829"/>
              <a:gd name="T1" fmla="*/ 0 h 2320"/>
              <a:gd name="T2" fmla="*/ 2829 w 2829"/>
              <a:gd name="T3" fmla="*/ 0 h 2320"/>
              <a:gd name="T4" fmla="*/ 1111 w 2829"/>
              <a:gd name="T5" fmla="*/ 2320 h 2320"/>
              <a:gd name="T6" fmla="*/ 0 w 2829"/>
              <a:gd name="T7" fmla="*/ 2320 h 2320"/>
              <a:gd name="T8" fmla="*/ 1718 w 2829"/>
              <a:gd name="T9" fmla="*/ 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29" h="2320">
                <a:moveTo>
                  <a:pt x="1718" y="0"/>
                </a:moveTo>
                <a:lnTo>
                  <a:pt x="2829" y="0"/>
                </a:lnTo>
                <a:lnTo>
                  <a:pt x="1111" y="2320"/>
                </a:lnTo>
                <a:lnTo>
                  <a:pt x="0" y="2320"/>
                </a:lnTo>
                <a:lnTo>
                  <a:pt x="1718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p>
            <a:endParaRPr lang="zh-CN" altLang="en-US"/>
          </a:p>
        </p:txBody>
      </p:sp>
      <p:sp>
        <p:nvSpPr>
          <p:cNvPr id="1048642" name="文本框 11"/>
          <p:cNvSpPr txBox="1"/>
          <p:nvPr>
            <p:custDataLst>
              <p:tags r:id="rId1"/>
            </p:custDataLst>
          </p:nvPr>
        </p:nvSpPr>
        <p:spPr>
          <a:xfrm>
            <a:off x="3739025" y="3270465"/>
            <a:ext cx="1346200" cy="9017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p>
            <a:pPr algn="ctr"/>
            <a:r>
              <a:rPr lang="en-US" altLang="zh-CN" sz="4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</a:t>
            </a:r>
            <a:r>
              <a:rPr lang="en-US" altLang="zh-CN" sz="6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art</a:t>
            </a:r>
            <a:endParaRPr lang="zh-CN" altLang="en-US" sz="25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8643" name="文本框 1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35850" y="2815071"/>
            <a:ext cx="533400" cy="53340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8644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370166" y="2630028"/>
            <a:ext cx="1473200" cy="15113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125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10125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8645" name="标题 5"/>
          <p:cNvSpPr txBox="1"/>
          <p:nvPr>
            <p:custDataLst>
              <p:tags r:id="rId4"/>
            </p:custDataLst>
          </p:nvPr>
        </p:nvSpPr>
        <p:spPr>
          <a:xfrm>
            <a:off x="7812869" y="3099693"/>
            <a:ext cx="3686398" cy="1303020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 功能和使用</a:t>
            </a:r>
            <a:endParaRPr lang="zh-CN" altLang="en-US" sz="4800" kern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8646" name="Freeform 7"/>
          <p:cNvSpPr/>
          <p:nvPr/>
        </p:nvSpPr>
        <p:spPr bwMode="auto">
          <a:xfrm flipV="1">
            <a:off x="6357367" y="4591841"/>
            <a:ext cx="4393165" cy="2647507"/>
          </a:xfrm>
          <a:custGeom>
            <a:avLst/>
            <a:gdLst>
              <a:gd name="T0" fmla="*/ 0 w 1968"/>
              <a:gd name="T1" fmla="*/ 0 h 1186"/>
              <a:gd name="T2" fmla="*/ 1110 w 1968"/>
              <a:gd name="T3" fmla="*/ 0 h 1186"/>
              <a:gd name="T4" fmla="*/ 1968 w 1968"/>
              <a:gd name="T5" fmla="*/ 1186 h 1186"/>
              <a:gd name="T6" fmla="*/ 857 w 1968"/>
              <a:gd name="T7" fmla="*/ 1186 h 1186"/>
              <a:gd name="T8" fmla="*/ 0 w 1968"/>
              <a:gd name="T9" fmla="*/ 0 h 1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8" h="1186">
                <a:moveTo>
                  <a:pt x="0" y="0"/>
                </a:moveTo>
                <a:lnTo>
                  <a:pt x="1110" y="0"/>
                </a:lnTo>
                <a:lnTo>
                  <a:pt x="1968" y="1186"/>
                </a:lnTo>
                <a:lnTo>
                  <a:pt x="857" y="11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p>
            <a:endParaRPr lang="zh-CN" altLang="en-US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airplan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48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48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1" grpId="0" animBg="1"/>
      <p:bldP spid="1048642" grpId="0"/>
      <p:bldP spid="1048643" grpId="0"/>
      <p:bldP spid="1048644" grpId="0"/>
      <p:bldP spid="1048645" grpId="0"/>
      <p:bldP spid="10486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矩形 4"/>
          <p:cNvSpPr/>
          <p:nvPr>
            <p:custDataLst>
              <p:tags r:id="rId1"/>
            </p:custDataLst>
          </p:nvPr>
        </p:nvSpPr>
        <p:spPr>
          <a:xfrm>
            <a:off x="579394" y="458472"/>
            <a:ext cx="11924503" cy="6499768"/>
          </a:xfrm>
          <a:prstGeom prst="rect">
            <a:avLst/>
          </a:prstGeom>
          <a:noFill/>
          <a:ln w="41275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85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8585" name="矩形 5"/>
          <p:cNvSpPr/>
          <p:nvPr>
            <p:custDataLst>
              <p:tags r:id="rId2"/>
            </p:custDataLst>
          </p:nvPr>
        </p:nvSpPr>
        <p:spPr>
          <a:xfrm>
            <a:off x="377339" y="297746"/>
            <a:ext cx="11924503" cy="649976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85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8586" name="矩形 16"/>
          <p:cNvSpPr/>
          <p:nvPr>
            <p:custDataLst>
              <p:tags r:id="rId3"/>
            </p:custDataLst>
          </p:nvPr>
        </p:nvSpPr>
        <p:spPr>
          <a:xfrm rot="10800000">
            <a:off x="25369" y="0"/>
            <a:ext cx="1297036" cy="1219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85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8587" name="矩形 6"/>
          <p:cNvSpPr/>
          <p:nvPr>
            <p:custDataLst>
              <p:tags r:id="rId4"/>
            </p:custDataLst>
          </p:nvPr>
        </p:nvSpPr>
        <p:spPr>
          <a:xfrm rot="10800000">
            <a:off x="11351582" y="5715857"/>
            <a:ext cx="1297036" cy="140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85" b="1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0" name="组合 7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294654" y="206084"/>
            <a:ext cx="989119" cy="863108"/>
            <a:chOff x="1168400" y="1347856"/>
            <a:chExt cx="723913" cy="631688"/>
          </a:xfrm>
          <a:solidFill>
            <a:srgbClr val="FFBD00"/>
          </a:solidFill>
        </p:grpSpPr>
        <p:sp>
          <p:nvSpPr>
            <p:cNvPr id="1048588" name="任意多边形: 形状 8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100"/>
            </a:p>
          </p:txBody>
        </p:sp>
        <p:sp>
          <p:nvSpPr>
            <p:cNvPr id="1048589" name="任意多边形: 形状 9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100"/>
            </a:p>
          </p:txBody>
        </p:sp>
      </p:grpSp>
      <p:grpSp>
        <p:nvGrpSpPr>
          <p:cNvPr id="31" name="组合 13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 rot="10800000">
            <a:off x="11520463" y="5891082"/>
            <a:ext cx="874770" cy="763326"/>
            <a:chOff x="1168400" y="1347856"/>
            <a:chExt cx="723913" cy="631688"/>
          </a:xfrm>
          <a:solidFill>
            <a:srgbClr val="4700E4"/>
          </a:solidFill>
        </p:grpSpPr>
        <p:sp>
          <p:nvSpPr>
            <p:cNvPr id="1048590" name="任意多边形: 形状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100"/>
            </a:p>
          </p:txBody>
        </p:sp>
        <p:sp>
          <p:nvSpPr>
            <p:cNvPr id="1048591" name="任意多边形: 形状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100"/>
            </a:p>
          </p:txBody>
        </p:sp>
      </p:grpSp>
      <p:sp>
        <p:nvSpPr>
          <p:cNvPr id="1048592" name="椭圆 17"/>
          <p:cNvSpPr/>
          <p:nvPr>
            <p:custDataLst>
              <p:tags r:id="rId11"/>
            </p:custDataLst>
          </p:nvPr>
        </p:nvSpPr>
        <p:spPr>
          <a:xfrm>
            <a:off x="11070995" y="1147848"/>
            <a:ext cx="280600" cy="280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048593" name="椭圆 20"/>
          <p:cNvSpPr/>
          <p:nvPr>
            <p:custDataLst>
              <p:tags r:id="rId12"/>
            </p:custDataLst>
          </p:nvPr>
        </p:nvSpPr>
        <p:spPr>
          <a:xfrm>
            <a:off x="11611435" y="740007"/>
            <a:ext cx="407841" cy="40784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048594" name="文本框 1048657"/>
          <p:cNvSpPr txBox="1"/>
          <p:nvPr/>
        </p:nvSpPr>
        <p:spPr>
          <a:xfrm>
            <a:off x="3994069" y="925176"/>
            <a:ext cx="4202691" cy="713740"/>
          </a:xfrm>
          <a:prstGeom prst="rect">
            <a:avLst/>
          </a:prstGeom>
        </p:spPr>
        <p:txBody>
          <a:bodyPr wrap="square" rtlCol="0">
            <a:spAutoFit/>
          </a:bodyPr>
          <a:p>
            <a:pPr algn="ctr"/>
            <a:r>
              <a:rPr lang="en-US" altLang="zh-CN" sz="4220" b="1">
                <a:solidFill>
                  <a:srgbClr val="FFCB00"/>
                </a:solidFill>
              </a:rPr>
              <a:t>3.1</a:t>
            </a:r>
            <a:r>
              <a:rPr lang="zh-CN" altLang="zh-CN" sz="4220" b="1">
                <a:solidFill>
                  <a:srgbClr val="FFCB00"/>
                </a:solidFill>
              </a:rPr>
              <a:t>功能展示</a:t>
            </a:r>
            <a:endParaRPr lang="en-US" sz="2955" b="1">
              <a:solidFill>
                <a:srgbClr val="FFCB00"/>
              </a:solidFill>
            </a:endParaRPr>
          </a:p>
        </p:txBody>
      </p:sp>
      <p:sp>
        <p:nvSpPr>
          <p:cNvPr id="1048595" name="文本框 1048658"/>
          <p:cNvSpPr txBox="1"/>
          <p:nvPr/>
        </p:nvSpPr>
        <p:spPr>
          <a:xfrm>
            <a:off x="6541645" y="2113799"/>
            <a:ext cx="4218519" cy="397764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sz="2955">
                <a:solidFill>
                  <a:srgbClr val="000000"/>
                </a:solidFill>
              </a:rPr>
              <a:t>智能黑板具有一键清理功能，只需按下按钮，超声振动开始工作，将细小的粉笔灰抖落。此外，智能黑板还具有自由清除字迹的功能，教师可以使用按键，轻松圈出指定区域的字迹，以进行修改或者更新。</a:t>
            </a:r>
            <a:endParaRPr lang="en-US" sz="2955">
              <a:solidFill>
                <a:srgbClr val="000000"/>
              </a:solidFill>
            </a:endParaRPr>
          </a:p>
        </p:txBody>
      </p:sp>
      <p:pic>
        <p:nvPicPr>
          <p:cNvPr id="2097154" name="图片 2097153"/>
          <p:cNvPicPr/>
          <p:nvPr/>
        </p:nvPicPr>
        <p:blipFill>
          <a:blip r:embed="rId13"/>
          <a:stretch>
            <a:fillRect/>
          </a:stretch>
        </p:blipFill>
        <p:spPr>
          <a:xfrm>
            <a:off x="858433" y="2358008"/>
            <a:ext cx="5193861" cy="3489223"/>
          </a:xfrm>
          <a:prstGeom prst="rect">
            <a:avLst/>
          </a:prstGeom>
          <a:effectLst>
            <a:softEdge rad="127000"/>
          </a:effectLst>
        </p:spPr>
      </p:pic>
    </p:spTree>
    <p:custDataLst>
      <p:tags r:id="rId1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矩形 4"/>
          <p:cNvSpPr/>
          <p:nvPr>
            <p:custDataLst>
              <p:tags r:id="rId1"/>
            </p:custDataLst>
          </p:nvPr>
        </p:nvSpPr>
        <p:spPr>
          <a:xfrm>
            <a:off x="579394" y="458472"/>
            <a:ext cx="11924503" cy="6499768"/>
          </a:xfrm>
          <a:prstGeom prst="rect">
            <a:avLst/>
          </a:prstGeom>
          <a:noFill/>
          <a:ln w="41275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85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8597" name="矩形 5"/>
          <p:cNvSpPr/>
          <p:nvPr>
            <p:custDataLst>
              <p:tags r:id="rId2"/>
            </p:custDataLst>
          </p:nvPr>
        </p:nvSpPr>
        <p:spPr>
          <a:xfrm>
            <a:off x="377339" y="297746"/>
            <a:ext cx="11924503" cy="649976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85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8598" name="矩形 16"/>
          <p:cNvSpPr/>
          <p:nvPr>
            <p:custDataLst>
              <p:tags r:id="rId3"/>
            </p:custDataLst>
          </p:nvPr>
        </p:nvSpPr>
        <p:spPr>
          <a:xfrm rot="10800000">
            <a:off x="25369" y="0"/>
            <a:ext cx="1297036" cy="1219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85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8599" name="矩形 6"/>
          <p:cNvSpPr/>
          <p:nvPr>
            <p:custDataLst>
              <p:tags r:id="rId4"/>
            </p:custDataLst>
          </p:nvPr>
        </p:nvSpPr>
        <p:spPr>
          <a:xfrm rot="10800000">
            <a:off x="11351582" y="5715857"/>
            <a:ext cx="1297036" cy="140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85" b="1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3" name="组合 7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294654" y="206084"/>
            <a:ext cx="989119" cy="863108"/>
            <a:chOff x="1168400" y="1347856"/>
            <a:chExt cx="723913" cy="631688"/>
          </a:xfrm>
          <a:solidFill>
            <a:srgbClr val="FFBD00"/>
          </a:solidFill>
        </p:grpSpPr>
        <p:sp>
          <p:nvSpPr>
            <p:cNvPr id="1048600" name="任意多边形: 形状 8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100"/>
            </a:p>
          </p:txBody>
        </p:sp>
        <p:sp>
          <p:nvSpPr>
            <p:cNvPr id="1048601" name="任意多边形: 形状 9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100"/>
            </a:p>
          </p:txBody>
        </p:sp>
      </p:grpSp>
      <p:grpSp>
        <p:nvGrpSpPr>
          <p:cNvPr id="34" name="组合 13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 rot="10800000">
            <a:off x="11520463" y="5891082"/>
            <a:ext cx="874770" cy="763326"/>
            <a:chOff x="1168400" y="1347856"/>
            <a:chExt cx="723913" cy="631688"/>
          </a:xfrm>
          <a:solidFill>
            <a:srgbClr val="4700E4"/>
          </a:solidFill>
        </p:grpSpPr>
        <p:sp>
          <p:nvSpPr>
            <p:cNvPr id="1048602" name="任意多边形: 形状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100"/>
            </a:p>
          </p:txBody>
        </p:sp>
        <p:sp>
          <p:nvSpPr>
            <p:cNvPr id="1048603" name="任意多边形: 形状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100"/>
            </a:p>
          </p:txBody>
        </p:sp>
      </p:grpSp>
      <p:sp>
        <p:nvSpPr>
          <p:cNvPr id="1048604" name="椭圆 17"/>
          <p:cNvSpPr/>
          <p:nvPr>
            <p:custDataLst>
              <p:tags r:id="rId11"/>
            </p:custDataLst>
          </p:nvPr>
        </p:nvSpPr>
        <p:spPr>
          <a:xfrm>
            <a:off x="11070995" y="1147848"/>
            <a:ext cx="280600" cy="280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048605" name="椭圆 20"/>
          <p:cNvSpPr/>
          <p:nvPr>
            <p:custDataLst>
              <p:tags r:id="rId12"/>
            </p:custDataLst>
          </p:nvPr>
        </p:nvSpPr>
        <p:spPr>
          <a:xfrm>
            <a:off x="11611435" y="740007"/>
            <a:ext cx="407841" cy="40784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048606" name="文本框 1048669"/>
          <p:cNvSpPr txBox="1"/>
          <p:nvPr/>
        </p:nvSpPr>
        <p:spPr>
          <a:xfrm>
            <a:off x="4432386" y="943927"/>
            <a:ext cx="4218519" cy="739775"/>
          </a:xfrm>
          <a:prstGeom prst="rect">
            <a:avLst/>
          </a:prstGeom>
        </p:spPr>
        <p:txBody>
          <a:bodyPr wrap="square" rtlCol="0">
            <a:spAutoFit/>
          </a:bodyPr>
          <a:p>
            <a:pPr algn="ctr"/>
            <a:r>
              <a:rPr lang="en-US" altLang="zh-CN" sz="4220" b="1">
                <a:solidFill>
                  <a:srgbClr val="FFCB00"/>
                </a:solidFill>
              </a:rPr>
              <a:t>3.3</a:t>
            </a:r>
            <a:r>
              <a:rPr lang="zh-CN" altLang="zh-CN" sz="4220" b="1">
                <a:solidFill>
                  <a:srgbClr val="FFCB00"/>
                </a:solidFill>
              </a:rPr>
              <a:t>应用前景</a:t>
            </a:r>
            <a:endParaRPr lang="en-US" sz="2955" b="1">
              <a:solidFill>
                <a:srgbClr val="FFCB00"/>
              </a:solidFill>
            </a:endParaRPr>
          </a:p>
        </p:txBody>
      </p:sp>
      <p:sp>
        <p:nvSpPr>
          <p:cNvPr id="1048607" name="文本框 1048670"/>
          <p:cNvSpPr txBox="1"/>
          <p:nvPr/>
        </p:nvSpPr>
        <p:spPr>
          <a:xfrm>
            <a:off x="5161899" y="1669869"/>
            <a:ext cx="4218519" cy="54610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zh-CN" sz="2955" b="1">
                <a:solidFill>
                  <a:srgbClr val="3399FF"/>
                </a:solidFill>
              </a:rPr>
              <a:t>便利性，多样性</a:t>
            </a:r>
            <a:endParaRPr lang="en-US" sz="2955" b="1">
              <a:solidFill>
                <a:srgbClr val="3399FF"/>
              </a:solidFill>
            </a:endParaRPr>
          </a:p>
        </p:txBody>
      </p:sp>
      <p:pic>
        <p:nvPicPr>
          <p:cNvPr id="2097152" name="图片 2097160"/>
          <p:cNvPicPr/>
          <p:nvPr/>
        </p:nvPicPr>
        <p:blipFill>
          <a:blip r:embed="rId13"/>
          <a:stretch>
            <a:fillRect/>
          </a:stretch>
        </p:blipFill>
        <p:spPr>
          <a:xfrm rot="2880000">
            <a:off x="5361220" y="2838145"/>
            <a:ext cx="2571609" cy="2039205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048608" name="object 8"/>
          <p:cNvSpPr txBox="1"/>
          <p:nvPr/>
        </p:nvSpPr>
        <p:spPr>
          <a:xfrm>
            <a:off x="7120941" y="2354628"/>
            <a:ext cx="1412376" cy="736600"/>
          </a:xfrm>
          <a:prstGeom prst="rect">
            <a:avLst/>
          </a:prstGeom>
        </p:spPr>
        <p:txBody>
          <a:bodyPr vert="horz" wrap="square" lIns="0" tIns="0" rIns="0" bIns="0" rtlCol="0">
            <a:spAutoFit/>
            <a:scene3d>
              <a:camera prst="orthographicFront"/>
              <a:lightRig rig="threePt" dir="t"/>
            </a:scene3d>
          </a:bodyPr>
          <a:p>
            <a:pPr marL="12700">
              <a:lnSpc>
                <a:spcPct val="100000"/>
              </a:lnSpc>
            </a:pPr>
            <a:r>
              <a:rPr sz="5060" b="0" spc="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JhengHei UI Light" panose="020B0304030504040204" charset="-120"/>
                <a:cs typeface="Microsoft JhengHei UI Light" panose="020B0304030504040204" charset="-120"/>
              </a:rPr>
              <a:t>30</a:t>
            </a:r>
            <a:r>
              <a:rPr sz="5060" b="0" spc="505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JhengHei UI Light" panose="020B0304030504040204" charset="-120"/>
                <a:cs typeface="Microsoft JhengHei UI Light" panose="020B0304030504040204" charset="-120"/>
              </a:rPr>
              <a:t>%</a:t>
            </a:r>
            <a:endParaRPr sz="5060" b="0" spc="505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JhengHei UI Light" panose="020B0304030504040204" charset="-120"/>
              <a:cs typeface="Microsoft JhengHei UI Light" panose="020B0304030504040204" charset="-120"/>
            </a:endParaRPr>
          </a:p>
        </p:txBody>
      </p:sp>
      <p:sp>
        <p:nvSpPr>
          <p:cNvPr id="1048609" name="object 10"/>
          <p:cNvSpPr txBox="1"/>
          <p:nvPr/>
        </p:nvSpPr>
        <p:spPr>
          <a:xfrm>
            <a:off x="664239" y="5495250"/>
            <a:ext cx="3768345" cy="763905"/>
          </a:xfrm>
          <a:prstGeom prst="rect">
            <a:avLst/>
          </a:prstGeom>
        </p:spPr>
        <p:txBody>
          <a:bodyPr vert="horz" wrap="square" lIns="0" tIns="18081" rIns="0" bIns="0" rtlCol="0">
            <a:spAutoFit/>
          </a:bodyPr>
          <a:p>
            <a:pPr marL="594995" marR="734695">
              <a:lnSpc>
                <a:spcPts val="2910"/>
              </a:lnSpc>
              <a:spcBef>
                <a:spcPts val="135"/>
              </a:spcBef>
            </a:pPr>
            <a:r>
              <a:rPr sz="16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charset="-120"/>
                <a:cs typeface="Microsoft JhengHei UI" panose="020B0604030504040204" charset="-120"/>
              </a:rPr>
              <a:t>⽤户可以根据⾃⼰的需求  </a:t>
            </a:r>
            <a:r>
              <a:rPr sz="2530" spc="-15" baseline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charset="-120"/>
                <a:cs typeface="Microsoft JhengHei UI" panose="020B0604030504040204" charset="-120"/>
              </a:rPr>
              <a:t>选择合适的输⼊⽅式。</a:t>
            </a:r>
            <a:r>
              <a:rPr sz="1685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/>
                <a:cs typeface="Arial" panose="020B0604020202020204"/>
              </a:rPr>
              <a:t>1</a:t>
            </a:r>
            <a:endParaRPr sz="1685" spc="-1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/>
              <a:cs typeface="Arial" panose="020B0604020202020204"/>
            </a:endParaRPr>
          </a:p>
        </p:txBody>
      </p:sp>
      <p:sp>
        <p:nvSpPr>
          <p:cNvPr id="1048610" name="object 11"/>
          <p:cNvSpPr txBox="1"/>
          <p:nvPr/>
        </p:nvSpPr>
        <p:spPr>
          <a:xfrm>
            <a:off x="993057" y="1573101"/>
            <a:ext cx="3768345" cy="1551305"/>
          </a:xfrm>
          <a:prstGeom prst="rect">
            <a:avLst/>
          </a:prstGeom>
          <a:solidFill>
            <a:srgbClr val="2C8E88"/>
          </a:solidFill>
        </p:spPr>
        <p:txBody>
          <a:bodyPr vert="horz" wrap="square" lIns="0" tIns="135277" rIns="0" bIns="0" rtlCol="0">
            <a:spAutoFit/>
          </a:bodyPr>
          <a:p>
            <a:pPr marL="584200">
              <a:lnSpc>
                <a:spcPct val="100000"/>
              </a:lnSpc>
              <a:spcBef>
                <a:spcPts val="1010"/>
              </a:spcBef>
            </a:pPr>
            <a:r>
              <a:rPr sz="2795" b="1" spc="-2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3.</a:t>
            </a:r>
            <a:r>
              <a:rPr lang="en-US" sz="2795" b="1" spc="-2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3</a:t>
            </a:r>
            <a:r>
              <a:rPr sz="2795" b="1" spc="-2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.</a:t>
            </a:r>
            <a:r>
              <a:rPr lang="en-US" sz="2795" b="1" spc="-2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1</a:t>
            </a:r>
            <a:endParaRPr sz="2795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/>
              <a:cs typeface="Tahoma" panose="020B0604030504040204"/>
            </a:endParaRPr>
          </a:p>
          <a:p>
            <a:pPr marL="594995">
              <a:lnSpc>
                <a:spcPct val="100000"/>
              </a:lnSpc>
              <a:spcBef>
                <a:spcPts val="650"/>
              </a:spcBef>
            </a:pPr>
            <a:r>
              <a:rPr sz="16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charset="-120"/>
                <a:cs typeface="Microsoft JhengHei UI" panose="020B0604030504040204" charset="-120"/>
              </a:rPr>
              <a:t>智能⿊板⽀持多种输⼊⽅</a:t>
            </a:r>
            <a:r>
              <a:rPr sz="1685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charset="-120"/>
                <a:cs typeface="Microsoft JhengHei UI" panose="020B0604030504040204" charset="-120"/>
              </a:rPr>
              <a:t>式，包括⼿写、图⽚输⼊</a:t>
            </a:r>
            <a:r>
              <a:rPr sz="16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charset="-120"/>
                <a:cs typeface="Microsoft JhengHei UI" panose="020B0604030504040204" charset="-120"/>
                <a:sym typeface="+mn-ea"/>
              </a:rPr>
              <a:t>和声⾳录⼊。</a:t>
            </a:r>
            <a:endParaRPr sz="1685" dirty="0">
              <a:ln w="22225">
                <a:solidFill>
                  <a:schemeClr val="accent2"/>
                </a:solidFill>
                <a:prstDash val="solid"/>
              </a:ln>
              <a:solidFill>
                <a:srgbClr val="000000"/>
              </a:solidFill>
              <a:effectLst/>
              <a:latin typeface="Microsoft JhengHei UI" panose="020B0604030504040204" charset="-120"/>
              <a:cs typeface="Microsoft JhengHei UI" panose="020B0604030504040204" charset="-120"/>
            </a:endParaRPr>
          </a:p>
          <a:p>
            <a:pPr marL="594995">
              <a:lnSpc>
                <a:spcPct val="100000"/>
              </a:lnSpc>
              <a:spcBef>
                <a:spcPts val="960"/>
              </a:spcBef>
            </a:pPr>
            <a:endParaRPr sz="1685" spc="-20" dirty="0">
              <a:ln w="22225">
                <a:solidFill>
                  <a:schemeClr val="accent2"/>
                </a:solidFill>
                <a:prstDash val="solid"/>
              </a:ln>
              <a:solidFill>
                <a:srgbClr val="000000"/>
              </a:solidFill>
              <a:effectLst/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1048611" name="object 19"/>
          <p:cNvSpPr txBox="1"/>
          <p:nvPr/>
        </p:nvSpPr>
        <p:spPr>
          <a:xfrm>
            <a:off x="4200424" y="3750709"/>
            <a:ext cx="1439163" cy="73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>
              <a:lnSpc>
                <a:spcPct val="100000"/>
              </a:lnSpc>
            </a:pPr>
            <a:r>
              <a:rPr sz="5060" spc="-18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ahoma" panose="020B0604030504040204"/>
                <a:cs typeface="Tahoma" panose="020B0604030504040204"/>
              </a:rPr>
              <a:t>40</a:t>
            </a:r>
            <a:r>
              <a:rPr sz="5060" b="1" spc="-975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ahoma" panose="020B0604030504040204"/>
                <a:cs typeface="Tahoma" panose="020B0604030504040204"/>
              </a:rPr>
              <a:t>%</a:t>
            </a:r>
            <a:endParaRPr sz="5060" b="1" spc="-975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048612" name="object 20"/>
          <p:cNvSpPr txBox="1"/>
          <p:nvPr/>
        </p:nvSpPr>
        <p:spPr>
          <a:xfrm>
            <a:off x="9040271" y="5368903"/>
            <a:ext cx="2384096" cy="259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>
              <a:lnSpc>
                <a:spcPct val="100000"/>
              </a:lnSpc>
            </a:pPr>
            <a:r>
              <a:rPr sz="16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charset="-120"/>
                <a:cs typeface="Microsoft JhengHei UI" panose="020B0604030504040204" charset="-120"/>
              </a:rPr>
              <a:t>⽤户可以随时保存⾃⼰的</a:t>
            </a:r>
            <a:endParaRPr sz="1685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1048613" name="object 21"/>
          <p:cNvSpPr txBox="1"/>
          <p:nvPr/>
        </p:nvSpPr>
        <p:spPr>
          <a:xfrm>
            <a:off x="9051656" y="5637866"/>
            <a:ext cx="2372711" cy="784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 marR="5080">
              <a:lnSpc>
                <a:spcPct val="151000"/>
              </a:lnSpc>
            </a:pPr>
            <a:r>
              <a:rPr sz="16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charset="-120"/>
                <a:cs typeface="Microsoft JhengHei UI" panose="020B0604030504040204" charset="-120"/>
              </a:rPr>
              <a:t>内容</a:t>
            </a:r>
            <a:r>
              <a:rPr sz="1685" spc="-9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charset="-120"/>
                <a:cs typeface="Microsoft JhengHei UI" panose="020B0604030504040204" charset="-120"/>
              </a:rPr>
              <a:t>，</a:t>
            </a:r>
            <a:r>
              <a:rPr sz="16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charset="-120"/>
                <a:cs typeface="Microsoft JhengHei UI" panose="020B0604030504040204" charset="-120"/>
              </a:rPr>
              <a:t>并通过⽹络分享给  </a:t>
            </a:r>
            <a:r>
              <a:rPr sz="2530" spc="-30" baseline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charset="-120"/>
                <a:cs typeface="Microsoft JhengHei UI" panose="020B0604030504040204" charset="-120"/>
              </a:rPr>
              <a:t>其他⼈。</a:t>
            </a:r>
            <a:r>
              <a:rPr sz="1685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/>
                <a:cs typeface="Arial" panose="020B0604020202020204"/>
              </a:rPr>
              <a:t>2</a:t>
            </a:r>
            <a:endParaRPr sz="1685" spc="-2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/>
              <a:cs typeface="Arial" panose="020B0604020202020204"/>
            </a:endParaRPr>
          </a:p>
        </p:txBody>
      </p:sp>
      <p:sp>
        <p:nvSpPr>
          <p:cNvPr id="1048614" name="object 22"/>
          <p:cNvSpPr txBox="1"/>
          <p:nvPr/>
        </p:nvSpPr>
        <p:spPr>
          <a:xfrm>
            <a:off x="8533764" y="1574216"/>
            <a:ext cx="3768345" cy="1653540"/>
          </a:xfrm>
          <a:prstGeom prst="rect">
            <a:avLst/>
          </a:prstGeom>
          <a:solidFill>
            <a:srgbClr val="33A496"/>
          </a:solidFill>
        </p:spPr>
        <p:txBody>
          <a:bodyPr vert="horz" wrap="square" lIns="0" tIns="120544" rIns="0" bIns="0" rtlCol="0">
            <a:spAutoFit/>
          </a:bodyPr>
          <a:p>
            <a:pPr marL="611505">
              <a:lnSpc>
                <a:spcPct val="100000"/>
              </a:lnSpc>
              <a:spcBef>
                <a:spcPts val="900"/>
              </a:spcBef>
            </a:pPr>
            <a:r>
              <a:rPr sz="2795" b="1" spc="-1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3.</a:t>
            </a:r>
            <a:r>
              <a:rPr lang="en-US" sz="2795" b="1" spc="-1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3</a:t>
            </a:r>
            <a:r>
              <a:rPr sz="2795" b="1" spc="-1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.2</a:t>
            </a:r>
            <a:endParaRPr sz="2795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/>
              <a:cs typeface="Tahoma" panose="020B0604030504040204"/>
            </a:endParaRPr>
          </a:p>
          <a:p>
            <a:pPr marL="622935">
              <a:lnSpc>
                <a:spcPct val="100000"/>
              </a:lnSpc>
              <a:spcBef>
                <a:spcPts val="560"/>
              </a:spcBef>
            </a:pPr>
            <a:r>
              <a:rPr sz="16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charset="-120"/>
                <a:cs typeface="Microsoft JhengHei UI" panose="020B0604030504040204" charset="-120"/>
              </a:rPr>
              <a:t>智能⿊板具备保存和分享</a:t>
            </a:r>
            <a:endParaRPr sz="1685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 UI" panose="020B0604030504040204" charset="-120"/>
              <a:cs typeface="Microsoft JhengHei UI" panose="020B0604030504040204" charset="-120"/>
            </a:endParaRPr>
          </a:p>
          <a:p>
            <a:pPr marL="622935" marR="706755">
              <a:lnSpc>
                <a:spcPts val="2880"/>
              </a:lnSpc>
              <a:spcBef>
                <a:spcPts val="255"/>
              </a:spcBef>
            </a:pPr>
            <a:r>
              <a:rPr sz="16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charset="-120"/>
                <a:cs typeface="Microsoft JhengHei UI" panose="020B0604030504040204" charset="-120"/>
              </a:rPr>
              <a:t>功能</a:t>
            </a:r>
            <a:r>
              <a:rPr sz="1685" spc="-9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charset="-120"/>
                <a:cs typeface="Microsoft JhengHei UI" panose="020B0604030504040204" charset="-120"/>
              </a:rPr>
              <a:t>，</a:t>
            </a:r>
            <a:r>
              <a:rPr sz="16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charset="-120"/>
                <a:cs typeface="Microsoft JhengHei UI" panose="020B0604030504040204" charset="-120"/>
              </a:rPr>
              <a:t>能够将⽤户的记录  和笔记存储为电⼦⽂件。</a:t>
            </a:r>
            <a:endParaRPr sz="1685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Freeform 6"/>
          <p:cNvSpPr/>
          <p:nvPr/>
        </p:nvSpPr>
        <p:spPr bwMode="auto">
          <a:xfrm flipV="1">
            <a:off x="0" y="0"/>
            <a:ext cx="8827635" cy="7239348"/>
          </a:xfrm>
          <a:custGeom>
            <a:avLst/>
            <a:gdLst>
              <a:gd name="T0" fmla="*/ 1718 w 2829"/>
              <a:gd name="T1" fmla="*/ 0 h 2320"/>
              <a:gd name="T2" fmla="*/ 2829 w 2829"/>
              <a:gd name="T3" fmla="*/ 0 h 2320"/>
              <a:gd name="T4" fmla="*/ 1111 w 2829"/>
              <a:gd name="T5" fmla="*/ 2320 h 2320"/>
              <a:gd name="T6" fmla="*/ 0 w 2829"/>
              <a:gd name="T7" fmla="*/ 2320 h 2320"/>
              <a:gd name="T8" fmla="*/ 1718 w 2829"/>
              <a:gd name="T9" fmla="*/ 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29" h="2320">
                <a:moveTo>
                  <a:pt x="1718" y="0"/>
                </a:moveTo>
                <a:lnTo>
                  <a:pt x="2829" y="0"/>
                </a:lnTo>
                <a:lnTo>
                  <a:pt x="1111" y="2320"/>
                </a:lnTo>
                <a:lnTo>
                  <a:pt x="0" y="2320"/>
                </a:lnTo>
                <a:lnTo>
                  <a:pt x="1718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p>
            <a:endParaRPr lang="zh-CN" altLang="en-US"/>
          </a:p>
        </p:txBody>
      </p:sp>
      <p:sp>
        <p:nvSpPr>
          <p:cNvPr id="1048633" name="文本框 11"/>
          <p:cNvSpPr txBox="1"/>
          <p:nvPr>
            <p:custDataLst>
              <p:tags r:id="rId1"/>
            </p:custDataLst>
          </p:nvPr>
        </p:nvSpPr>
        <p:spPr>
          <a:xfrm>
            <a:off x="3739025" y="3270465"/>
            <a:ext cx="1346200" cy="9017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p>
            <a:pPr algn="ctr"/>
            <a:r>
              <a:rPr lang="en-US" altLang="zh-CN" sz="4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</a:t>
            </a:r>
            <a:r>
              <a:rPr lang="en-US" altLang="zh-CN" sz="6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art</a:t>
            </a:r>
            <a:endParaRPr lang="zh-CN" altLang="en-US" sz="25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8634" name="文本框 1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35850" y="2815071"/>
            <a:ext cx="533400" cy="53340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8635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370166" y="2630028"/>
            <a:ext cx="1473200" cy="15113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125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10125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8636" name="标题 5"/>
          <p:cNvSpPr txBox="1"/>
          <p:nvPr>
            <p:custDataLst>
              <p:tags r:id="rId4"/>
            </p:custDataLst>
          </p:nvPr>
        </p:nvSpPr>
        <p:spPr>
          <a:xfrm>
            <a:off x="7812869" y="3099693"/>
            <a:ext cx="3686398" cy="1328420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4. 前景与维护</a:t>
            </a:r>
            <a:endParaRPr lang="zh-CN" altLang="en-US" sz="4800" kern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8637" name="Freeform 7"/>
          <p:cNvSpPr/>
          <p:nvPr/>
        </p:nvSpPr>
        <p:spPr bwMode="auto">
          <a:xfrm flipV="1">
            <a:off x="6357367" y="4591841"/>
            <a:ext cx="4393165" cy="2647507"/>
          </a:xfrm>
          <a:custGeom>
            <a:avLst/>
            <a:gdLst>
              <a:gd name="T0" fmla="*/ 0 w 1968"/>
              <a:gd name="T1" fmla="*/ 0 h 1186"/>
              <a:gd name="T2" fmla="*/ 1110 w 1968"/>
              <a:gd name="T3" fmla="*/ 0 h 1186"/>
              <a:gd name="T4" fmla="*/ 1968 w 1968"/>
              <a:gd name="T5" fmla="*/ 1186 h 1186"/>
              <a:gd name="T6" fmla="*/ 857 w 1968"/>
              <a:gd name="T7" fmla="*/ 1186 h 1186"/>
              <a:gd name="T8" fmla="*/ 0 w 1968"/>
              <a:gd name="T9" fmla="*/ 0 h 1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8" h="1186">
                <a:moveTo>
                  <a:pt x="0" y="0"/>
                </a:moveTo>
                <a:lnTo>
                  <a:pt x="1110" y="0"/>
                </a:lnTo>
                <a:lnTo>
                  <a:pt x="1968" y="1186"/>
                </a:lnTo>
                <a:lnTo>
                  <a:pt x="857" y="11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p>
            <a:endParaRPr lang="zh-CN" altLang="en-US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airplan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48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48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2" grpId="0" animBg="1"/>
      <p:bldP spid="1048633" grpId="0"/>
      <p:bldP spid="1048634" grpId="0"/>
      <p:bldP spid="1048635" grpId="0"/>
      <p:bldP spid="1048636" grpId="0"/>
      <p:bldP spid="10486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Round Same Side Corner Rectangle 4"/>
          <p:cNvSpPr/>
          <p:nvPr/>
        </p:nvSpPr>
        <p:spPr>
          <a:xfrm>
            <a:off x="5408617" y="1765611"/>
            <a:ext cx="489569" cy="54668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>
              <a:lnSpc>
                <a:spcPct val="120000"/>
              </a:lnSpc>
            </a:pPr>
            <a:endParaRPr lang="en-GB" sz="95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6" name="Group 33"/>
          <p:cNvGrpSpPr/>
          <p:nvPr/>
        </p:nvGrpSpPr>
        <p:grpSpPr>
          <a:xfrm>
            <a:off x="5408619" y="2810037"/>
            <a:ext cx="3451700" cy="543268"/>
            <a:chOff x="5128064" y="2256183"/>
            <a:chExt cx="3273083" cy="515155"/>
          </a:xfrm>
        </p:grpSpPr>
        <p:sp>
          <p:nvSpPr>
            <p:cNvPr id="1048616" name="Pentagon 3"/>
            <p:cNvSpPr/>
            <p:nvPr/>
          </p:nvSpPr>
          <p:spPr>
            <a:xfrm>
              <a:off x="5128064" y="2256184"/>
              <a:ext cx="3273083" cy="515154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4.1</a:t>
              </a:r>
              <a:r>
                <a:rPr lang="zh-CN" altLang="en-GB" sz="14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.</a:t>
              </a:r>
              <a:r>
                <a: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  <a:r>
                <a:rPr lang="zh-CN" altLang="en-GB" sz="14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保存和分享功能</a:t>
              </a:r>
              <a:r>
                <a: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  <a:endPara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48617" name="Rectangle 8"/>
            <p:cNvSpPr/>
            <p:nvPr/>
          </p:nvSpPr>
          <p:spPr>
            <a:xfrm>
              <a:off x="5128064" y="2256183"/>
              <a:ext cx="464234" cy="5151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Group 34"/>
          <p:cNvGrpSpPr/>
          <p:nvPr/>
        </p:nvGrpSpPr>
        <p:grpSpPr>
          <a:xfrm>
            <a:off x="5408619" y="4842836"/>
            <a:ext cx="3451700" cy="543268"/>
            <a:chOff x="5128064" y="3503371"/>
            <a:chExt cx="3273083" cy="515155"/>
          </a:xfrm>
        </p:grpSpPr>
        <p:sp>
          <p:nvSpPr>
            <p:cNvPr id="1048618" name="Pentagon 5"/>
            <p:cNvSpPr/>
            <p:nvPr/>
          </p:nvSpPr>
          <p:spPr>
            <a:xfrm>
              <a:off x="5128064" y="3503371"/>
              <a:ext cx="3273083" cy="51515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4.1</a:t>
              </a:r>
              <a:r>
                <a:rPr lang="zh-CN" altLang="en-GB" sz="14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.</a:t>
              </a:r>
              <a:r>
                <a: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</a:t>
              </a:r>
              <a:r>
                <a:rPr lang="zh-CN" altLang="en-GB" sz="14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教学资源和工具</a:t>
              </a:r>
              <a:r>
                <a: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</a:t>
              </a: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48619" name="Rectangle 9"/>
            <p:cNvSpPr/>
            <p:nvPr/>
          </p:nvSpPr>
          <p:spPr>
            <a:xfrm>
              <a:off x="5128064" y="3503371"/>
              <a:ext cx="464234" cy="51515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048620" name="Rectangle 13"/>
          <p:cNvSpPr/>
          <p:nvPr/>
        </p:nvSpPr>
        <p:spPr>
          <a:xfrm>
            <a:off x="9101455" y="2754630"/>
            <a:ext cx="3649980" cy="77978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ct val="120000"/>
              </a:lnSpc>
            </a:pPr>
            <a:r>
              <a:rPr lang="zh-CN" altLang="en-GB" sz="16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书写内容可以保存为图片或文档格式，方便用户进行整理和归档。
支持将内容分享到电子邮件、云存储等平台，便于用户与他人进行交流和共享。</a:t>
            </a:r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endParaRPr lang="en-US" altLang="zh-CN" sz="1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621" name="Rectangle 17"/>
          <p:cNvSpPr/>
          <p:nvPr/>
        </p:nvSpPr>
        <p:spPr>
          <a:xfrm>
            <a:off x="9057005" y="4815840"/>
            <a:ext cx="3785870" cy="68707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ct val="120000"/>
              </a:lnSpc>
            </a:pPr>
            <a:r>
              <a:rPr lang="zh-CN" altLang="en-GB" sz="18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内置丰富的教学资源和工具，包括教学课件、习题库、白板等，提供多种教学方式和教学辅助工具。</a:t>
            </a:r>
            <a:r>
              <a:rPr lang="en-US" altLang="zh-CN" sz="18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endParaRPr lang="en-US" altLang="zh-CN" sz="1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341397" y="2379505"/>
            <a:ext cx="4064898" cy="3197420"/>
            <a:chOff x="689317" y="2256183"/>
            <a:chExt cx="3854548" cy="3031960"/>
          </a:xfrm>
        </p:grpSpPr>
        <p:sp>
          <p:nvSpPr>
            <p:cNvPr id="1048622" name="Rectangle 27"/>
            <p:cNvSpPr/>
            <p:nvPr/>
          </p:nvSpPr>
          <p:spPr>
            <a:xfrm>
              <a:off x="689317" y="2256183"/>
              <a:ext cx="3854548" cy="3031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just">
                <a:lnSpc>
                  <a:spcPct val="120000"/>
                </a:lnSpc>
              </a:pPr>
              <a:endParaRPr lang="en-GB" sz="16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48623" name="Rectangle 29"/>
            <p:cNvSpPr/>
            <p:nvPr/>
          </p:nvSpPr>
          <p:spPr>
            <a:xfrm>
              <a:off x="1129140" y="3077845"/>
              <a:ext cx="3004396" cy="101159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just">
                <a:lnSpc>
                  <a:spcPct val="120000"/>
                </a:lnSpc>
              </a:pPr>
              <a:r>
                <a:rPr lang="en-US" altLang="zh-CN" sz="1400" b="1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lang="en-GB" altLang="zh-CN" sz="8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48624" name="Rectangle 30"/>
            <p:cNvSpPr/>
            <p:nvPr/>
          </p:nvSpPr>
          <p:spPr>
            <a:xfrm>
              <a:off x="1129140" y="4123237"/>
              <a:ext cx="3004396" cy="101159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lnSpc>
                  <a:spcPct val="120000"/>
                </a:lnSpc>
              </a:pPr>
              <a:r>
                <a:rPr lang="en-US" altLang="zh-CN" sz="1400" b="1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lang="en-GB" altLang="zh-CN" sz="8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048625" name="TextBox 8"/>
          <p:cNvSpPr txBox="1"/>
          <p:nvPr/>
        </p:nvSpPr>
        <p:spPr>
          <a:xfrm>
            <a:off x="824230" y="233680"/>
            <a:ext cx="11442700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p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前景功能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5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Freeform 68"/>
          <p:cNvSpPr/>
          <p:nvPr/>
        </p:nvSpPr>
        <p:spPr>
          <a:xfrm>
            <a:off x="2396634" y="2011083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4" rIns="73814" bIns="73816" numCol="1" spcCol="1270" anchor="ctr" anchorCtr="0">
            <a:noAutofit/>
          </a:bodyPr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651" name="Freeform 45"/>
          <p:cNvSpPr/>
          <p:nvPr/>
        </p:nvSpPr>
        <p:spPr>
          <a:xfrm flipH="1">
            <a:off x="7005603" y="2011083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4" rIns="73814" bIns="73816" numCol="1" spcCol="1270" anchor="ctr" anchorCtr="0">
            <a:noAutofit/>
          </a:bodyPr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652" name="Left-Right Arrow 61"/>
          <p:cNvSpPr/>
          <p:nvPr/>
        </p:nvSpPr>
        <p:spPr>
          <a:xfrm>
            <a:off x="5948333" y="2011244"/>
            <a:ext cx="1018682" cy="403231"/>
          </a:xfrm>
          <a:prstGeom prst="leftRightArrow">
            <a:avLst>
              <a:gd name="adj1" fmla="val 50000"/>
              <a:gd name="adj2" fmla="val 650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653" name="Text Placeholder 3"/>
          <p:cNvSpPr txBox="1"/>
          <p:nvPr/>
        </p:nvSpPr>
        <p:spPr>
          <a:xfrm>
            <a:off x="3091180" y="2033270"/>
            <a:ext cx="2608580" cy="685165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85875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用户选择需要清除的区域，并按下局部清除按钮，指定区域的字迹被清除。</a:t>
            </a:r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endParaRPr lang="en-US" altLang="zh-CN" sz="1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654" name="Freeform 45"/>
          <p:cNvSpPr>
            <a:spLocks noEditPoints="1"/>
          </p:cNvSpPr>
          <p:nvPr/>
        </p:nvSpPr>
        <p:spPr bwMode="auto">
          <a:xfrm>
            <a:off x="2545177" y="2029976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655" name="Freeform 45"/>
          <p:cNvSpPr>
            <a:spLocks noEditPoints="1"/>
          </p:cNvSpPr>
          <p:nvPr/>
        </p:nvSpPr>
        <p:spPr bwMode="auto">
          <a:xfrm>
            <a:off x="9813953" y="2156976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656" name="Text Placeholder 3"/>
          <p:cNvSpPr txBox="1"/>
          <p:nvPr/>
        </p:nvSpPr>
        <p:spPr>
          <a:xfrm>
            <a:off x="7388225" y="1968500"/>
            <a:ext cx="2362835" cy="799465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1285875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定期清理黑板表面的粉笔灰，保持表面清洁用</a:t>
            </a:r>
            <a:r>
              <a:rPr lang="zh-CN" altLang="en-US" sz="16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擦布或者清洁粉笔刷轻  轻擦拭即可</a:t>
            </a:r>
            <a:r>
              <a:rPr lang="zh-CN" altLang="en-US" sz="16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endParaRPr lang="en-US" altLang="zh-CN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657" name="Rounded Rectangle 67"/>
          <p:cNvSpPr/>
          <p:nvPr/>
        </p:nvSpPr>
        <p:spPr>
          <a:xfrm>
            <a:off x="964706" y="1578540"/>
            <a:ext cx="1431664" cy="127683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p>
            <a:pPr algn="ctr" defTabSz="1437640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en-US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658" name="Rounded Rectangle 44"/>
          <p:cNvSpPr/>
          <p:nvPr/>
        </p:nvSpPr>
        <p:spPr>
          <a:xfrm flipH="1">
            <a:off x="10462380" y="1578540"/>
            <a:ext cx="1431664" cy="127683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p>
            <a:pPr algn="ctr" defTabSz="1437640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en-US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659" name="TextBox 8"/>
          <p:cNvSpPr txBox="1"/>
          <p:nvPr/>
        </p:nvSpPr>
        <p:spPr>
          <a:xfrm>
            <a:off x="824230" y="172085"/>
            <a:ext cx="11748770" cy="61531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p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4.2 维护要求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8660" name="文本框 1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092450" y="1745615"/>
            <a:ext cx="2549525" cy="2381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no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just"/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4.</a:t>
            </a:r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局部清除字迹功能操作步骤</a:t>
            </a:r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16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8661" name="文本框 1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276465" y="1673225"/>
            <a:ext cx="3070225" cy="2381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no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r"/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4.2.</a:t>
            </a:r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板面维护</a:t>
            </a:r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16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1" name="图片 10" descr="6f76ac1da19ace7fee9d08a717fb777"/>
          <p:cNvPicPr>
            <a:picLocks noChangeAspect="1"/>
          </p:cNvPicPr>
          <p:nvPr/>
        </p:nvPicPr>
        <p:blipFill>
          <a:blip r:embed="rId3"/>
          <a:srcRect t="26875" b="30667"/>
          <a:stretch>
            <a:fillRect/>
          </a:stretch>
        </p:blipFill>
        <p:spPr>
          <a:xfrm>
            <a:off x="3693160" y="3472815"/>
            <a:ext cx="5707380" cy="2588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8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8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4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04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8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8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04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48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48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4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048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0486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04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04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10486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048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1048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0" grpId="0" bldLvl="0" animBg="1"/>
      <p:bldP spid="1048651" grpId="0" bldLvl="0" animBg="1"/>
      <p:bldP spid="1048652" grpId="0" bldLvl="0" animBg="1"/>
      <p:bldP spid="1048653" grpId="0"/>
      <p:bldP spid="1048654" grpId="0" bldLvl="0" animBg="1"/>
      <p:bldP spid="1048655" grpId="0" bldLvl="0" animBg="1"/>
      <p:bldP spid="1048656" grpId="0"/>
      <p:bldP spid="1048657" grpId="0" bldLvl="0" animBg="1"/>
      <p:bldP spid="1048658" grpId="0" bldLvl="0" animBg="1"/>
      <p:bldP spid="1048660" grpId="0"/>
      <p:bldP spid="104866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7" name="矩形 1"/>
          <p:cNvSpPr/>
          <p:nvPr/>
        </p:nvSpPr>
        <p:spPr>
          <a:xfrm>
            <a:off x="-6027" y="0"/>
            <a:ext cx="12858750" cy="7232650"/>
          </a:xfrm>
          <a:prstGeom prst="rect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838" name="矩形 259"/>
          <p:cNvSpPr>
            <a:spLocks noChangeArrowheads="1"/>
          </p:cNvSpPr>
          <p:nvPr/>
        </p:nvSpPr>
        <p:spPr bwMode="auto">
          <a:xfrm>
            <a:off x="4816884" y="1587525"/>
            <a:ext cx="6901544" cy="67691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感谢观看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839" name="矩形 259"/>
          <p:cNvSpPr>
            <a:spLocks noChangeArrowheads="1"/>
          </p:cNvSpPr>
          <p:nvPr/>
        </p:nvSpPr>
        <p:spPr bwMode="auto">
          <a:xfrm>
            <a:off x="4552862" y="2262017"/>
            <a:ext cx="7429588" cy="13081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8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THANK YOU</a:t>
            </a:r>
            <a:endParaRPr lang="zh-CN" altLang="en-US" sz="88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crush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488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488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4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0488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0488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9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8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48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48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48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04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49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0488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0488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38" grpId="0"/>
      <p:bldP spid="1048838" grpId="1"/>
      <p:bldP spid="1048839" grpId="0"/>
      <p:bldP spid="104883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Freeform 6"/>
          <p:cNvSpPr/>
          <p:nvPr/>
        </p:nvSpPr>
        <p:spPr bwMode="auto">
          <a:xfrm flipV="1">
            <a:off x="0" y="0"/>
            <a:ext cx="8827635" cy="7239348"/>
          </a:xfrm>
          <a:custGeom>
            <a:avLst/>
            <a:gdLst>
              <a:gd name="T0" fmla="*/ 1718 w 2829"/>
              <a:gd name="T1" fmla="*/ 0 h 2320"/>
              <a:gd name="T2" fmla="*/ 2829 w 2829"/>
              <a:gd name="T3" fmla="*/ 0 h 2320"/>
              <a:gd name="T4" fmla="*/ 1111 w 2829"/>
              <a:gd name="T5" fmla="*/ 2320 h 2320"/>
              <a:gd name="T6" fmla="*/ 0 w 2829"/>
              <a:gd name="T7" fmla="*/ 2320 h 2320"/>
              <a:gd name="T8" fmla="*/ 1718 w 2829"/>
              <a:gd name="T9" fmla="*/ 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29" h="2320">
                <a:moveTo>
                  <a:pt x="1718" y="0"/>
                </a:moveTo>
                <a:lnTo>
                  <a:pt x="2829" y="0"/>
                </a:lnTo>
                <a:lnTo>
                  <a:pt x="1111" y="2320"/>
                </a:lnTo>
                <a:lnTo>
                  <a:pt x="0" y="2320"/>
                </a:lnTo>
                <a:lnTo>
                  <a:pt x="1718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p>
            <a:endParaRPr lang="zh-CN" altLang="en-US"/>
          </a:p>
        </p:txBody>
      </p:sp>
      <p:sp>
        <p:nvSpPr>
          <p:cNvPr id="1048702" name="文本框 11"/>
          <p:cNvSpPr txBox="1"/>
          <p:nvPr>
            <p:custDataLst>
              <p:tags r:id="rId1"/>
            </p:custDataLst>
          </p:nvPr>
        </p:nvSpPr>
        <p:spPr>
          <a:xfrm>
            <a:off x="3739025" y="3270465"/>
            <a:ext cx="1346200" cy="9017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p>
            <a:pPr algn="ctr"/>
            <a:r>
              <a:rPr lang="en-US" altLang="zh-CN" sz="4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</a:t>
            </a:r>
            <a:r>
              <a:rPr lang="en-US" altLang="zh-CN" sz="6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art</a:t>
            </a:r>
            <a:endParaRPr lang="zh-CN" altLang="en-US" sz="25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8703" name="文本框 1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35850" y="2815071"/>
            <a:ext cx="533400" cy="53340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8704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370166" y="2630028"/>
            <a:ext cx="1473200" cy="15113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125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10125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8705" name="标题 5"/>
          <p:cNvSpPr txBox="1"/>
          <p:nvPr>
            <p:custDataLst>
              <p:tags r:id="rId4"/>
            </p:custDataLst>
          </p:nvPr>
        </p:nvSpPr>
        <p:spPr>
          <a:xfrm>
            <a:off x="7812869" y="3099693"/>
            <a:ext cx="3686398" cy="664210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1. 介绍</a:t>
            </a:r>
            <a:endParaRPr lang="zh-CN" altLang="en-US" sz="4800" kern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8706" name="Freeform 7"/>
          <p:cNvSpPr/>
          <p:nvPr/>
        </p:nvSpPr>
        <p:spPr bwMode="auto">
          <a:xfrm flipV="1">
            <a:off x="6357367" y="4591841"/>
            <a:ext cx="4393165" cy="2647507"/>
          </a:xfrm>
          <a:custGeom>
            <a:avLst/>
            <a:gdLst>
              <a:gd name="T0" fmla="*/ 0 w 1968"/>
              <a:gd name="T1" fmla="*/ 0 h 1186"/>
              <a:gd name="T2" fmla="*/ 1110 w 1968"/>
              <a:gd name="T3" fmla="*/ 0 h 1186"/>
              <a:gd name="T4" fmla="*/ 1968 w 1968"/>
              <a:gd name="T5" fmla="*/ 1186 h 1186"/>
              <a:gd name="T6" fmla="*/ 857 w 1968"/>
              <a:gd name="T7" fmla="*/ 1186 h 1186"/>
              <a:gd name="T8" fmla="*/ 0 w 1968"/>
              <a:gd name="T9" fmla="*/ 0 h 1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8" h="1186">
                <a:moveTo>
                  <a:pt x="0" y="0"/>
                </a:moveTo>
                <a:lnTo>
                  <a:pt x="1110" y="0"/>
                </a:lnTo>
                <a:lnTo>
                  <a:pt x="1968" y="1186"/>
                </a:lnTo>
                <a:lnTo>
                  <a:pt x="857" y="11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p>
            <a:endParaRPr lang="zh-CN" altLang="en-US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airplan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48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48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1" grpId="0" animBg="1"/>
      <p:bldP spid="1048702" grpId="0"/>
      <p:bldP spid="1048703" grpId="0"/>
      <p:bldP spid="1048704" grpId="0"/>
      <p:bldP spid="1048705" grpId="0"/>
      <p:bldP spid="104870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矩形 4"/>
          <p:cNvSpPr/>
          <p:nvPr>
            <p:custDataLst>
              <p:tags r:id="rId1"/>
            </p:custDataLst>
          </p:nvPr>
        </p:nvSpPr>
        <p:spPr>
          <a:xfrm>
            <a:off x="579394" y="458472"/>
            <a:ext cx="11924503" cy="6499768"/>
          </a:xfrm>
          <a:prstGeom prst="rect">
            <a:avLst/>
          </a:prstGeom>
          <a:noFill/>
          <a:ln w="41275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85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8711" name="矩形 5"/>
          <p:cNvSpPr/>
          <p:nvPr>
            <p:custDataLst>
              <p:tags r:id="rId2"/>
            </p:custDataLst>
          </p:nvPr>
        </p:nvSpPr>
        <p:spPr>
          <a:xfrm>
            <a:off x="377339" y="297746"/>
            <a:ext cx="11924503" cy="649976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85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1048712" name="矩形 16"/>
          <p:cNvSpPr/>
          <p:nvPr>
            <p:custDataLst>
              <p:tags r:id="rId3"/>
            </p:custDataLst>
          </p:nvPr>
        </p:nvSpPr>
        <p:spPr>
          <a:xfrm rot="10800000">
            <a:off x="25369" y="0"/>
            <a:ext cx="1297036" cy="1219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85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8713" name="矩形 6"/>
          <p:cNvSpPr/>
          <p:nvPr>
            <p:custDataLst>
              <p:tags r:id="rId4"/>
            </p:custDataLst>
          </p:nvPr>
        </p:nvSpPr>
        <p:spPr>
          <a:xfrm rot="10800000">
            <a:off x="11351582" y="5715857"/>
            <a:ext cx="1297036" cy="140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85" b="1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64" name="组合 7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294654" y="206084"/>
            <a:ext cx="989119" cy="863108"/>
            <a:chOff x="1168400" y="1347856"/>
            <a:chExt cx="723913" cy="631688"/>
          </a:xfrm>
          <a:solidFill>
            <a:srgbClr val="FFBD00"/>
          </a:solidFill>
        </p:grpSpPr>
        <p:sp>
          <p:nvSpPr>
            <p:cNvPr id="1048714" name="任意多边形: 形状 8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100"/>
            </a:p>
          </p:txBody>
        </p:sp>
        <p:sp>
          <p:nvSpPr>
            <p:cNvPr id="1048715" name="任意多边形: 形状 9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100"/>
            </a:p>
          </p:txBody>
        </p:sp>
      </p:grpSp>
      <p:grpSp>
        <p:nvGrpSpPr>
          <p:cNvPr id="65" name="组合 13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 rot="10800000">
            <a:off x="11520463" y="5891082"/>
            <a:ext cx="874770" cy="763326"/>
            <a:chOff x="1168400" y="1347856"/>
            <a:chExt cx="723913" cy="631688"/>
          </a:xfrm>
          <a:solidFill>
            <a:srgbClr val="4700E4"/>
          </a:solidFill>
        </p:grpSpPr>
        <p:sp>
          <p:nvSpPr>
            <p:cNvPr id="1048716" name="任意多边形: 形状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100"/>
            </a:p>
          </p:txBody>
        </p:sp>
        <p:sp>
          <p:nvSpPr>
            <p:cNvPr id="1048717" name="任意多边形: 形状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100"/>
            </a:p>
          </p:txBody>
        </p:sp>
      </p:grpSp>
      <p:sp>
        <p:nvSpPr>
          <p:cNvPr id="1048718" name="椭圆 17"/>
          <p:cNvSpPr/>
          <p:nvPr>
            <p:custDataLst>
              <p:tags r:id="rId11"/>
            </p:custDataLst>
          </p:nvPr>
        </p:nvSpPr>
        <p:spPr>
          <a:xfrm>
            <a:off x="11070995" y="1147848"/>
            <a:ext cx="280600" cy="280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048719" name="椭圆 20"/>
          <p:cNvSpPr/>
          <p:nvPr>
            <p:custDataLst>
              <p:tags r:id="rId12"/>
            </p:custDataLst>
          </p:nvPr>
        </p:nvSpPr>
        <p:spPr>
          <a:xfrm>
            <a:off x="11611435" y="740007"/>
            <a:ext cx="407841" cy="40784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048720" name="文本框 1048621"/>
          <p:cNvSpPr txBox="1"/>
          <p:nvPr/>
        </p:nvSpPr>
        <p:spPr>
          <a:xfrm>
            <a:off x="4230330" y="995606"/>
            <a:ext cx="4218519" cy="713740"/>
          </a:xfrm>
          <a:prstGeom prst="rect">
            <a:avLst/>
          </a:prstGeom>
        </p:spPr>
        <p:txBody>
          <a:bodyPr wrap="square" rtlCol="0">
            <a:spAutoFit/>
          </a:bodyPr>
          <a:p>
            <a:pPr algn="ctr"/>
            <a:r>
              <a:rPr lang="en-US" altLang="zh-CN" sz="4220" b="1">
                <a:solidFill>
                  <a:srgbClr val="FFCB00"/>
                </a:solidFill>
              </a:rPr>
              <a:t>1.1</a:t>
            </a:r>
            <a:r>
              <a:rPr lang="zh-CN" altLang="zh-CN" sz="4220" b="1">
                <a:solidFill>
                  <a:srgbClr val="FFCB00"/>
                </a:solidFill>
              </a:rPr>
              <a:t>设计背景</a:t>
            </a:r>
            <a:endParaRPr lang="en-US" sz="2955" b="1">
              <a:solidFill>
                <a:srgbClr val="FFCB00"/>
              </a:solidFill>
            </a:endParaRPr>
          </a:p>
        </p:txBody>
      </p:sp>
      <p:sp>
        <p:nvSpPr>
          <p:cNvPr id="1048721" name="文本框 1048622"/>
          <p:cNvSpPr txBox="1"/>
          <p:nvPr/>
        </p:nvSpPr>
        <p:spPr>
          <a:xfrm>
            <a:off x="858225" y="1842986"/>
            <a:ext cx="6962095" cy="3545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955" b="0">
                <a:solidFill>
                  <a:srgbClr val="000000"/>
                </a:solidFill>
              </a:rPr>
              <a:t>传统的黑板在教学中使用频繁，需要经常擦拭才能保持字迹清晰可读。然而，擦拭黑板是一项耗时耗力的工作，而且容易产生粉尘。这些问题不仅会给教师和学生带来不便，还会影响教学效果和学习环境质量。为了解决这些问题，提高黑板的使用体验和便利性，因此设计一种智能黑板，能够简化擦拭过程，提高效率，</a:t>
            </a:r>
            <a:endParaRPr lang="en-US" sz="2955" b="0">
              <a:solidFill>
                <a:srgbClr val="000000"/>
              </a:solidFill>
            </a:endParaRPr>
          </a:p>
        </p:txBody>
      </p:sp>
      <p:sp>
        <p:nvSpPr>
          <p:cNvPr id="1048722" name="object 6"/>
          <p:cNvSpPr/>
          <p:nvPr/>
        </p:nvSpPr>
        <p:spPr>
          <a:xfrm>
            <a:off x="7812284" y="1382240"/>
            <a:ext cx="4583357" cy="43308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  <a:effectLst>
            <a:softEdge rad="508000"/>
          </a:effectLst>
        </p:spPr>
        <p:txBody>
          <a:bodyPr wrap="square" lIns="0" tIns="0" rIns="0" bIns="0" rtlCol="0"/>
          <a:p>
            <a:endParaRPr sz="100"/>
          </a:p>
        </p:txBody>
      </p:sp>
    </p:spTree>
    <p:custDataLst>
      <p:tags r:id="rId1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MH_Others_1"/>
          <p:cNvSpPr txBox="1"/>
          <p:nvPr>
            <p:custDataLst>
              <p:tags r:id="rId1"/>
            </p:custDataLst>
          </p:nvPr>
        </p:nvSpPr>
        <p:spPr>
          <a:xfrm>
            <a:off x="1151168" y="1447971"/>
            <a:ext cx="2430232" cy="97790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p>
            <a:pPr algn="ctr"/>
            <a:r>
              <a:rPr lang="zh-CN" altLang="en-US" sz="66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  <a:endParaRPr lang="zh-CN" altLang="en-US" sz="66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8687" name="MH_Others_2"/>
          <p:cNvSpPr txBox="1"/>
          <p:nvPr>
            <p:custDataLst>
              <p:tags r:id="rId2"/>
            </p:custDataLst>
          </p:nvPr>
        </p:nvSpPr>
        <p:spPr>
          <a:xfrm>
            <a:off x="1163441" y="2444751"/>
            <a:ext cx="2405684" cy="4308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p>
            <a:pPr algn="ctr"/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8688" name="Freeform 6"/>
          <p:cNvSpPr/>
          <p:nvPr/>
        </p:nvSpPr>
        <p:spPr bwMode="auto">
          <a:xfrm>
            <a:off x="541567" y="2060412"/>
            <a:ext cx="6315176" cy="5178936"/>
          </a:xfrm>
          <a:custGeom>
            <a:avLst/>
            <a:gdLst>
              <a:gd name="T0" fmla="*/ 1718 w 2829"/>
              <a:gd name="T1" fmla="*/ 0 h 2320"/>
              <a:gd name="T2" fmla="*/ 2829 w 2829"/>
              <a:gd name="T3" fmla="*/ 0 h 2320"/>
              <a:gd name="T4" fmla="*/ 1111 w 2829"/>
              <a:gd name="T5" fmla="*/ 2320 h 2320"/>
              <a:gd name="T6" fmla="*/ 0 w 2829"/>
              <a:gd name="T7" fmla="*/ 2320 h 2320"/>
              <a:gd name="T8" fmla="*/ 1718 w 2829"/>
              <a:gd name="T9" fmla="*/ 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29" h="2320">
                <a:moveTo>
                  <a:pt x="1718" y="0"/>
                </a:moveTo>
                <a:lnTo>
                  <a:pt x="2829" y="0"/>
                </a:lnTo>
                <a:lnTo>
                  <a:pt x="1111" y="2320"/>
                </a:lnTo>
                <a:lnTo>
                  <a:pt x="0" y="2320"/>
                </a:lnTo>
                <a:lnTo>
                  <a:pt x="171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p>
            <a:endParaRPr lang="zh-CN" altLang="en-US"/>
          </a:p>
        </p:txBody>
      </p:sp>
      <p:sp>
        <p:nvSpPr>
          <p:cNvPr id="1048689" name="Freeform 8"/>
          <p:cNvSpPr/>
          <p:nvPr/>
        </p:nvSpPr>
        <p:spPr bwMode="auto">
          <a:xfrm>
            <a:off x="2887714" y="2232"/>
            <a:ext cx="3969028" cy="2058180"/>
          </a:xfrm>
          <a:custGeom>
            <a:avLst/>
            <a:gdLst>
              <a:gd name="T0" fmla="*/ 0 w 1778"/>
              <a:gd name="T1" fmla="*/ 0 h 922"/>
              <a:gd name="T2" fmla="*/ 1111 w 1778"/>
              <a:gd name="T3" fmla="*/ 0 h 922"/>
              <a:gd name="T4" fmla="*/ 1778 w 1778"/>
              <a:gd name="T5" fmla="*/ 922 h 922"/>
              <a:gd name="T6" fmla="*/ 667 w 1778"/>
              <a:gd name="T7" fmla="*/ 922 h 922"/>
              <a:gd name="T8" fmla="*/ 0 w 1778"/>
              <a:gd name="T9" fmla="*/ 0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8" h="922">
                <a:moveTo>
                  <a:pt x="0" y="0"/>
                </a:moveTo>
                <a:lnTo>
                  <a:pt x="1111" y="0"/>
                </a:lnTo>
                <a:lnTo>
                  <a:pt x="1778" y="922"/>
                </a:lnTo>
                <a:lnTo>
                  <a:pt x="667" y="9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p>
            <a:endParaRPr lang="zh-CN" altLang="en-US"/>
          </a:p>
        </p:txBody>
      </p:sp>
      <p:sp>
        <p:nvSpPr>
          <p:cNvPr id="1048690" name="MH_Other_1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7376628" y="2432180"/>
            <a:ext cx="718504" cy="720000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p>
            <a:pPr algn="ctr"/>
            <a:r>
              <a:rPr lang="en-US" altLang="zh-CN" sz="4220" kern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4220" kern="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8691" name="MH_Other_2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7376628" y="3439082"/>
            <a:ext cx="718504" cy="720000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p>
            <a:pPr algn="ctr"/>
            <a:r>
              <a:rPr lang="en-US" altLang="zh-CN" sz="4220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4220" kern="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8692" name="MH_Other_3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7376628" y="4445984"/>
            <a:ext cx="718504" cy="720000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p>
            <a:pPr algn="ctr"/>
            <a:r>
              <a:rPr lang="en-US" altLang="zh-CN" sz="4220" kern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4220" kern="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8693" name="MH_Other_4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7376628" y="5452886"/>
            <a:ext cx="718504" cy="720000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p>
            <a:pPr algn="ctr"/>
            <a:r>
              <a:rPr lang="en-US" altLang="zh-CN" sz="4220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sz="4220" kern="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8694" name="MH_Text_2"/>
          <p:cNvSpPr/>
          <p:nvPr>
            <p:custDataLst>
              <p:tags r:id="rId7"/>
            </p:custDataLst>
          </p:nvPr>
        </p:nvSpPr>
        <p:spPr>
          <a:xfrm>
            <a:off x="8335119" y="3553020"/>
            <a:ext cx="2706070" cy="49212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p>
            <a:pPr lvl="0"/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 材料和技术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8695" name="MH_Text_3"/>
          <p:cNvSpPr/>
          <p:nvPr>
            <p:custDataLst>
              <p:tags r:id="rId8"/>
            </p:custDataLst>
          </p:nvPr>
        </p:nvSpPr>
        <p:spPr>
          <a:xfrm>
            <a:off x="8335119" y="4559922"/>
            <a:ext cx="2706070" cy="49212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p>
            <a:pPr lvl="0"/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 功能和使用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8696" name="MH_Text_4"/>
          <p:cNvSpPr/>
          <p:nvPr>
            <p:custDataLst>
              <p:tags r:id="rId9"/>
            </p:custDataLst>
          </p:nvPr>
        </p:nvSpPr>
        <p:spPr>
          <a:xfrm>
            <a:off x="8335119" y="5566824"/>
            <a:ext cx="2706070" cy="49212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p>
            <a:pPr lvl="0"/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4. 操作与维护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8697" name="MH_Text_2"/>
          <p:cNvSpPr/>
          <p:nvPr>
            <p:custDataLst>
              <p:tags r:id="rId10"/>
            </p:custDataLst>
          </p:nvPr>
        </p:nvSpPr>
        <p:spPr>
          <a:xfrm>
            <a:off x="8462119" y="2608140"/>
            <a:ext cx="2706070" cy="49212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p>
            <a:pPr lvl="0"/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1. 介绍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1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8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8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8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8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48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48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48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48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48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48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48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48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48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48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48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48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86" grpId="0"/>
      <p:bldP spid="1048687" grpId="0"/>
      <p:bldP spid="1048688" grpId="0" animBg="1"/>
      <p:bldP spid="1048689" grpId="0" animBg="1"/>
      <p:bldP spid="1048690" grpId="0" animBg="1"/>
      <p:bldP spid="1048691" grpId="0" animBg="1"/>
      <p:bldP spid="1048692" grpId="0" animBg="1"/>
      <p:bldP spid="1048693" grpId="0" animBg="1"/>
      <p:bldP spid="1048694" grpId="0"/>
      <p:bldP spid="1048695" grpId="0"/>
      <p:bldP spid="1048696" grpId="0"/>
      <p:bldP spid="104869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矩形 4"/>
          <p:cNvSpPr/>
          <p:nvPr>
            <p:custDataLst>
              <p:tags r:id="rId1"/>
            </p:custDataLst>
          </p:nvPr>
        </p:nvSpPr>
        <p:spPr>
          <a:xfrm>
            <a:off x="579394" y="458472"/>
            <a:ext cx="11924503" cy="6499768"/>
          </a:xfrm>
          <a:prstGeom prst="rect">
            <a:avLst/>
          </a:prstGeom>
          <a:noFill/>
          <a:ln w="41275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85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8724" name="矩形 5"/>
          <p:cNvSpPr/>
          <p:nvPr>
            <p:custDataLst>
              <p:tags r:id="rId2"/>
            </p:custDataLst>
          </p:nvPr>
        </p:nvSpPr>
        <p:spPr>
          <a:xfrm>
            <a:off x="377339" y="297746"/>
            <a:ext cx="11924503" cy="649976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85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8725" name="矩形 16"/>
          <p:cNvSpPr/>
          <p:nvPr>
            <p:custDataLst>
              <p:tags r:id="rId3"/>
            </p:custDataLst>
          </p:nvPr>
        </p:nvSpPr>
        <p:spPr>
          <a:xfrm rot="10800000">
            <a:off x="25369" y="0"/>
            <a:ext cx="1297036" cy="1219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85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8726" name="矩形 6"/>
          <p:cNvSpPr/>
          <p:nvPr>
            <p:custDataLst>
              <p:tags r:id="rId4"/>
            </p:custDataLst>
          </p:nvPr>
        </p:nvSpPr>
        <p:spPr>
          <a:xfrm rot="10800000">
            <a:off x="11351582" y="5715857"/>
            <a:ext cx="1297036" cy="140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85" b="1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67" name="组合 7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294654" y="206084"/>
            <a:ext cx="989119" cy="863108"/>
            <a:chOff x="1168400" y="1347856"/>
            <a:chExt cx="723913" cy="631688"/>
          </a:xfrm>
          <a:solidFill>
            <a:srgbClr val="FFBD00"/>
          </a:solidFill>
        </p:grpSpPr>
        <p:sp>
          <p:nvSpPr>
            <p:cNvPr id="1048727" name="任意多边形: 形状 8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100"/>
            </a:p>
          </p:txBody>
        </p:sp>
        <p:sp>
          <p:nvSpPr>
            <p:cNvPr id="1048728" name="任意多边形: 形状 9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100"/>
            </a:p>
          </p:txBody>
        </p:sp>
      </p:grpSp>
      <p:grpSp>
        <p:nvGrpSpPr>
          <p:cNvPr id="68" name="组合 13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 rot="10800000">
            <a:off x="11520463" y="5891082"/>
            <a:ext cx="874770" cy="763326"/>
            <a:chOff x="1168400" y="1347856"/>
            <a:chExt cx="723913" cy="631688"/>
          </a:xfrm>
          <a:solidFill>
            <a:srgbClr val="4700E4"/>
          </a:solidFill>
        </p:grpSpPr>
        <p:sp>
          <p:nvSpPr>
            <p:cNvPr id="1048729" name="任意多边形: 形状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100"/>
            </a:p>
          </p:txBody>
        </p:sp>
        <p:sp>
          <p:nvSpPr>
            <p:cNvPr id="1048730" name="任意多边形: 形状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100"/>
            </a:p>
          </p:txBody>
        </p:sp>
      </p:grpSp>
      <p:sp>
        <p:nvSpPr>
          <p:cNvPr id="1048731" name="椭圆 17"/>
          <p:cNvSpPr/>
          <p:nvPr>
            <p:custDataLst>
              <p:tags r:id="rId11"/>
            </p:custDataLst>
          </p:nvPr>
        </p:nvSpPr>
        <p:spPr>
          <a:xfrm>
            <a:off x="11070995" y="1147848"/>
            <a:ext cx="280600" cy="280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048732" name="椭圆 20"/>
          <p:cNvSpPr/>
          <p:nvPr>
            <p:custDataLst>
              <p:tags r:id="rId12"/>
            </p:custDataLst>
          </p:nvPr>
        </p:nvSpPr>
        <p:spPr>
          <a:xfrm>
            <a:off x="11611435" y="740007"/>
            <a:ext cx="407841" cy="40784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048733" name="文本框 1048633"/>
          <p:cNvSpPr txBox="1"/>
          <p:nvPr/>
        </p:nvSpPr>
        <p:spPr>
          <a:xfrm>
            <a:off x="4432386" y="943927"/>
            <a:ext cx="4218519" cy="713740"/>
          </a:xfrm>
          <a:prstGeom prst="rect">
            <a:avLst/>
          </a:prstGeom>
        </p:spPr>
        <p:txBody>
          <a:bodyPr wrap="square" rtlCol="0">
            <a:spAutoFit/>
          </a:bodyPr>
          <a:p>
            <a:pPr algn="ctr"/>
            <a:r>
              <a:rPr lang="en-US" altLang="zh-CN" sz="4220" b="1">
                <a:solidFill>
                  <a:srgbClr val="FFCB00"/>
                </a:solidFill>
              </a:rPr>
              <a:t>1.2</a:t>
            </a:r>
            <a:r>
              <a:rPr lang="zh-CN" altLang="zh-CN" sz="4220" b="1">
                <a:solidFill>
                  <a:srgbClr val="FFCB00"/>
                </a:solidFill>
              </a:rPr>
              <a:t>设计理念</a:t>
            </a:r>
            <a:endParaRPr lang="en-US" sz="2955" b="1">
              <a:solidFill>
                <a:srgbClr val="FFCB00"/>
              </a:solidFill>
            </a:endParaRPr>
          </a:p>
        </p:txBody>
      </p:sp>
      <p:sp>
        <p:nvSpPr>
          <p:cNvPr id="1048734" name="object 6"/>
          <p:cNvSpPr/>
          <p:nvPr/>
        </p:nvSpPr>
        <p:spPr>
          <a:xfrm>
            <a:off x="6405936" y="2055278"/>
            <a:ext cx="5613340" cy="333773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  <a:effectLst>
            <a:softEdge rad="127000"/>
          </a:effectLst>
        </p:spPr>
        <p:txBody>
          <a:bodyPr wrap="square" lIns="0" tIns="0" rIns="0" bIns="0" rtlCol="0"/>
          <a:p>
            <a:endParaRPr sz="100"/>
          </a:p>
        </p:txBody>
      </p:sp>
      <p:sp>
        <p:nvSpPr>
          <p:cNvPr id="1048735" name="文本框 4"/>
          <p:cNvSpPr txBox="1"/>
          <p:nvPr/>
        </p:nvSpPr>
        <p:spPr>
          <a:xfrm>
            <a:off x="895728" y="1776687"/>
            <a:ext cx="5787459" cy="3558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955">
                <a:solidFill>
                  <a:srgbClr val="000000"/>
                </a:solidFill>
                <a:sym typeface="+mn-ea"/>
              </a:rPr>
              <a:t>智能黑板的设计理念是结合超声振动技术和高效材料选材，以实现一键清理和自由清除字迹的功能。通过超声振动，可以将细小的粉笔灰抖落，实现黑板的整体清理。而在材料的选择上，则需要考虑摩擦力，以确保书写的笔迹保留在黑板上，同时能够轻松将粉笔灰清除。</a:t>
            </a:r>
            <a:endParaRPr lang="en-US" sz="100">
              <a:solidFill>
                <a:srgbClr val="000000"/>
              </a:solidFill>
            </a:endParaRPr>
          </a:p>
          <a:p>
            <a:endParaRPr lang="zh-CN" altLang="en-US" sz="100"/>
          </a:p>
        </p:txBody>
      </p:sp>
    </p:spTree>
    <p:custDataLst>
      <p:tags r:id="rId1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形标注 2"/>
          <p:cNvSpPr/>
          <p:nvPr/>
        </p:nvSpPr>
        <p:spPr>
          <a:xfrm>
            <a:off x="4464050" y="2176145"/>
            <a:ext cx="1367790" cy="792480"/>
          </a:xfrm>
          <a:prstGeom prst="wedgeEllipseCallout">
            <a:avLst>
              <a:gd name="adj1" fmla="val -135468"/>
              <a:gd name="adj2" fmla="val 33333"/>
            </a:avLst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736" name="矩形 4"/>
          <p:cNvSpPr/>
          <p:nvPr>
            <p:custDataLst>
              <p:tags r:id="rId1"/>
            </p:custDataLst>
          </p:nvPr>
        </p:nvSpPr>
        <p:spPr>
          <a:xfrm>
            <a:off x="579394" y="458472"/>
            <a:ext cx="11924503" cy="6499768"/>
          </a:xfrm>
          <a:prstGeom prst="rect">
            <a:avLst/>
          </a:prstGeom>
          <a:noFill/>
          <a:ln w="41275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85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8737" name="矩形 5"/>
          <p:cNvSpPr/>
          <p:nvPr>
            <p:custDataLst>
              <p:tags r:id="rId2"/>
            </p:custDataLst>
          </p:nvPr>
        </p:nvSpPr>
        <p:spPr>
          <a:xfrm>
            <a:off x="377339" y="297746"/>
            <a:ext cx="11924503" cy="649976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85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8738" name="矩形 16"/>
          <p:cNvSpPr/>
          <p:nvPr>
            <p:custDataLst>
              <p:tags r:id="rId3"/>
            </p:custDataLst>
          </p:nvPr>
        </p:nvSpPr>
        <p:spPr>
          <a:xfrm rot="10800000">
            <a:off x="25369" y="0"/>
            <a:ext cx="1297036" cy="1219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85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8739" name="矩形 6"/>
          <p:cNvSpPr/>
          <p:nvPr>
            <p:custDataLst>
              <p:tags r:id="rId4"/>
            </p:custDataLst>
          </p:nvPr>
        </p:nvSpPr>
        <p:spPr>
          <a:xfrm rot="10800000">
            <a:off x="11351582" y="5715857"/>
            <a:ext cx="1297036" cy="140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85" b="1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0" name="组合 7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294654" y="206084"/>
            <a:ext cx="989119" cy="863108"/>
            <a:chOff x="1168400" y="1347856"/>
            <a:chExt cx="723913" cy="631688"/>
          </a:xfrm>
          <a:solidFill>
            <a:srgbClr val="FFBD00"/>
          </a:solidFill>
        </p:grpSpPr>
        <p:sp>
          <p:nvSpPr>
            <p:cNvPr id="1048740" name="任意多边形: 形状 8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100"/>
            </a:p>
          </p:txBody>
        </p:sp>
        <p:sp>
          <p:nvSpPr>
            <p:cNvPr id="1048741" name="任意多边形: 形状 9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100"/>
            </a:p>
          </p:txBody>
        </p:sp>
      </p:grpSp>
      <p:grpSp>
        <p:nvGrpSpPr>
          <p:cNvPr id="71" name="组合 13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 rot="10800000">
            <a:off x="11520463" y="5891082"/>
            <a:ext cx="874770" cy="763326"/>
            <a:chOff x="1168400" y="1347856"/>
            <a:chExt cx="723913" cy="631688"/>
          </a:xfrm>
          <a:solidFill>
            <a:srgbClr val="4700E4"/>
          </a:solidFill>
        </p:grpSpPr>
        <p:sp>
          <p:nvSpPr>
            <p:cNvPr id="1048742" name="任意多边形: 形状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100"/>
            </a:p>
          </p:txBody>
        </p:sp>
        <p:sp>
          <p:nvSpPr>
            <p:cNvPr id="1048743" name="任意多边形: 形状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100"/>
            </a:p>
          </p:txBody>
        </p:sp>
      </p:grpSp>
      <p:sp>
        <p:nvSpPr>
          <p:cNvPr id="1048744" name="椭圆 17"/>
          <p:cNvSpPr/>
          <p:nvPr>
            <p:custDataLst>
              <p:tags r:id="rId11"/>
            </p:custDataLst>
          </p:nvPr>
        </p:nvSpPr>
        <p:spPr>
          <a:xfrm>
            <a:off x="11070995" y="1147848"/>
            <a:ext cx="280600" cy="280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048745" name="椭圆 20"/>
          <p:cNvSpPr/>
          <p:nvPr>
            <p:custDataLst>
              <p:tags r:id="rId12"/>
            </p:custDataLst>
          </p:nvPr>
        </p:nvSpPr>
        <p:spPr>
          <a:xfrm>
            <a:off x="11611435" y="740007"/>
            <a:ext cx="407841" cy="40784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048746" name="文本框 1048633"/>
          <p:cNvSpPr txBox="1"/>
          <p:nvPr/>
        </p:nvSpPr>
        <p:spPr>
          <a:xfrm>
            <a:off x="3981536" y="736282"/>
            <a:ext cx="4218519" cy="739775"/>
          </a:xfrm>
          <a:prstGeom prst="rect">
            <a:avLst/>
          </a:prstGeom>
        </p:spPr>
        <p:txBody>
          <a:bodyPr wrap="square" rtlCol="0">
            <a:spAutoFit/>
          </a:bodyPr>
          <a:p>
            <a:pPr algn="ctr"/>
            <a:r>
              <a:rPr lang="en-US" altLang="zh-CN" sz="4220" b="1">
                <a:solidFill>
                  <a:srgbClr val="FFCB00"/>
                </a:solidFill>
              </a:rPr>
              <a:t>1.2</a:t>
            </a:r>
            <a:r>
              <a:rPr lang="zh-CN" altLang="en-US" sz="4220" b="1">
                <a:solidFill>
                  <a:srgbClr val="FFCB00"/>
                </a:solidFill>
              </a:rPr>
              <a:t>设备组成</a:t>
            </a:r>
            <a:r>
              <a:rPr lang="zh-CN" sz="4220" b="1">
                <a:solidFill>
                  <a:srgbClr val="FFCB00"/>
                </a:solidFill>
              </a:rPr>
              <a:t>原理</a:t>
            </a:r>
            <a:endParaRPr lang="zh-CN" sz="2955" b="1">
              <a:solidFill>
                <a:srgbClr val="FFCB00"/>
              </a:solidFill>
            </a:endParaRPr>
          </a:p>
        </p:txBody>
      </p:sp>
      <p:sp>
        <p:nvSpPr>
          <p:cNvPr id="1048747" name="文本框 4"/>
          <p:cNvSpPr txBox="1"/>
          <p:nvPr/>
        </p:nvSpPr>
        <p:spPr>
          <a:xfrm>
            <a:off x="3404613" y="1475697"/>
            <a:ext cx="5787459" cy="2355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2700" marR="5080" algn="ctr">
              <a:lnSpc>
                <a:spcPct val="111000"/>
              </a:lnSpc>
            </a:pPr>
            <a:r>
              <a:rPr sz="2400" b="1" spc="1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智 能 </a:t>
            </a:r>
            <a:r>
              <a:rPr lang="zh-CN" sz="2400" b="1" spc="1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黑</a:t>
            </a:r>
            <a:r>
              <a:rPr sz="2400" b="1" spc="1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板 是 ⼀ 种 结 合 了 传  统 </a:t>
            </a:r>
            <a:r>
              <a:rPr lang="zh-CN" sz="2400" b="1" spc="1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黑板</a:t>
            </a:r>
            <a:r>
              <a:rPr sz="2400" b="1" spc="1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和 智 能 科 技 的 创 新 产  品 。</a:t>
            </a:r>
            <a:endParaRPr sz="2800" spc="15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12700" marR="5080" algn="ctr">
              <a:lnSpc>
                <a:spcPct val="111000"/>
              </a:lnSpc>
            </a:pPr>
            <a:r>
              <a:rPr sz="2800" b="1" spc="1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通 过 </a:t>
            </a:r>
            <a:r>
              <a:rPr sz="2800" b="1" spc="15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嵌 </a:t>
            </a:r>
            <a:r>
              <a:rPr lang="zh-CN" sz="2800" b="1" spc="15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入</a:t>
            </a:r>
            <a:r>
              <a:rPr sz="2800" b="1" spc="15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式</a:t>
            </a:r>
            <a:r>
              <a:rPr sz="2800" b="1" spc="1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技 术 和 </a:t>
            </a:r>
            <a:r>
              <a:rPr sz="2800" b="1" spc="15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触 摸 屏  </a:t>
            </a:r>
            <a:r>
              <a:rPr sz="2800" b="1" spc="1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技 术 ，使 得 </a:t>
            </a:r>
            <a:r>
              <a:rPr lang="zh-CN" sz="2800" b="1" spc="1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黑</a:t>
            </a:r>
            <a:r>
              <a:rPr sz="2800" b="1" spc="1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板 具 备 了 与</a:t>
            </a:r>
            <a:endParaRPr sz="2800" b="1" spc="15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sz="2800" b="1" spc="1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电 </a:t>
            </a:r>
            <a:r>
              <a:rPr lang="zh-CN" sz="2800" b="1" spc="1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子</a:t>
            </a:r>
            <a:r>
              <a:rPr sz="2800" b="1" spc="1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设 备 交 互 的 能 </a:t>
            </a:r>
            <a:r>
              <a:rPr lang="zh-CN" sz="2800" b="1" spc="1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力</a:t>
            </a:r>
            <a:r>
              <a:rPr sz="2800" b="1" spc="1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。</a:t>
            </a:r>
            <a:endParaRPr sz="2955" spc="15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 UI" panose="020B0604030504040204" charset="-120"/>
              <a:cs typeface="Microsoft JhengHei UI" panose="020B0604030504040204" charset="-120"/>
            </a:endParaRPr>
          </a:p>
          <a:p>
            <a:endParaRPr lang="en-US" sz="1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en-US" sz="1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97153" name="图片 2097152"/>
          <p:cNvPicPr/>
          <p:nvPr/>
        </p:nvPicPr>
        <p:blipFill>
          <a:blip r:embed="rId13"/>
          <a:srcRect t="10197" b="13807"/>
          <a:stretch>
            <a:fillRect/>
          </a:stretch>
        </p:blipFill>
        <p:spPr>
          <a:xfrm>
            <a:off x="9525635" y="2320290"/>
            <a:ext cx="2471420" cy="129667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" name="图片 0" descr="0c35a71c012929ae71f654a3c3ee39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39970" y="3832860"/>
            <a:ext cx="2999105" cy="288290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2" name="图片 1" descr="1425a5d23bc9621cb0b85b3da237e1e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2800" y="2248535"/>
            <a:ext cx="2334260" cy="1941195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6" name="椭圆形标注 5"/>
          <p:cNvSpPr/>
          <p:nvPr/>
        </p:nvSpPr>
        <p:spPr>
          <a:xfrm>
            <a:off x="7149465" y="2176145"/>
            <a:ext cx="1367790" cy="792480"/>
          </a:xfrm>
          <a:prstGeom prst="wedgeEllipseCallout">
            <a:avLst>
              <a:gd name="adj1" fmla="val 100696"/>
              <a:gd name="adj2" fmla="val 10737"/>
            </a:avLst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Freeform 6"/>
          <p:cNvSpPr/>
          <p:nvPr/>
        </p:nvSpPr>
        <p:spPr bwMode="auto">
          <a:xfrm flipV="1">
            <a:off x="0" y="0"/>
            <a:ext cx="8827635" cy="7239348"/>
          </a:xfrm>
          <a:custGeom>
            <a:avLst/>
            <a:gdLst>
              <a:gd name="T0" fmla="*/ 1718 w 2829"/>
              <a:gd name="T1" fmla="*/ 0 h 2320"/>
              <a:gd name="T2" fmla="*/ 2829 w 2829"/>
              <a:gd name="T3" fmla="*/ 0 h 2320"/>
              <a:gd name="T4" fmla="*/ 1111 w 2829"/>
              <a:gd name="T5" fmla="*/ 2320 h 2320"/>
              <a:gd name="T6" fmla="*/ 0 w 2829"/>
              <a:gd name="T7" fmla="*/ 2320 h 2320"/>
              <a:gd name="T8" fmla="*/ 1718 w 2829"/>
              <a:gd name="T9" fmla="*/ 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29" h="2320">
                <a:moveTo>
                  <a:pt x="1718" y="0"/>
                </a:moveTo>
                <a:lnTo>
                  <a:pt x="2829" y="0"/>
                </a:lnTo>
                <a:lnTo>
                  <a:pt x="1111" y="2320"/>
                </a:lnTo>
                <a:lnTo>
                  <a:pt x="0" y="2320"/>
                </a:lnTo>
                <a:lnTo>
                  <a:pt x="1718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p>
            <a:endParaRPr lang="zh-CN" altLang="en-US"/>
          </a:p>
        </p:txBody>
      </p:sp>
      <p:sp>
        <p:nvSpPr>
          <p:cNvPr id="1048777" name="文本框 11"/>
          <p:cNvSpPr txBox="1"/>
          <p:nvPr>
            <p:custDataLst>
              <p:tags r:id="rId1"/>
            </p:custDataLst>
          </p:nvPr>
        </p:nvSpPr>
        <p:spPr>
          <a:xfrm>
            <a:off x="3739025" y="3270465"/>
            <a:ext cx="1346200" cy="9017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p>
            <a:pPr algn="ctr"/>
            <a:r>
              <a:rPr lang="en-US" altLang="zh-CN" sz="4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</a:t>
            </a:r>
            <a:r>
              <a:rPr lang="en-US" altLang="zh-CN" sz="6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art</a:t>
            </a:r>
            <a:endParaRPr lang="zh-CN" altLang="en-US" sz="25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8778" name="文本框 1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35850" y="2815071"/>
            <a:ext cx="533400" cy="53340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8779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370166" y="2630028"/>
            <a:ext cx="1473200" cy="15113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125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10125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8780" name="标题 5"/>
          <p:cNvSpPr txBox="1"/>
          <p:nvPr>
            <p:custDataLst>
              <p:tags r:id="rId4"/>
            </p:custDataLst>
          </p:nvPr>
        </p:nvSpPr>
        <p:spPr>
          <a:xfrm>
            <a:off x="7812869" y="3099693"/>
            <a:ext cx="3686398" cy="1303020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 材料和技术</a:t>
            </a:r>
            <a:endParaRPr lang="zh-CN" altLang="en-US" sz="4800" kern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8781" name="Freeform 7"/>
          <p:cNvSpPr/>
          <p:nvPr/>
        </p:nvSpPr>
        <p:spPr bwMode="auto">
          <a:xfrm flipV="1">
            <a:off x="6357367" y="4591841"/>
            <a:ext cx="4393165" cy="2647507"/>
          </a:xfrm>
          <a:custGeom>
            <a:avLst/>
            <a:gdLst>
              <a:gd name="T0" fmla="*/ 0 w 1968"/>
              <a:gd name="T1" fmla="*/ 0 h 1186"/>
              <a:gd name="T2" fmla="*/ 1110 w 1968"/>
              <a:gd name="T3" fmla="*/ 0 h 1186"/>
              <a:gd name="T4" fmla="*/ 1968 w 1968"/>
              <a:gd name="T5" fmla="*/ 1186 h 1186"/>
              <a:gd name="T6" fmla="*/ 857 w 1968"/>
              <a:gd name="T7" fmla="*/ 1186 h 1186"/>
              <a:gd name="T8" fmla="*/ 0 w 1968"/>
              <a:gd name="T9" fmla="*/ 0 h 1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8" h="1186">
                <a:moveTo>
                  <a:pt x="0" y="0"/>
                </a:moveTo>
                <a:lnTo>
                  <a:pt x="1110" y="0"/>
                </a:lnTo>
                <a:lnTo>
                  <a:pt x="1968" y="1186"/>
                </a:lnTo>
                <a:lnTo>
                  <a:pt x="857" y="11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p>
            <a:endParaRPr lang="zh-CN" altLang="en-US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airplan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8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48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48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76" grpId="0" animBg="1"/>
      <p:bldP spid="1048777" grpId="0"/>
      <p:bldP spid="1048778" grpId="0"/>
      <p:bldP spid="1048779" grpId="0"/>
      <p:bldP spid="1048780" grpId="0"/>
      <p:bldP spid="104878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Freeform 68"/>
          <p:cNvSpPr/>
          <p:nvPr/>
        </p:nvSpPr>
        <p:spPr>
          <a:xfrm>
            <a:off x="2385204" y="3236633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4" rIns="73814" bIns="73816" numCol="1" spcCol="1270" anchor="ctr" anchorCtr="0">
            <a:noAutofit/>
          </a:bodyPr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786" name="Freeform 45"/>
          <p:cNvSpPr/>
          <p:nvPr/>
        </p:nvSpPr>
        <p:spPr>
          <a:xfrm flipH="1">
            <a:off x="7072278" y="3236633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4" rIns="73814" bIns="73816" numCol="1" spcCol="1270" anchor="ctr" anchorCtr="0">
            <a:noAutofit/>
          </a:bodyPr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787" name="Left-Right Arrow 61"/>
          <p:cNvSpPr/>
          <p:nvPr/>
        </p:nvSpPr>
        <p:spPr>
          <a:xfrm>
            <a:off x="5948333" y="3589854"/>
            <a:ext cx="1018682" cy="403231"/>
          </a:xfrm>
          <a:prstGeom prst="leftRightArrow">
            <a:avLst>
              <a:gd name="adj1" fmla="val 50000"/>
              <a:gd name="adj2" fmla="val 650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788" name="Text Placeholder 3"/>
          <p:cNvSpPr txBox="1"/>
          <p:nvPr/>
        </p:nvSpPr>
        <p:spPr>
          <a:xfrm>
            <a:off x="3091180" y="3260319"/>
            <a:ext cx="2608580" cy="103672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85875">
              <a:lnSpc>
                <a:spcPct val="120000"/>
              </a:lnSpc>
              <a:spcBef>
                <a:spcPct val="20000"/>
              </a:spcBef>
            </a:pPr>
            <a:r>
              <a:rPr lang="zh-CN" altLang="en-US" sz="18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智能黑板采用高质量的触摸屏材料，具有良好的触控感应和耐用性。</a:t>
            </a:r>
            <a:r>
              <a:rPr lang="en-US" altLang="zh-CN" sz="18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endParaRPr lang="en-US" altLang="zh-CN" sz="1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789" name="Freeform 45"/>
          <p:cNvSpPr>
            <a:spLocks noEditPoints="1"/>
          </p:cNvSpPr>
          <p:nvPr/>
        </p:nvSpPr>
        <p:spPr bwMode="auto">
          <a:xfrm>
            <a:off x="2545177" y="3608586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790" name="Freeform 45"/>
          <p:cNvSpPr>
            <a:spLocks noEditPoints="1"/>
          </p:cNvSpPr>
          <p:nvPr/>
        </p:nvSpPr>
        <p:spPr bwMode="auto">
          <a:xfrm>
            <a:off x="9849513" y="3608586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791" name="Text Placeholder 3"/>
          <p:cNvSpPr txBox="1"/>
          <p:nvPr/>
        </p:nvSpPr>
        <p:spPr>
          <a:xfrm>
            <a:off x="7388225" y="3419356"/>
            <a:ext cx="2362835" cy="927219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1285875">
              <a:lnSpc>
                <a:spcPct val="120000"/>
              </a:lnSpc>
              <a:spcBef>
                <a:spcPct val="20000"/>
              </a:spcBef>
            </a:pPr>
            <a:r>
              <a:rPr lang="zh-CN" altLang="en-US" sz="18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黑板表面采用优质涂层材料，能够有效抵抗划伤和污渍。</a:t>
            </a:r>
            <a:r>
              <a:rPr lang="en-US" altLang="zh-CN" sz="18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endParaRPr lang="en-US" altLang="zh-CN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792" name="Rounded Rectangle 67"/>
          <p:cNvSpPr/>
          <p:nvPr/>
        </p:nvSpPr>
        <p:spPr>
          <a:xfrm>
            <a:off x="964706" y="3157150"/>
            <a:ext cx="1431664" cy="127683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p>
            <a:pPr algn="ctr" defTabSz="1437640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en-US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793" name="Rounded Rectangle 44"/>
          <p:cNvSpPr/>
          <p:nvPr/>
        </p:nvSpPr>
        <p:spPr>
          <a:xfrm flipH="1">
            <a:off x="10462380" y="3157150"/>
            <a:ext cx="1431664" cy="127683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p>
            <a:pPr algn="ctr" defTabSz="1437640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en-US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794" name="TextBox 8"/>
          <p:cNvSpPr txBox="1"/>
          <p:nvPr/>
        </p:nvSpPr>
        <p:spPr>
          <a:xfrm>
            <a:off x="824230" y="172085"/>
            <a:ext cx="11748770" cy="61531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p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2.1 材料选择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8795" name="文本框 1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092450" y="3324225"/>
            <a:ext cx="2549525" cy="2381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no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just"/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16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8796" name="文本框 1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276465" y="3251835"/>
            <a:ext cx="3070225" cy="2381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no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r"/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16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33465a99b5fd797244f919d54d8f0e8"/>
          <p:cNvPicPr>
            <a:picLocks noChangeAspect="1"/>
          </p:cNvPicPr>
          <p:nvPr/>
        </p:nvPicPr>
        <p:blipFill>
          <a:blip r:embed="rId3"/>
          <a:srcRect t="16529"/>
          <a:stretch>
            <a:fillRect/>
          </a:stretch>
        </p:blipFill>
        <p:spPr>
          <a:xfrm>
            <a:off x="4197350" y="-55880"/>
            <a:ext cx="4328160" cy="3149600"/>
          </a:xfrm>
          <a:prstGeom prst="rect">
            <a:avLst/>
          </a:prstGeom>
          <a:effectLst>
            <a:softEdge rad="1270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8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8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4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04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8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8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04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48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48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4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04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0487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048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048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10487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048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1048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85" grpId="0" bldLvl="0" animBg="1"/>
      <p:bldP spid="1048786" grpId="0" bldLvl="0" animBg="1"/>
      <p:bldP spid="1048787" grpId="0" bldLvl="0" animBg="1"/>
      <p:bldP spid="1048788" grpId="0"/>
      <p:bldP spid="1048789" grpId="0" bldLvl="0" animBg="1"/>
      <p:bldP spid="1048790" grpId="0" bldLvl="0" animBg="1"/>
      <p:bldP spid="1048791" grpId="0"/>
      <p:bldP spid="1048792" grpId="0" bldLvl="0" animBg="1"/>
      <p:bldP spid="1048793" grpId="0" bldLvl="0" animBg="1"/>
      <p:bldP spid="1048795" grpId="0"/>
      <p:bldP spid="104879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0" name="矩形 4"/>
          <p:cNvSpPr/>
          <p:nvPr>
            <p:custDataLst>
              <p:tags r:id="rId1"/>
            </p:custDataLst>
          </p:nvPr>
        </p:nvSpPr>
        <p:spPr>
          <a:xfrm>
            <a:off x="579394" y="458472"/>
            <a:ext cx="11924503" cy="6499768"/>
          </a:xfrm>
          <a:prstGeom prst="rect">
            <a:avLst/>
          </a:prstGeom>
          <a:noFill/>
          <a:ln w="41275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85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8801" name="矩形 5"/>
          <p:cNvSpPr/>
          <p:nvPr>
            <p:custDataLst>
              <p:tags r:id="rId2"/>
            </p:custDataLst>
          </p:nvPr>
        </p:nvSpPr>
        <p:spPr>
          <a:xfrm>
            <a:off x="377339" y="297746"/>
            <a:ext cx="11924503" cy="649976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85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8802" name="矩形 16"/>
          <p:cNvSpPr/>
          <p:nvPr>
            <p:custDataLst>
              <p:tags r:id="rId3"/>
            </p:custDataLst>
          </p:nvPr>
        </p:nvSpPr>
        <p:spPr>
          <a:xfrm rot="10800000">
            <a:off x="25369" y="0"/>
            <a:ext cx="1297036" cy="1219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85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8803" name="矩形 6"/>
          <p:cNvSpPr/>
          <p:nvPr>
            <p:custDataLst>
              <p:tags r:id="rId4"/>
            </p:custDataLst>
          </p:nvPr>
        </p:nvSpPr>
        <p:spPr>
          <a:xfrm rot="10800000">
            <a:off x="11351582" y="5715857"/>
            <a:ext cx="1297036" cy="140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85" b="1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91" name="组合 7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294654" y="206084"/>
            <a:ext cx="989119" cy="863108"/>
            <a:chOff x="1168400" y="1347856"/>
            <a:chExt cx="723913" cy="631688"/>
          </a:xfrm>
          <a:solidFill>
            <a:srgbClr val="FFBD00"/>
          </a:solidFill>
        </p:grpSpPr>
        <p:sp>
          <p:nvSpPr>
            <p:cNvPr id="1048804" name="任意多边形: 形状 8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100"/>
            </a:p>
          </p:txBody>
        </p:sp>
        <p:sp>
          <p:nvSpPr>
            <p:cNvPr id="1048805" name="任意多边形: 形状 9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100"/>
            </a:p>
          </p:txBody>
        </p:sp>
      </p:grpSp>
      <p:grpSp>
        <p:nvGrpSpPr>
          <p:cNvPr id="92" name="组合 13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 rot="10800000">
            <a:off x="11520463" y="5891082"/>
            <a:ext cx="874770" cy="763326"/>
            <a:chOff x="1168400" y="1347856"/>
            <a:chExt cx="723913" cy="631688"/>
          </a:xfrm>
          <a:solidFill>
            <a:srgbClr val="4700E4"/>
          </a:solidFill>
        </p:grpSpPr>
        <p:sp>
          <p:nvSpPr>
            <p:cNvPr id="1048806" name="任意多边形: 形状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100"/>
            </a:p>
          </p:txBody>
        </p:sp>
        <p:sp>
          <p:nvSpPr>
            <p:cNvPr id="1048807" name="任意多边形: 形状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100"/>
            </a:p>
          </p:txBody>
        </p:sp>
      </p:grpSp>
      <p:sp>
        <p:nvSpPr>
          <p:cNvPr id="1048808" name="椭圆 17"/>
          <p:cNvSpPr/>
          <p:nvPr>
            <p:custDataLst>
              <p:tags r:id="rId11"/>
            </p:custDataLst>
          </p:nvPr>
        </p:nvSpPr>
        <p:spPr>
          <a:xfrm>
            <a:off x="11070995" y="1147848"/>
            <a:ext cx="280600" cy="280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048809" name="椭圆 20"/>
          <p:cNvSpPr/>
          <p:nvPr>
            <p:custDataLst>
              <p:tags r:id="rId12"/>
            </p:custDataLst>
          </p:nvPr>
        </p:nvSpPr>
        <p:spPr>
          <a:xfrm>
            <a:off x="11611435" y="740007"/>
            <a:ext cx="407841" cy="40784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048810" name="文本框 1048943"/>
          <p:cNvSpPr txBox="1"/>
          <p:nvPr/>
        </p:nvSpPr>
        <p:spPr>
          <a:xfrm>
            <a:off x="4478935" y="856327"/>
            <a:ext cx="4125423" cy="713740"/>
          </a:xfrm>
          <a:prstGeom prst="rect">
            <a:avLst/>
          </a:prstGeom>
        </p:spPr>
        <p:txBody>
          <a:bodyPr wrap="square" rtlCol="0">
            <a:spAutoFit/>
          </a:bodyPr>
          <a:p>
            <a:pPr algn="ctr"/>
            <a:r>
              <a:rPr lang="en-US" altLang="zh-CN" sz="4220" b="1">
                <a:solidFill>
                  <a:srgbClr val="FFCB00"/>
                </a:solidFill>
              </a:rPr>
              <a:t>2.1</a:t>
            </a:r>
            <a:r>
              <a:rPr lang="zh-CN" altLang="zh-CN" sz="4220" b="1">
                <a:solidFill>
                  <a:srgbClr val="FFCB00"/>
                </a:solidFill>
              </a:rPr>
              <a:t>材料</a:t>
            </a:r>
            <a:endParaRPr lang="en-US" sz="2955" b="1">
              <a:solidFill>
                <a:srgbClr val="FFCB00"/>
              </a:solidFill>
            </a:endParaRPr>
          </a:p>
        </p:txBody>
      </p:sp>
      <p:sp>
        <p:nvSpPr>
          <p:cNvPr id="1048811" name="文本框 1048944"/>
          <p:cNvSpPr txBox="1"/>
          <p:nvPr/>
        </p:nvSpPr>
        <p:spPr>
          <a:xfrm>
            <a:off x="2586452" y="1816689"/>
            <a:ext cx="7506274" cy="3545841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altLang="zh-CN" sz="2955">
                <a:solidFill>
                  <a:srgbClr val="000000"/>
                </a:solidFill>
              </a:rPr>
              <a:t>1.</a:t>
            </a:r>
            <a:r>
              <a:rPr lang="zh-CN" sz="2955">
                <a:solidFill>
                  <a:srgbClr val="000000"/>
                </a:solidFill>
              </a:rPr>
              <a:t>板面材料的选择：需要找到一种板面材料，既能保证书写的笔迹留在黑板上，又能让粉笔灰轻松抖落。这可能需要进行多次的材料测试和评估，以找到最佳的材料组合。</a:t>
            </a:r>
            <a:endParaRPr lang="en-US" sz="2955">
              <a:solidFill>
                <a:srgbClr val="000000"/>
              </a:solidFill>
            </a:endParaRPr>
          </a:p>
          <a:p>
            <a:r>
              <a:rPr lang="zh-CN" sz="2955">
                <a:solidFill>
                  <a:srgbClr val="000000"/>
                </a:solidFill>
              </a:rPr>
              <a:t>2.板面材料的耐用性和稳固性：智能黑板需要耐久性好且稳固的材料，以保证长期的使用。材料选定后，需要进行相关的强度和耐久性测试，确保它能够经受长时间的使用和清洁。</a:t>
            </a:r>
            <a:endParaRPr lang="en-US" sz="2955">
              <a:solidFill>
                <a:srgbClr val="000000"/>
              </a:solidFill>
            </a:endParaRPr>
          </a:p>
        </p:txBody>
      </p:sp>
    </p:spTree>
    <p:custDataLst>
      <p:tags r:id="rId13"/>
    </p:custDataLst>
  </p:cSld>
  <p:clrMapOvr>
    <a:masterClrMapping/>
  </p:clrMapOvr>
</p:sld>
</file>

<file path=ppt/tags/tag1.xml><?xml version="1.0" encoding="utf-8"?>
<p:tagLst xmlns:p="http://schemas.openxmlformats.org/presentationml/2006/main">
  <p:tag name="MH" val="20161022204303"/>
  <p:tag name="MH_LIBRARY" val="GRAPHIC"/>
  <p:tag name="MH_ORDER" val="TextBox 1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194814_1*i*1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8"/>
  <p:tag name="KSO_WM_UNIT_COLOR_SCHEME_PARENT_PAGE" val="0_1"/>
  <p:tag name="KSO_WM_UNIT_DECOLORIZATION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ID" val="diagram20194814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194814"/>
  <p:tag name="KSO_WM_SLIDE_LAYOUT" val="f"/>
  <p:tag name="KSO_WM_SLIDE_LAYOUT_CNT" val="2"/>
  <p:tag name="KSO_WM_SLIDE_TYPE" val="text"/>
  <p:tag name="KSO_WM_SLIDE_SUBTYPE" val="pureTxt"/>
  <p:tag name="KSO_WM_SLIDE_SIZE" val="942*530"/>
  <p:tag name="KSO_WM_SLIDE_POSITION" val="1*0"/>
  <p:tag name="KSO_WM_SLIDE_COLORSCHEME_VERSION" val="3.2"/>
  <p:tag name="KSO_WM_TEMPLATE_SUBCATEGORY" val="0"/>
  <p:tag name="KSO_WM_TEMPLATE_MASTER_TYPE" val="0"/>
  <p:tag name="KSO_WM_TEMPLATE_COLOR_TYPE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814_1*i*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5"/>
  <p:tag name="KSO_WM_UNIT_COLOR_SCHEME_PARENT_PAGE" val="0_1"/>
  <p:tag name="KSO_WM_UNIT_DECOLORIZATION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4814_1*i*10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6"/>
  <p:tag name="KSO_WM_UNIT_COLOR_SCHEME_PARENT_PAGE" val="0_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7"/>
  <p:tag name="KSO_WM_UNIT_COLOR_SCHEME_PARENT_PAGE" val="0_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7"/>
  <p:tag name="KSO_WM_UNIT_COLOR_SCHEME_PARENT_PAGE" val="0_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194814_1*i*1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8"/>
  <p:tag name="KSO_WM_UNIT_COLOR_SCHEME_PARENT_PAGE" val="0_1"/>
  <p:tag name="KSO_WM_UNIT_DECOLORIZATION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814_1*i*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9"/>
  <p:tag name="KSO_WM_UNIT_COLOR_SCHEME_PARENT_PAGE" val="0_1"/>
  <p:tag name="KSO_WM_UNIT_DECOLORIZATION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814_1*i*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0"/>
  <p:tag name="KSO_WM_UNIT_COLOR_SCHEME_PARENT_PAGE" val="0_1"/>
  <p:tag name="KSO_WM_UNIT_DECOLORIZATION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814_1*i*7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4"/>
  <p:tag name="KSO_WM_UNIT_COLOR_SCHEME_PARENT_PAGE" val="0_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814_1*i*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9"/>
  <p:tag name="KSO_WM_UNIT_COLOR_SCHEME_PARENT_PAGE" val="0_1"/>
  <p:tag name="KSO_WM_UNIT_DECOLORIZATION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4814_1*i*8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5"/>
  <p:tag name="KSO_WM_UNIT_COLOR_SCHEME_PARENT_PAGE" val="0_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4814_1*i*9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6"/>
  <p:tag name="KSO_WM_UNIT_COLOR_SCHEME_PARENT_PAGE" val="0_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ID" val="diagram20194814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194814"/>
  <p:tag name="KSO_WM_SLIDE_LAYOUT" val="f"/>
  <p:tag name="KSO_WM_SLIDE_LAYOUT_CNT" val="2"/>
  <p:tag name="KSO_WM_SLIDE_TYPE" val="text"/>
  <p:tag name="KSO_WM_SLIDE_SUBTYPE" val="pureTxt"/>
  <p:tag name="KSO_WM_SLIDE_SIZE" val="942*530"/>
  <p:tag name="KSO_WM_SLIDE_POSITION" val="1*0"/>
  <p:tag name="KSO_WM_SLIDE_COLORSCHEME_VERSION" val="3.2"/>
  <p:tag name="KSO_WM_TEMPLATE_SUBCATEGORY" val="0"/>
  <p:tag name="KSO_WM_TEMPLATE_MASTER_TYPE" val="0"/>
  <p:tag name="KSO_WM_TEMPLATE_COLOR_TYPE" val="1"/>
</p:tagLst>
</file>

<file path=ppt/tags/tag115.xml><?xml version="1.0" encoding="utf-8"?>
<p:tagLst xmlns:p="http://schemas.openxmlformats.org/presentationml/2006/main">
  <p:tag name="MH" val="20161022204303"/>
  <p:tag name="MH_LIBRARY" val="GRAPHIC"/>
  <p:tag name="MH_ORDER" val="TextBox 11"/>
</p:tagLst>
</file>

<file path=ppt/tags/tag116.xml><?xml version="1.0" encoding="utf-8"?>
<p:tagLst xmlns:p="http://schemas.openxmlformats.org/presentationml/2006/main">
  <p:tag name="MH" val="20161022204303"/>
  <p:tag name="MH_LIBRARY" val="GRAPHIC"/>
  <p:tag name="MH_ORDER" val="文本框 13"/>
</p:tagLst>
</file>

<file path=ppt/tags/tag117.xml><?xml version="1.0" encoding="utf-8"?>
<p:tagLst xmlns:p="http://schemas.openxmlformats.org/presentationml/2006/main">
  <p:tag name="MH" val="20161022204303"/>
  <p:tag name="MH_LIBRARY" val="GRAPHIC"/>
  <p:tag name="MH_ORDER" val="文本框 14"/>
</p:tagLst>
</file>

<file path=ppt/tags/tag118.xml><?xml version="1.0" encoding="utf-8"?>
<p:tagLst xmlns:p="http://schemas.openxmlformats.org/presentationml/2006/main">
  <p:tag name="MH" val="20161022204343"/>
  <p:tag name="MH_LIBRARY" val="GRAPHIC"/>
  <p:tag name="MH_ORDER" val="标题 5"/>
</p:tagLst>
</file>

<file path=ppt/tags/tag119.xml><?xml version="1.0" encoding="utf-8"?>
<p:tagLst xmlns:p="http://schemas.openxmlformats.org/presentationml/2006/main">
  <p:tag name="MH" val="20161022204303"/>
  <p:tag name="MH_LIBRARY" val="GRAPHIC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814_1*i*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0"/>
  <p:tag name="KSO_WM_UNIT_COLOR_SCHEME_PARENT_PAGE" val="0_1"/>
  <p:tag name="KSO_WM_UNIT_DECOLORIZATION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814_1*i*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5"/>
  <p:tag name="KSO_WM_UNIT_COLOR_SCHEME_PARENT_PAGE" val="0_1"/>
  <p:tag name="KSO_WM_UNIT_DECOLORIZATION" val="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4814_1*i*10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6"/>
  <p:tag name="KSO_WM_UNIT_COLOR_SCHEME_PARENT_PAGE" val="0_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7"/>
  <p:tag name="KSO_WM_UNIT_COLOR_SCHEME_PARENT_PAGE" val="0_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7"/>
  <p:tag name="KSO_WM_UNIT_COLOR_SCHEME_PARENT_PAGE" val="0_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194814_1*i*1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8"/>
  <p:tag name="KSO_WM_UNIT_COLOR_SCHEME_PARENT_PAGE" val="0_1"/>
  <p:tag name="KSO_WM_UNIT_DECOLORIZATION" val="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814_1*i*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9"/>
  <p:tag name="KSO_WM_UNIT_COLOR_SCHEME_PARENT_PAGE" val="0_1"/>
  <p:tag name="KSO_WM_UNIT_DECOLORIZATION" val="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814_1*i*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0"/>
  <p:tag name="KSO_WM_UNIT_COLOR_SCHEME_PARENT_PAGE" val="0_1"/>
  <p:tag name="KSO_WM_UNIT_DECOLORIZATION" val="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814_1*i*7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4"/>
  <p:tag name="KSO_WM_UNIT_COLOR_SCHEME_PARENT_PAGE" val="0_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4814_1*i*8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5"/>
  <p:tag name="KSO_WM_UNIT_COLOR_SCHEME_PARENT_PAGE" val="0_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4814_1*i*9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6"/>
  <p:tag name="KSO_WM_UNIT_COLOR_SCHEME_PARENT_PAGE" val="0_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814_1*i*7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4"/>
  <p:tag name="KSO_WM_UNIT_COLOR_SCHEME_PARENT_PAGE" val="0_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ID" val="diagram20194814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194814"/>
  <p:tag name="KSO_WM_SLIDE_LAYOUT" val="f"/>
  <p:tag name="KSO_WM_SLIDE_LAYOUT_CNT" val="2"/>
  <p:tag name="KSO_WM_SLIDE_TYPE" val="text"/>
  <p:tag name="KSO_WM_SLIDE_SUBTYPE" val="pureTxt"/>
  <p:tag name="KSO_WM_SLIDE_SIZE" val="942*530"/>
  <p:tag name="KSO_WM_SLIDE_POSITION" val="1*0"/>
  <p:tag name="KSO_WM_SLIDE_COLORSCHEME_VERSION" val="3.2"/>
  <p:tag name="KSO_WM_TEMPLATE_SUBCATEGORY" val="0"/>
  <p:tag name="KSO_WM_TEMPLATE_MASTER_TYPE" val="0"/>
  <p:tag name="KSO_WM_TEMPLATE_COLOR_TYPE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814_1*i*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5"/>
  <p:tag name="KSO_WM_UNIT_COLOR_SCHEME_PARENT_PAGE" val="0_1"/>
  <p:tag name="KSO_WM_UNIT_DECOLORIZATION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4814_1*i*10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6"/>
  <p:tag name="KSO_WM_UNIT_COLOR_SCHEME_PARENT_PAGE" val="0_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7"/>
  <p:tag name="KSO_WM_UNIT_COLOR_SCHEME_PARENT_PAGE" val="0_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7"/>
  <p:tag name="KSO_WM_UNIT_COLOR_SCHEME_PARENT_PAGE" val="0_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194814_1*i*1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8"/>
  <p:tag name="KSO_WM_UNIT_COLOR_SCHEME_PARENT_PAGE" val="0_1"/>
  <p:tag name="KSO_WM_UNIT_DECOLORIZATION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814_1*i*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9"/>
  <p:tag name="KSO_WM_UNIT_COLOR_SCHEME_PARENT_PAGE" val="0_1"/>
  <p:tag name="KSO_WM_UNIT_DECOLORIZATION" val="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814_1*i*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0"/>
  <p:tag name="KSO_WM_UNIT_COLOR_SCHEME_PARENT_PAGE" val="0_1"/>
  <p:tag name="KSO_WM_UNIT_DECOLORIZATION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4814_1*i*8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5"/>
  <p:tag name="KSO_WM_UNIT_COLOR_SCHEME_PARENT_PAGE" val="0_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814_1*i*7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4"/>
  <p:tag name="KSO_WM_UNIT_COLOR_SCHEME_PARENT_PAGE" val="0_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4814_1*i*8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5"/>
  <p:tag name="KSO_WM_UNIT_COLOR_SCHEME_PARENT_PAGE" val="0_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4814_1*i*9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6"/>
  <p:tag name="KSO_WM_UNIT_COLOR_SCHEME_PARENT_PAGE" val="0_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ID" val="diagram20194814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194814"/>
  <p:tag name="KSO_WM_SLIDE_LAYOUT" val="f"/>
  <p:tag name="KSO_WM_SLIDE_LAYOUT_CNT" val="2"/>
  <p:tag name="KSO_WM_SLIDE_TYPE" val="text"/>
  <p:tag name="KSO_WM_SLIDE_SUBTYPE" val="pureTxt"/>
  <p:tag name="KSO_WM_SLIDE_SIZE" val="942*530"/>
  <p:tag name="KSO_WM_SLIDE_POSITION" val="1*0"/>
  <p:tag name="KSO_WM_SLIDE_COLORSCHEME_VERSION" val="3.2"/>
  <p:tag name="KSO_WM_TEMPLATE_SUBCATEGORY" val="0"/>
  <p:tag name="KSO_WM_TEMPLATE_MASTER_TYPE" val="0"/>
  <p:tag name="KSO_WM_TEMPLATE_COLOR_TYPE" val="1"/>
</p:tagLst>
</file>

<file path=ppt/tags/tag146.xml><?xml version="1.0" encoding="utf-8"?>
<p:tagLst xmlns:p="http://schemas.openxmlformats.org/presentationml/2006/main">
  <p:tag name="MH" val="20161022204303"/>
  <p:tag name="MH_LIBRARY" val="GRAPHIC"/>
  <p:tag name="MH_ORDER" val="TextBox 11"/>
</p:tagLst>
</file>

<file path=ppt/tags/tag147.xml><?xml version="1.0" encoding="utf-8"?>
<p:tagLst xmlns:p="http://schemas.openxmlformats.org/presentationml/2006/main">
  <p:tag name="MH" val="20161022204303"/>
  <p:tag name="MH_LIBRARY" val="GRAPHIC"/>
  <p:tag name="MH_ORDER" val="文本框 13"/>
</p:tagLst>
</file>

<file path=ppt/tags/tag148.xml><?xml version="1.0" encoding="utf-8"?>
<p:tagLst xmlns:p="http://schemas.openxmlformats.org/presentationml/2006/main">
  <p:tag name="MH" val="20161022204303"/>
  <p:tag name="MH_LIBRARY" val="GRAPHIC"/>
  <p:tag name="MH_ORDER" val="文本框 14"/>
</p:tagLst>
</file>

<file path=ppt/tags/tag149.xml><?xml version="1.0" encoding="utf-8"?>
<p:tagLst xmlns:p="http://schemas.openxmlformats.org/presentationml/2006/main">
  <p:tag name="MH" val="20161022204343"/>
  <p:tag name="MH_LIBRARY" val="GRAPHIC"/>
  <p:tag name="MH_ORDER" val="标题 5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4814_1*i*9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6"/>
  <p:tag name="KSO_WM_UNIT_COLOR_SCHEME_PARENT_PAGE" val="0_1"/>
</p:tagLst>
</file>

<file path=ppt/tags/tag150.xml><?xml version="1.0" encoding="utf-8"?>
<p:tagLst xmlns:p="http://schemas.openxmlformats.org/presentationml/2006/main">
  <p:tag name="MH" val="20161022204303"/>
  <p:tag name="MH_LIBRARY" val="GRAPHIC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SLIDE_ID" val="diagram20194814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194814"/>
  <p:tag name="KSO_WM_SLIDE_LAYOUT" val="f"/>
  <p:tag name="KSO_WM_SLIDE_LAYOUT_CNT" val="2"/>
  <p:tag name="KSO_WM_SLIDE_TYPE" val="text"/>
  <p:tag name="KSO_WM_SLIDE_SUBTYPE" val="pureTxt"/>
  <p:tag name="KSO_WM_SLIDE_SIZE" val="942*530"/>
  <p:tag name="KSO_WM_SLIDE_POSITION" val="1*0"/>
  <p:tag name="KSO_WM_SLIDE_COLORSCHEME_VERSION" val="3.2"/>
  <p:tag name="KSO_WM_TEMPLATE_SUBCATEGORY" val="0"/>
  <p:tag name="KSO_WM_TEMPLATE_MASTER_TYPE" val="0"/>
  <p:tag name="KSO_WM_TEMPLATE_COLOR_TYPE" val="1"/>
</p:tagLst>
</file>

<file path=ppt/tags/tag19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p="http://schemas.openxmlformats.org/presentationml/2006/main">
  <p:tag name="MH" val="20161022204303"/>
  <p:tag name="MH_LIBRARY" val="GRAPHIC"/>
  <p:tag name="MH_ORDER" val="文本框 13"/>
</p:tagLst>
</file>

<file path=ppt/tags/tag20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21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22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ags/tag23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ags/tag24.xml><?xml version="1.0" encoding="utf-8"?>
<p:tagLst xmlns:p="http://schemas.openxmlformats.org/presentationml/2006/main">
  <p:tag name="MH" val="20161022203400"/>
  <p:tag name="MH_LIBRARY" val="GRAPHIC"/>
  <p:tag name="MH_TYPE" val="Other"/>
  <p:tag name="MH_ORDER" val="4"/>
</p:tagLst>
</file>

<file path=ppt/tags/tag25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26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27.xml><?xml version="1.0" encoding="utf-8"?>
<p:tagLst xmlns:p="http://schemas.openxmlformats.org/presentationml/2006/main">
  <p:tag name="MH" val="20161022192605"/>
  <p:tag name="MH_LIBRARY" val="GRAPHIC"/>
  <p:tag name="MH_TYPE" val="Text"/>
  <p:tag name="MH_ORDER" val="4"/>
</p:tagLst>
</file>

<file path=ppt/tags/tag28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  <p:tag name="KSO_WM_BEAUTIFY_FLAG" val=""/>
</p:tagLst>
</file>

<file path=ppt/tags/tag29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3.xml><?xml version="1.0" encoding="utf-8"?>
<p:tagLst xmlns:p="http://schemas.openxmlformats.org/presentationml/2006/main">
  <p:tag name="MH" val="20161022204303"/>
  <p:tag name="MH_LIBRARY" val="GRAPHIC"/>
  <p:tag name="MH_ORDER" val="文本框 14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814_1*i*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5"/>
  <p:tag name="KSO_WM_UNIT_COLOR_SCHEME_PARENT_PAGE" val="0_1"/>
  <p:tag name="KSO_WM_UNIT_DECOLORIZATION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4814_1*i*10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6"/>
  <p:tag name="KSO_WM_UNIT_COLOR_SCHEME_PARENT_PAGE" val="0_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7"/>
  <p:tag name="KSO_WM_UNIT_COLOR_SCHEME_PARENT_PAGE" val="0_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7"/>
  <p:tag name="KSO_WM_UNIT_COLOR_SCHEME_PARENT_PAGE" val="0_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194814_1*i*1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8"/>
  <p:tag name="KSO_WM_UNIT_COLOR_SCHEME_PARENT_PAGE" val="0_1"/>
  <p:tag name="KSO_WM_UNIT_DECOLORIZATION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814_1*i*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9"/>
  <p:tag name="KSO_WM_UNIT_COLOR_SCHEME_PARENT_PAGE" val="0_1"/>
  <p:tag name="KSO_WM_UNIT_DECOLORIZATION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814_1*i*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0"/>
  <p:tag name="KSO_WM_UNIT_COLOR_SCHEME_PARENT_PAGE" val="0_1"/>
  <p:tag name="KSO_WM_UNIT_DECOLORIZATION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814_1*i*7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4"/>
  <p:tag name="KSO_WM_UNIT_COLOR_SCHEME_PARENT_PAGE" val="0_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4814_1*i*8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5"/>
  <p:tag name="KSO_WM_UNIT_COLOR_SCHEME_PARENT_PAGE" val="0_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4814_1*i*9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6"/>
  <p:tag name="KSO_WM_UNIT_COLOR_SCHEME_PARENT_PAGE" val="0_1"/>
</p:tagLst>
</file>

<file path=ppt/tags/tag4.xml><?xml version="1.0" encoding="utf-8"?>
<p:tagLst xmlns:p="http://schemas.openxmlformats.org/presentationml/2006/main">
  <p:tag name="MH" val="20161022204343"/>
  <p:tag name="MH_LIBRARY" val="GRAPHIC"/>
  <p:tag name="MH_ORDER" val="标题 5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SLIDE_ID" val="diagram20194814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194814"/>
  <p:tag name="KSO_WM_SLIDE_LAYOUT" val="f"/>
  <p:tag name="KSO_WM_SLIDE_LAYOUT_CNT" val="2"/>
  <p:tag name="KSO_WM_SLIDE_TYPE" val="text"/>
  <p:tag name="KSO_WM_SLIDE_SUBTYPE" val="pureTxt"/>
  <p:tag name="KSO_WM_SLIDE_SIZE" val="942*530"/>
  <p:tag name="KSO_WM_SLIDE_POSITION" val="1*0"/>
  <p:tag name="KSO_WM_SLIDE_COLORSCHEME_VERSION" val="3.2"/>
  <p:tag name="KSO_WM_TEMPLATE_SUBCATEGORY" val="0"/>
  <p:tag name="KSO_WM_TEMPLATE_MASTER_TYPE" val="0"/>
  <p:tag name="KSO_WM_TEMPLATE_COLOR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814_1*i*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5"/>
  <p:tag name="KSO_WM_UNIT_COLOR_SCHEME_PARENT_PAGE" val="0_1"/>
  <p:tag name="KSO_WM_UNIT_DECOLORIZATION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4814_1*i*10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6"/>
  <p:tag name="KSO_WM_UNIT_COLOR_SCHEME_PARENT_PAGE" val="0_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7"/>
  <p:tag name="KSO_WM_UNIT_COLOR_SCHEME_PARENT_PAGE" val="0_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7"/>
  <p:tag name="KSO_WM_UNIT_COLOR_SCHEME_PARENT_PAGE" val="0_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194814_1*i*1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8"/>
  <p:tag name="KSO_WM_UNIT_COLOR_SCHEME_PARENT_PAGE" val="0_1"/>
  <p:tag name="KSO_WM_UNIT_DECOLORIZATION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814_1*i*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9"/>
  <p:tag name="KSO_WM_UNIT_COLOR_SCHEME_PARENT_PAGE" val="0_1"/>
  <p:tag name="KSO_WM_UNIT_DECOLORIZATION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814_1*i*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0"/>
  <p:tag name="KSO_WM_UNIT_COLOR_SCHEME_PARENT_PAGE" val="0_1"/>
  <p:tag name="KSO_WM_UNIT_DECOLORIZATION" val="1"/>
</p:tagLst>
</file>

<file path=ppt/tags/tag5.xml><?xml version="1.0" encoding="utf-8"?>
<p:tagLst xmlns:p="http://schemas.openxmlformats.org/presentationml/2006/main">
  <p:tag name="MH" val="20161022204303"/>
  <p:tag name="MH_LIBRARY" val="GRAPHIC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814_1*i*7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4"/>
  <p:tag name="KSO_WM_UNIT_COLOR_SCHEME_PARENT_PAGE" val="0_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4814_1*i*8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5"/>
  <p:tag name="KSO_WM_UNIT_COLOR_SCHEME_PARENT_PAGE" val="0_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4814_1*i*9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6"/>
  <p:tag name="KSO_WM_UNIT_COLOR_SCHEME_PARENT_PAGE" val="0_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SLIDE_ID" val="diagram20194814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194814"/>
  <p:tag name="KSO_WM_SLIDE_LAYOUT" val="f"/>
  <p:tag name="KSO_WM_SLIDE_LAYOUT_CNT" val="2"/>
  <p:tag name="KSO_WM_SLIDE_TYPE" val="text"/>
  <p:tag name="KSO_WM_SLIDE_SUBTYPE" val="pureTxt"/>
  <p:tag name="KSO_WM_SLIDE_SIZE" val="942*530"/>
  <p:tag name="KSO_WM_SLIDE_POSITION" val="1*0"/>
  <p:tag name="KSO_WM_SLIDE_COLORSCHEME_VERSION" val="3.2"/>
  <p:tag name="KSO_WM_TEMPLATE_SUBCATEGORY" val="0"/>
  <p:tag name="KSO_WM_TEMPLATE_MASTER_TYPE" val="0"/>
  <p:tag name="KSO_WM_TEMPLATE_COLOR_TYPE" val="1"/>
</p:tagLst>
</file>

<file path=ppt/tags/tag56.xml><?xml version="1.0" encoding="utf-8"?>
<p:tagLst xmlns:p="http://schemas.openxmlformats.org/presentationml/2006/main">
  <p:tag name="MH" val="20161022204303"/>
  <p:tag name="MH_LIBRARY" val="GRAPHIC"/>
  <p:tag name="MH_ORDER" val="TextBox 11"/>
</p:tagLst>
</file>

<file path=ppt/tags/tag57.xml><?xml version="1.0" encoding="utf-8"?>
<p:tagLst xmlns:p="http://schemas.openxmlformats.org/presentationml/2006/main">
  <p:tag name="MH" val="20161022204303"/>
  <p:tag name="MH_LIBRARY" val="GRAPHIC"/>
  <p:tag name="MH_ORDER" val="文本框 13"/>
</p:tagLst>
</file>

<file path=ppt/tags/tag58.xml><?xml version="1.0" encoding="utf-8"?>
<p:tagLst xmlns:p="http://schemas.openxmlformats.org/presentationml/2006/main">
  <p:tag name="MH" val="20161022204303"/>
  <p:tag name="MH_LIBRARY" val="GRAPHIC"/>
  <p:tag name="MH_ORDER" val="文本框 14"/>
</p:tagLst>
</file>

<file path=ppt/tags/tag59.xml><?xml version="1.0" encoding="utf-8"?>
<p:tagLst xmlns:p="http://schemas.openxmlformats.org/presentationml/2006/main">
  <p:tag name="MH" val="20161022204343"/>
  <p:tag name="MH_LIBRARY" val="GRAPHIC"/>
  <p:tag name="MH_ORDER" val="标题 5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814_1*i*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5"/>
  <p:tag name="KSO_WM_UNIT_COLOR_SCHEME_PARENT_PAGE" val="0_1"/>
  <p:tag name="KSO_WM_UNIT_DECOLORIZATION" val="1"/>
</p:tagLst>
</file>

<file path=ppt/tags/tag60.xml><?xml version="1.0" encoding="utf-8"?>
<p:tagLst xmlns:p="http://schemas.openxmlformats.org/presentationml/2006/main">
  <p:tag name="MH" val="20161022204303"/>
  <p:tag name="MH_LIBRARY" val="GRAPHIC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814_1*i*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5"/>
  <p:tag name="KSO_WM_UNIT_COLOR_SCHEME_PARENT_PAGE" val="0_1"/>
  <p:tag name="KSO_WM_UNIT_DECOLORIZATION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4814_1*i*10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6"/>
  <p:tag name="KSO_WM_UNIT_COLOR_SCHEME_PARENT_PAGE" val="0_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7"/>
  <p:tag name="KSO_WM_UNIT_COLOR_SCHEME_PARENT_PAGE" val="0_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7"/>
  <p:tag name="KSO_WM_UNIT_COLOR_SCHEME_PARENT_PAGE" val="0_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194814_1*i*1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8"/>
  <p:tag name="KSO_WM_UNIT_COLOR_SCHEME_PARENT_PAGE" val="0_1"/>
  <p:tag name="KSO_WM_UNIT_DECOLORIZATION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814_1*i*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9"/>
  <p:tag name="KSO_WM_UNIT_COLOR_SCHEME_PARENT_PAGE" val="0_1"/>
  <p:tag name="KSO_WM_UNIT_DECOLORIZATION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814_1*i*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0"/>
  <p:tag name="KSO_WM_UNIT_COLOR_SCHEME_PARENT_PAGE" val="0_1"/>
  <p:tag name="KSO_WM_UNIT_DECOLORIZ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4814_1*i*10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6"/>
  <p:tag name="KSO_WM_UNIT_COLOR_SCHEME_PARENT_PAGE" val="0_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814_1*i*7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4"/>
  <p:tag name="KSO_WM_UNIT_COLOR_SCHEME_PARENT_PAGE" val="0_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4814_1*i*8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5"/>
  <p:tag name="KSO_WM_UNIT_COLOR_SCHEME_PARENT_PAGE" val="0_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4814_1*i*9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6"/>
  <p:tag name="KSO_WM_UNIT_COLOR_SCHEME_PARENT_PAGE" val="0_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SLIDE_ID" val="diagram20194814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194814"/>
  <p:tag name="KSO_WM_SLIDE_LAYOUT" val="f"/>
  <p:tag name="KSO_WM_SLIDE_LAYOUT_CNT" val="2"/>
  <p:tag name="KSO_WM_SLIDE_TYPE" val="text"/>
  <p:tag name="KSO_WM_SLIDE_SUBTYPE" val="pureTxt"/>
  <p:tag name="KSO_WM_SLIDE_SIZE" val="942*530"/>
  <p:tag name="KSO_WM_SLIDE_POSITION" val="1*0"/>
  <p:tag name="KSO_WM_SLIDE_COLORSCHEME_VERSION" val="3.2"/>
  <p:tag name="KSO_WM_TEMPLATE_SUBCATEGORY" val="0"/>
  <p:tag name="KSO_WM_TEMPLATE_MASTER_TYPE" val="0"/>
  <p:tag name="KSO_WM_TEMPLATE_COLOR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814_1*i*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5"/>
  <p:tag name="KSO_WM_UNIT_COLOR_SCHEME_PARENT_PAGE" val="0_1"/>
  <p:tag name="KSO_WM_UNIT_DECOLORIZATION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4814_1*i*10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6"/>
  <p:tag name="KSO_WM_UNIT_COLOR_SCHEME_PARENT_PAGE" val="0_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7"/>
  <p:tag name="KSO_WM_UNIT_COLOR_SCHEME_PARENT_PAGE" val="0_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7"/>
  <p:tag name="KSO_WM_UNIT_COLOR_SCHEME_PARENT_PAGE" val="0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7"/>
  <p:tag name="KSO_WM_UNIT_COLOR_SCHEME_PARENT_PAGE" val="0_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194814_1*i*1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8"/>
  <p:tag name="KSO_WM_UNIT_COLOR_SCHEME_PARENT_PAGE" val="0_1"/>
  <p:tag name="KSO_WM_UNIT_DECOLORIZATION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814_1*i*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9"/>
  <p:tag name="KSO_WM_UNIT_COLOR_SCHEME_PARENT_PAGE" val="0_1"/>
  <p:tag name="KSO_WM_UNIT_DECOLORIZATION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814_1*i*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0"/>
  <p:tag name="KSO_WM_UNIT_COLOR_SCHEME_PARENT_PAGE" val="0_1"/>
  <p:tag name="KSO_WM_UNIT_DECOLORIZATION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814_1*i*7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4"/>
  <p:tag name="KSO_WM_UNIT_COLOR_SCHEME_PARENT_PAGE" val="0_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4814_1*i*8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5"/>
  <p:tag name="KSO_WM_UNIT_COLOR_SCHEME_PARENT_PAGE" val="0_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4814_1*i*9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6"/>
  <p:tag name="KSO_WM_UNIT_COLOR_SCHEME_PARENT_PAGE" val="0_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ID" val="diagram20194814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194814"/>
  <p:tag name="KSO_WM_SLIDE_LAYOUT" val="f"/>
  <p:tag name="KSO_WM_SLIDE_LAYOUT_CNT" val="2"/>
  <p:tag name="KSO_WM_SLIDE_TYPE" val="text"/>
  <p:tag name="KSO_WM_SLIDE_SUBTYPE" val="pureTxt"/>
  <p:tag name="KSO_WM_SLIDE_SIZE" val="942*530"/>
  <p:tag name="KSO_WM_SLIDE_POSITION" val="1*0"/>
  <p:tag name="KSO_WM_SLIDE_COLORSCHEME_VERSION" val="3.2"/>
  <p:tag name="KSO_WM_TEMPLATE_SUBCATEGORY" val="0"/>
  <p:tag name="KSO_WM_TEMPLATE_MASTER_TYPE" val="0"/>
  <p:tag name="KSO_WM_TEMPLATE_COLOR_TYPE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814_1*i*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5"/>
  <p:tag name="KSO_WM_UNIT_COLOR_SCHEME_PARENT_PAGE" val="0_1"/>
  <p:tag name="KSO_WM_UNIT_DECOLORIZATION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7"/>
  <p:tag name="KSO_WM_UNIT_COLOR_SCHEME_PARENT_PAGE" val="0_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4814_1*i*10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6"/>
  <p:tag name="KSO_WM_UNIT_COLOR_SCHEME_PARENT_PAGE" val="0_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7"/>
  <p:tag name="KSO_WM_UNIT_COLOR_SCHEME_PARENT_PAGE" val="0_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7"/>
  <p:tag name="KSO_WM_UNIT_COLOR_SCHEME_PARENT_PAGE" val="0_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194814_1*i*1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8"/>
  <p:tag name="KSO_WM_UNIT_COLOR_SCHEME_PARENT_PAGE" val="0_1"/>
  <p:tag name="KSO_WM_UNIT_DECOLORIZATION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814_1*i*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9"/>
  <p:tag name="KSO_WM_UNIT_COLOR_SCHEME_PARENT_PAGE" val="0_1"/>
  <p:tag name="KSO_WM_UNIT_DECOLORIZATION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814_1*i*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0"/>
  <p:tag name="KSO_WM_UNIT_COLOR_SCHEME_PARENT_PAGE" val="0_1"/>
  <p:tag name="KSO_WM_UNIT_DECOLORIZATION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814_1*i*7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4"/>
  <p:tag name="KSO_WM_UNIT_COLOR_SCHEME_PARENT_PAGE" val="0_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4814_1*i*8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5"/>
  <p:tag name="KSO_WM_UNIT_COLOR_SCHEME_PARENT_PAGE" val="0_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4814_1*i*9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6"/>
  <p:tag name="KSO_WM_UNIT_COLOR_SCHEME_PARENT_PAGE" val="0_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第一PPT，www.1ppt.com">
  <a:themeElements>
    <a:clrScheme name="自定义 3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5C523"/>
      </a:accent1>
      <a:accent2>
        <a:srgbClr val="BFBFBF"/>
      </a:accent2>
      <a:accent3>
        <a:srgbClr val="95C523"/>
      </a:accent3>
      <a:accent4>
        <a:srgbClr val="BFBFBF"/>
      </a:accent4>
      <a:accent5>
        <a:srgbClr val="95C523"/>
      </a:accent5>
      <a:accent6>
        <a:srgbClr val="BFBFBF"/>
      </a:accent6>
      <a:hlink>
        <a:srgbClr val="95C523"/>
      </a:hlink>
      <a:folHlink>
        <a:srgbClr val="BFBFBF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1775</Words>
  <Application>WPS 演示</Application>
  <PresentationFormat/>
  <Paragraphs>174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7" baseType="lpstr">
      <vt:lpstr>Arial</vt:lpstr>
      <vt:lpstr>宋体</vt:lpstr>
      <vt:lpstr>Wingdings</vt:lpstr>
      <vt:lpstr>Calibri</vt:lpstr>
      <vt:lpstr>Calibri</vt:lpstr>
      <vt:lpstr>微软雅黑</vt:lpstr>
      <vt:lpstr>Arial Narrow</vt:lpstr>
      <vt:lpstr>华文楷体</vt:lpstr>
      <vt:lpstr>Microsoft JhengHei UI</vt:lpstr>
      <vt:lpstr>Helvetica-Roman-SemiB</vt:lpstr>
      <vt:lpstr>Segoe Print</vt:lpstr>
      <vt:lpstr>SimSun-ExtB</vt:lpstr>
      <vt:lpstr>Microsoft JhengHei UI Light</vt:lpstr>
      <vt:lpstr>Arial</vt:lpstr>
      <vt:lpstr>Tahoma</vt:lpstr>
      <vt:lpstr>Arial Unicode MS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室内设计</dc:title>
  <dc:creator>CET-AL00</dc:creator>
  <cp:lastModifiedBy>刘子霖</cp:lastModifiedBy>
  <cp:revision>6</cp:revision>
  <dcterms:created xsi:type="dcterms:W3CDTF">2023-11-09T02:15:00Z</dcterms:created>
  <dcterms:modified xsi:type="dcterms:W3CDTF">2023-11-11T11:53:38Z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7c8406f2c3c9428ca5f328c2aafbae37_23</vt:lpwstr>
  </property>
  <property fmtid="{D5CDD505-2E9C-101B-9397-08002B2CF9AE}" pid="3" name="KSOProductBuildVer">
    <vt:lpwstr>2052-11.8.2.8959</vt:lpwstr>
  </property>
</Properties>
</file>