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77" r:id="rId3"/>
    <p:sldId id="257" r:id="rId4"/>
    <p:sldId id="258" r:id="rId5"/>
    <p:sldId id="278" r:id="rId6"/>
    <p:sldId id="279" r:id="rId7"/>
    <p:sldId id="260" r:id="rId8"/>
    <p:sldId id="259" r:id="rId9"/>
    <p:sldId id="261" r:id="rId10"/>
    <p:sldId id="262" r:id="rId11"/>
    <p:sldId id="270" r:id="rId12"/>
    <p:sldId id="264" r:id="rId13"/>
    <p:sldId id="280"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5" d="100"/>
          <a:sy n="95" d="100"/>
        </p:scale>
        <p:origin x="76" y="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2021/12/18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2021/12/18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2021/12/18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2021/12/18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2021/12/18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2021/12/18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2021/12/18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3">
            <a:extLst>
              <a:ext uri="{FF2B5EF4-FFF2-40B4-BE49-F238E27FC236}">
                <a16:creationId xmlns:a16="http://schemas.microsoft.com/office/drawing/2014/main" id="{9199D499-73A0-4452-B1CF-3513EB19497F}"/>
              </a:ext>
            </a:extLst>
          </p:cNvPr>
          <p:cNvSpPr>
            <a:spLocks noGrp="1"/>
          </p:cNvSpPr>
          <p:nvPr>
            <p:ph type="subTitle" idx="1"/>
          </p:nvPr>
        </p:nvSpPr>
        <p:spPr>
          <a:xfrm>
            <a:off x="1524000" y="2782654"/>
            <a:ext cx="9144000" cy="983409"/>
          </a:xfrm>
        </p:spPr>
        <p:txBody>
          <a:bodyPr>
            <a:normAutofit/>
          </a:bodyPr>
          <a:lstStyle/>
          <a:p>
            <a:r>
              <a:rPr lang="en-US" altLang="zh-CN" sz="5400" dirty="0">
                <a:solidFill>
                  <a:srgbClr val="00B0F0"/>
                </a:solidFill>
              </a:rPr>
              <a:t>Hazards of mobile phones</a:t>
            </a:r>
            <a:endParaRPr lang="zh-CN" altLang="en-US" sz="5400" dirty="0">
              <a:solidFill>
                <a:srgbClr val="00B0F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ctr"/>
            <a:r>
              <a:rPr lang="en-US" altLang="zh-CN" sz="4000" dirty="0">
                <a:latin typeface="微软雅黑 Light" panose="020B0502040204020203" pitchFamily="34" charset="-122"/>
                <a:ea typeface="微软雅黑 Light" panose="020B0502040204020203" pitchFamily="34" charset="-122"/>
              </a:rPr>
              <a:t>Although sometimes forced to make some </a:t>
            </a:r>
            <a:r>
              <a:rPr lang="en-US" altLang="zh-CN" sz="4000" dirty="0" err="1">
                <a:latin typeface="微软雅黑 Light" panose="020B0502040204020203" pitchFamily="34" charset="-122"/>
                <a:ea typeface="微软雅黑 Light" panose="020B0502040204020203" pitchFamily="34" charset="-122"/>
              </a:rPr>
              <a:t>changes,But</a:t>
            </a:r>
            <a:r>
              <a:rPr lang="en-US" altLang="zh-CN" sz="4000" dirty="0">
                <a:latin typeface="微软雅黑 Light" panose="020B0502040204020203" pitchFamily="34" charset="-122"/>
                <a:ea typeface="微软雅黑 Light" panose="020B0502040204020203" pitchFamily="34" charset="-122"/>
              </a:rPr>
              <a:t> because of their dependence, they can't extricate themselves</a:t>
            </a:r>
            <a:endParaRPr lang="zh-CN" altLang="en-US" sz="4000" dirty="0">
              <a:latin typeface="微软雅黑 Light" panose="020B0502040204020203" pitchFamily="34" charset="-122"/>
              <a:ea typeface="微软雅黑 Light" panose="020B0502040204020203" pitchFamily="34" charset="-122"/>
            </a:endParaRPr>
          </a:p>
        </p:txBody>
      </p:sp>
      <p:pic>
        <p:nvPicPr>
          <p:cNvPr id="7" name="内容占位符 6">
            <a:extLst>
              <a:ext uri="{FF2B5EF4-FFF2-40B4-BE49-F238E27FC236}">
                <a16:creationId xmlns:a16="http://schemas.microsoft.com/office/drawing/2014/main" id="{EC3B87BE-CEC3-4EC6-9743-4F5BA23350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96083" y="1892860"/>
            <a:ext cx="4599834" cy="4351338"/>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屏幕截图 2021-12-17 214126"/>
          <p:cNvPicPr>
            <a:picLocks noChangeAspect="1"/>
          </p:cNvPicPr>
          <p:nvPr/>
        </p:nvPicPr>
        <p:blipFill>
          <a:blip r:embed="rId2"/>
          <a:stretch>
            <a:fillRect/>
          </a:stretch>
        </p:blipFill>
        <p:spPr>
          <a:xfrm>
            <a:off x="2677795" y="1673542"/>
            <a:ext cx="6836410" cy="3510915"/>
          </a:xfrm>
          <a:prstGeom prst="rect">
            <a:avLst/>
          </a:prstGeom>
        </p:spPr>
      </p:pic>
      <p:sp>
        <p:nvSpPr>
          <p:cNvPr id="2" name="标题 1"/>
          <p:cNvSpPr>
            <a:spLocks noGrp="1"/>
          </p:cNvSpPr>
          <p:nvPr>
            <p:ph type="ctrTitle"/>
          </p:nvPr>
        </p:nvSpPr>
        <p:spPr>
          <a:xfrm>
            <a:off x="1524000" y="415962"/>
            <a:ext cx="9144000" cy="1257580"/>
          </a:xfrm>
        </p:spPr>
        <p:txBody>
          <a:bodyPr>
            <a:normAutofit/>
          </a:bodyPr>
          <a:lstStyle/>
          <a:p>
            <a:r>
              <a:rPr lang="en-US" altLang="zh-CN" sz="4000" dirty="0">
                <a:latin typeface="微软雅黑 Light" panose="020B0502040204020203" pitchFamily="34" charset="-122"/>
                <a:ea typeface="微软雅黑 Light" panose="020B0502040204020203" pitchFamily="34" charset="-122"/>
              </a:rPr>
              <a:t>In the end, even the ultimate version of evolution.</a:t>
            </a:r>
            <a:endParaRPr lang="zh-CN" altLang="en-US" sz="4000" dirty="0">
              <a:latin typeface="微软雅黑 Light" panose="020B0502040204020203" pitchFamily="34" charset="-122"/>
              <a:ea typeface="微软雅黑 Light" panose="020B0502040204020203"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a:extLst>
              <a:ext uri="{FF2B5EF4-FFF2-40B4-BE49-F238E27FC236}">
                <a16:creationId xmlns:a16="http://schemas.microsoft.com/office/drawing/2014/main" id="{28B5DBE6-0459-4C8B-BDEE-4A2A424180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8839" y="536861"/>
            <a:ext cx="7914321" cy="5586313"/>
          </a:xfrm>
        </p:spPr>
      </p:pic>
      <p:sp>
        <p:nvSpPr>
          <p:cNvPr id="2" name="标题 1"/>
          <p:cNvSpPr>
            <a:spLocks noGrp="1"/>
          </p:cNvSpPr>
          <p:nvPr>
            <p:ph type="title"/>
          </p:nvPr>
        </p:nvSpPr>
        <p:spPr/>
        <p:txBody>
          <a:bodyPr>
            <a:normAutofit/>
          </a:bodyPr>
          <a:lstStyle/>
          <a:p>
            <a:pPr algn="ctr"/>
            <a:r>
              <a:rPr lang="en-US" altLang="zh-CN" sz="4000" dirty="0">
                <a:latin typeface="微软雅黑 Light" panose="020B0502040204020203" pitchFamily="34" charset="-122"/>
                <a:ea typeface="微软雅黑 Light" panose="020B0502040204020203" pitchFamily="34" charset="-122"/>
              </a:rPr>
              <a:t>So don't miss the one who loves you because of your phone.</a:t>
            </a:r>
            <a:endParaRPr lang="zh-CN" altLang="en-US" sz="4000" dirty="0">
              <a:latin typeface="微软雅黑 Light" panose="020B0502040204020203" pitchFamily="34" charset="-122"/>
              <a:ea typeface="微软雅黑 Light" panose="020B0502040204020203"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68D715-5936-45D3-82EB-DF4F310CE962}"/>
              </a:ext>
            </a:extLst>
          </p:cNvPr>
          <p:cNvSpPr>
            <a:spLocks noGrp="1"/>
          </p:cNvSpPr>
          <p:nvPr>
            <p:ph type="ctrTitle"/>
          </p:nvPr>
        </p:nvSpPr>
        <p:spPr>
          <a:xfrm>
            <a:off x="1524000" y="2447365"/>
            <a:ext cx="9144000" cy="1062598"/>
          </a:xfrm>
        </p:spPr>
        <p:txBody>
          <a:bodyPr/>
          <a:lstStyle/>
          <a:p>
            <a:r>
              <a:rPr lang="en-US" altLang="zh-CN" dirty="0">
                <a:solidFill>
                  <a:srgbClr val="00B0F0"/>
                </a:solidFill>
              </a:rPr>
              <a:t>Thanks for watching</a:t>
            </a:r>
            <a:endParaRPr lang="zh-CN" altLang="en-US" dirty="0">
              <a:solidFill>
                <a:srgbClr val="00B0F0"/>
              </a:solidFill>
            </a:endParaRPr>
          </a:p>
        </p:txBody>
      </p:sp>
    </p:spTree>
    <p:extLst>
      <p:ext uri="{BB962C8B-B14F-4D97-AF65-F5344CB8AC3E}">
        <p14:creationId xmlns:p14="http://schemas.microsoft.com/office/powerpoint/2010/main" val="1520739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a:extLst>
              <a:ext uri="{FF2B5EF4-FFF2-40B4-BE49-F238E27FC236}">
                <a16:creationId xmlns:a16="http://schemas.microsoft.com/office/drawing/2014/main" id="{61C7FA3B-9FE4-4468-BBA7-EECB6E6D1B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7244" y="799165"/>
            <a:ext cx="4372738" cy="4873625"/>
          </a:xfrm>
        </p:spPr>
      </p:pic>
      <p:sp>
        <p:nvSpPr>
          <p:cNvPr id="4" name="文本占位符 3">
            <a:extLst>
              <a:ext uri="{FF2B5EF4-FFF2-40B4-BE49-F238E27FC236}">
                <a16:creationId xmlns:a16="http://schemas.microsoft.com/office/drawing/2014/main" id="{E8B32025-E980-4186-BCDE-28EEFFFD08F7}"/>
              </a:ext>
            </a:extLst>
          </p:cNvPr>
          <p:cNvSpPr>
            <a:spLocks noGrp="1"/>
          </p:cNvSpPr>
          <p:nvPr>
            <p:ph type="body" sz="half" idx="2"/>
          </p:nvPr>
        </p:nvSpPr>
        <p:spPr>
          <a:xfrm>
            <a:off x="6096000" y="915894"/>
            <a:ext cx="4436391" cy="4640168"/>
          </a:xfrm>
        </p:spPr>
        <p:txBody>
          <a:bodyPr>
            <a:noAutofit/>
          </a:bodyPr>
          <a:lstStyle/>
          <a:p>
            <a:r>
              <a:rPr lang="zh-CN" altLang="en-US" sz="2800" dirty="0">
                <a:latin typeface="微软雅黑 Light" panose="020B0502040204020203" pitchFamily="34" charset="-122"/>
                <a:ea typeface="微软雅黑 Light" panose="020B0502040204020203" pitchFamily="34" charset="-122"/>
              </a:rPr>
              <a:t>There are such a group of guys whose appearance is similar to that of humans, but one of the biggest features is that their eyes tilt forward and down, one hand or both hands are raised between the face and abdomen, and their index finger or thumb keep making regular movements. </a:t>
            </a:r>
            <a:endParaRPr lang="zh-CN" altLang="en-US" sz="2800" dirty="0"/>
          </a:p>
        </p:txBody>
      </p:sp>
    </p:spTree>
    <p:extLst>
      <p:ext uri="{BB962C8B-B14F-4D97-AF65-F5344CB8AC3E}">
        <p14:creationId xmlns:p14="http://schemas.microsoft.com/office/powerpoint/2010/main" val="3379811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过马路"/>
          <p:cNvPicPr>
            <a:picLocks noChangeAspect="1"/>
          </p:cNvPicPr>
          <p:nvPr/>
        </p:nvPicPr>
        <p:blipFill rotWithShape="1">
          <a:blip r:embed="rId2"/>
          <a:srcRect l="1" r="1690"/>
          <a:stretch/>
        </p:blipFill>
        <p:spPr>
          <a:xfrm>
            <a:off x="3101888" y="1573305"/>
            <a:ext cx="5988224" cy="4134971"/>
          </a:xfrm>
          <a:prstGeom prst="rect">
            <a:avLst/>
          </a:prstGeom>
        </p:spPr>
      </p:pic>
      <p:sp>
        <p:nvSpPr>
          <p:cNvPr id="2" name="标题 1"/>
          <p:cNvSpPr>
            <a:spLocks noGrp="1"/>
          </p:cNvSpPr>
          <p:nvPr>
            <p:ph type="ctrTitle"/>
          </p:nvPr>
        </p:nvSpPr>
        <p:spPr>
          <a:xfrm>
            <a:off x="1524000" y="517711"/>
            <a:ext cx="9144000" cy="780817"/>
          </a:xfrm>
        </p:spPr>
        <p:txBody>
          <a:bodyPr>
            <a:normAutofit/>
          </a:bodyPr>
          <a:lstStyle/>
          <a:p>
            <a:r>
              <a:rPr lang="en-US" altLang="zh-CN" sz="4000" dirty="0">
                <a:latin typeface="微软雅黑 Light" panose="020B0502040204020203" pitchFamily="34" charset="-122"/>
                <a:ea typeface="微软雅黑 Light" panose="020B0502040204020203" pitchFamily="34" charset="-122"/>
              </a:rPr>
              <a:t>Visual loss</a:t>
            </a:r>
            <a:endParaRPr lang="zh-CN" altLang="en-US" sz="4000" dirty="0">
              <a:latin typeface="微软雅黑 Light" panose="020B0502040204020203" pitchFamily="34" charset="-122"/>
              <a:ea typeface="微软雅黑 Light" panose="020B0502040204020203"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屏幕截图 2021-12-17 211701"/>
          <p:cNvPicPr>
            <a:picLocks noChangeAspect="1"/>
          </p:cNvPicPr>
          <p:nvPr/>
        </p:nvPicPr>
        <p:blipFill>
          <a:blip r:embed="rId2"/>
          <a:stretch>
            <a:fillRect/>
          </a:stretch>
        </p:blipFill>
        <p:spPr>
          <a:xfrm>
            <a:off x="3858082" y="1581448"/>
            <a:ext cx="4475835" cy="4505893"/>
          </a:xfrm>
          <a:prstGeom prst="rect">
            <a:avLst/>
          </a:prstGeom>
        </p:spPr>
      </p:pic>
      <p:sp>
        <p:nvSpPr>
          <p:cNvPr id="2" name="标题 1"/>
          <p:cNvSpPr>
            <a:spLocks noGrp="1"/>
          </p:cNvSpPr>
          <p:nvPr>
            <p:ph type="ctrTitle"/>
          </p:nvPr>
        </p:nvSpPr>
        <p:spPr>
          <a:xfrm>
            <a:off x="1138162" y="-1068370"/>
            <a:ext cx="9144000" cy="2387600"/>
          </a:xfrm>
        </p:spPr>
        <p:txBody>
          <a:bodyPr>
            <a:normAutofit/>
          </a:bodyPr>
          <a:lstStyle/>
          <a:p>
            <a:r>
              <a:rPr lang="en-US" altLang="zh-CN" sz="4000" dirty="0">
                <a:latin typeface="微软雅黑 Light" panose="020B0502040204020203" pitchFamily="34" charset="-122"/>
                <a:ea typeface="微软雅黑 Light" panose="020B0502040204020203" pitchFamily="34" charset="-122"/>
              </a:rPr>
              <a:t>Hearing loss</a:t>
            </a:r>
            <a:endParaRPr lang="zh-CN" altLang="en-US" sz="4000" dirty="0">
              <a:latin typeface="微软雅黑 Light" panose="020B0502040204020203" pitchFamily="34" charset="-122"/>
              <a:ea typeface="微软雅黑 Light" panose="020B0502040204020203"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43F28C-D11B-4857-904B-48F702238FD3}"/>
              </a:ext>
            </a:extLst>
          </p:cNvPr>
          <p:cNvSpPr>
            <a:spLocks noGrp="1"/>
          </p:cNvSpPr>
          <p:nvPr>
            <p:ph type="title"/>
          </p:nvPr>
        </p:nvSpPr>
        <p:spPr>
          <a:xfrm>
            <a:off x="2512907" y="1303681"/>
            <a:ext cx="4207934" cy="4250638"/>
          </a:xfrm>
        </p:spPr>
        <p:txBody>
          <a:bodyPr vert="horz">
            <a:normAutofit/>
          </a:bodyPr>
          <a:lstStyle/>
          <a:p>
            <a:pPr algn="ctr"/>
            <a:r>
              <a:rPr lang="en-US" altLang="zh-CN" sz="4000" dirty="0">
                <a:latin typeface="微软雅黑 Light" panose="020B0502040204020203" pitchFamily="34" charset="-122"/>
                <a:ea typeface="微软雅黑 Light" panose="020B0502040204020203" pitchFamily="34" charset="-122"/>
              </a:rPr>
              <a:t>They can't make good use of their time.</a:t>
            </a:r>
            <a:endParaRPr lang="zh-CN" altLang="en-US" sz="4000" dirty="0">
              <a:latin typeface="微软雅黑 Light" panose="020B0502040204020203" pitchFamily="34" charset="-122"/>
              <a:ea typeface="微软雅黑 Light" panose="020B0502040204020203" pitchFamily="34" charset="-122"/>
            </a:endParaRPr>
          </a:p>
        </p:txBody>
      </p:sp>
      <p:pic>
        <p:nvPicPr>
          <p:cNvPr id="5" name="内容占位符 4">
            <a:extLst>
              <a:ext uri="{FF2B5EF4-FFF2-40B4-BE49-F238E27FC236}">
                <a16:creationId xmlns:a16="http://schemas.microsoft.com/office/drawing/2014/main" id="{FAB5C63C-D76F-4283-849C-CBC5BC0B61C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150100" y="277046"/>
            <a:ext cx="2752796" cy="6303908"/>
          </a:xfrm>
          <a:prstGeom prst="rect">
            <a:avLst/>
          </a:prstGeom>
          <a:ln>
            <a:noFill/>
          </a:ln>
          <a:effectLst>
            <a:softEdge rad="112500"/>
          </a:effectLst>
        </p:spPr>
      </p:pic>
    </p:spTree>
    <p:extLst>
      <p:ext uri="{BB962C8B-B14F-4D97-AF65-F5344CB8AC3E}">
        <p14:creationId xmlns:p14="http://schemas.microsoft.com/office/powerpoint/2010/main" val="3952132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250" fill="hold"/>
                                        <p:tgtEl>
                                          <p:spTgt spid="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8D40D2-2F56-4DC4-9C78-68E5BE94C401}"/>
              </a:ext>
            </a:extLst>
          </p:cNvPr>
          <p:cNvSpPr>
            <a:spLocks noGrp="1"/>
          </p:cNvSpPr>
          <p:nvPr>
            <p:ph type="title"/>
          </p:nvPr>
        </p:nvSpPr>
        <p:spPr/>
        <p:txBody>
          <a:bodyPr>
            <a:normAutofit/>
          </a:bodyPr>
          <a:lstStyle/>
          <a:p>
            <a:pPr algn="ctr"/>
            <a:r>
              <a:rPr lang="en-US" altLang="zh-CN" sz="4000" dirty="0">
                <a:latin typeface="微软雅黑 Light" panose="020B0502040204020203" pitchFamily="34" charset="-122"/>
                <a:ea typeface="微软雅黑 Light" panose="020B0502040204020203" pitchFamily="34" charset="-122"/>
              </a:rPr>
              <a:t>Estrangement from relatives.</a:t>
            </a:r>
            <a:endParaRPr lang="zh-CN" altLang="en-US" sz="4000" dirty="0">
              <a:latin typeface="微软雅黑 Light" panose="020B0502040204020203" pitchFamily="34" charset="-122"/>
              <a:ea typeface="微软雅黑 Light" panose="020B0502040204020203" pitchFamily="34" charset="-122"/>
            </a:endParaRPr>
          </a:p>
        </p:txBody>
      </p:sp>
      <p:pic>
        <p:nvPicPr>
          <p:cNvPr id="4" name="内容占位符 6">
            <a:extLst>
              <a:ext uri="{FF2B5EF4-FFF2-40B4-BE49-F238E27FC236}">
                <a16:creationId xmlns:a16="http://schemas.microsoft.com/office/drawing/2014/main" id="{9D0D43B2-6B47-4060-8A71-814871D140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20652" y="1666919"/>
            <a:ext cx="5150696" cy="3524161"/>
          </a:xfrm>
        </p:spPr>
      </p:pic>
    </p:spTree>
    <p:extLst>
      <p:ext uri="{BB962C8B-B14F-4D97-AF65-F5344CB8AC3E}">
        <p14:creationId xmlns:p14="http://schemas.microsoft.com/office/powerpoint/2010/main" val="3403647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假期照片"/>
          <p:cNvPicPr>
            <a:picLocks noChangeAspect="1"/>
          </p:cNvPicPr>
          <p:nvPr/>
        </p:nvPicPr>
        <p:blipFill rotWithShape="1">
          <a:blip r:embed="rId2"/>
          <a:srcRect r="3031"/>
          <a:stretch/>
        </p:blipFill>
        <p:spPr>
          <a:xfrm>
            <a:off x="3534303" y="1580907"/>
            <a:ext cx="5123391" cy="4283710"/>
          </a:xfrm>
          <a:prstGeom prst="rect">
            <a:avLst/>
          </a:prstGeom>
        </p:spPr>
      </p:pic>
      <p:sp>
        <p:nvSpPr>
          <p:cNvPr id="2" name="标题 1"/>
          <p:cNvSpPr>
            <a:spLocks noGrp="1"/>
          </p:cNvSpPr>
          <p:nvPr>
            <p:ph type="ctrTitle"/>
          </p:nvPr>
        </p:nvSpPr>
        <p:spPr>
          <a:xfrm>
            <a:off x="1523999" y="578224"/>
            <a:ext cx="9144000" cy="827871"/>
          </a:xfrm>
        </p:spPr>
        <p:txBody>
          <a:bodyPr>
            <a:normAutofit/>
          </a:bodyPr>
          <a:lstStyle/>
          <a:p>
            <a:r>
              <a:rPr lang="en-US" altLang="zh-CN" sz="4000" dirty="0">
                <a:latin typeface="微软雅黑 Light" panose="020B0502040204020203" pitchFamily="34" charset="-122"/>
                <a:ea typeface="微软雅黑 Light" panose="020B0502040204020203" pitchFamily="34" charset="-122"/>
              </a:rPr>
              <a:t>Sudden drop in camera level.</a:t>
            </a:r>
            <a:endParaRPr lang="zh-CN" altLang="en-US" sz="4000" dirty="0">
              <a:latin typeface="微软雅黑 Light" panose="020B0502040204020203" pitchFamily="34" charset="-122"/>
              <a:ea typeface="微软雅黑 Light" panose="020B0502040204020203"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屏幕截图 2021-12-17 211957"/>
          <p:cNvPicPr>
            <a:picLocks noChangeAspect="1"/>
          </p:cNvPicPr>
          <p:nvPr/>
        </p:nvPicPr>
        <p:blipFill>
          <a:blip r:embed="rId2"/>
          <a:stretch>
            <a:fillRect/>
          </a:stretch>
        </p:blipFill>
        <p:spPr>
          <a:xfrm>
            <a:off x="4006027" y="1589442"/>
            <a:ext cx="4179944" cy="4550410"/>
          </a:xfrm>
          <a:prstGeom prst="rect">
            <a:avLst/>
          </a:prstGeom>
        </p:spPr>
      </p:pic>
      <p:sp>
        <p:nvSpPr>
          <p:cNvPr id="2" name="标题 1"/>
          <p:cNvSpPr>
            <a:spLocks noGrp="1"/>
          </p:cNvSpPr>
          <p:nvPr>
            <p:ph type="title"/>
          </p:nvPr>
        </p:nvSpPr>
        <p:spPr>
          <a:xfrm>
            <a:off x="1396345" y="457200"/>
            <a:ext cx="9399308" cy="904875"/>
          </a:xfrm>
        </p:spPr>
        <p:txBody>
          <a:bodyPr>
            <a:normAutofit fontScale="90000"/>
          </a:bodyPr>
          <a:lstStyle/>
          <a:p>
            <a:r>
              <a:rPr lang="en-US" altLang="zh-CN" sz="4000" dirty="0">
                <a:latin typeface="微软雅黑 Light" panose="020B0502040204020203" pitchFamily="34" charset="-122"/>
                <a:ea typeface="微软雅黑 Light" panose="020B0502040204020203" pitchFamily="34" charset="-122"/>
              </a:rPr>
              <a:t>And a new "sunburn" appeared on the body.</a:t>
            </a:r>
            <a:endParaRPr lang="zh-CN" altLang="en-US" sz="4000" dirty="0">
              <a:latin typeface="微软雅黑 Light" panose="020B0502040204020203" pitchFamily="34" charset="-122"/>
              <a:ea typeface="微软雅黑 Light" panose="020B0502040204020203"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屏幕截图 2021-12-17 212259"/>
          <p:cNvPicPr>
            <a:picLocks noChangeAspect="1"/>
          </p:cNvPicPr>
          <p:nvPr/>
        </p:nvPicPr>
        <p:blipFill>
          <a:blip r:embed="rId2"/>
          <a:stretch>
            <a:fillRect/>
          </a:stretch>
        </p:blipFill>
        <p:spPr>
          <a:xfrm>
            <a:off x="3858725" y="1741494"/>
            <a:ext cx="4474542" cy="4588510"/>
          </a:xfrm>
          <a:prstGeom prst="rect">
            <a:avLst/>
          </a:prstGeom>
        </p:spPr>
      </p:pic>
      <p:sp>
        <p:nvSpPr>
          <p:cNvPr id="2" name="标题 1"/>
          <p:cNvSpPr>
            <a:spLocks noGrp="1"/>
          </p:cNvSpPr>
          <p:nvPr>
            <p:ph type="ctrTitle"/>
          </p:nvPr>
        </p:nvSpPr>
        <p:spPr>
          <a:xfrm>
            <a:off x="1947475" y="366483"/>
            <a:ext cx="8297043" cy="1264024"/>
          </a:xfrm>
        </p:spPr>
        <p:txBody>
          <a:bodyPr>
            <a:normAutofit/>
          </a:bodyPr>
          <a:lstStyle/>
          <a:p>
            <a:r>
              <a:rPr lang="en-US" altLang="zh-CN" sz="4000" dirty="0">
                <a:latin typeface="微软雅黑 Light" panose="020B0502040204020203" pitchFamily="34" charset="-122"/>
                <a:ea typeface="微软雅黑 Light" panose="020B0502040204020203" pitchFamily="34" charset="-122"/>
              </a:rPr>
              <a:t>Occasionally they looked up and found no response.</a:t>
            </a:r>
            <a:endParaRPr lang="zh-CN" altLang="en-US" sz="4000" dirty="0">
              <a:latin typeface="微软雅黑 Light" panose="020B0502040204020203" pitchFamily="34" charset="-122"/>
              <a:ea typeface="微软雅黑 Light" panose="020B0502040204020203"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1492</TotalTime>
  <Words>147</Words>
  <Application>Microsoft Office PowerPoint</Application>
  <PresentationFormat>宽屏</PresentationFormat>
  <Paragraphs>13</Paragraphs>
  <Slides>13</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13</vt:i4>
      </vt:variant>
    </vt:vector>
  </HeadingPairs>
  <TitlesOfParts>
    <vt:vector size="17" baseType="lpstr">
      <vt:lpstr>微软雅黑 Light</vt:lpstr>
      <vt:lpstr>Arial</vt:lpstr>
      <vt:lpstr>Calibri</vt:lpstr>
      <vt:lpstr>Office 主题</vt:lpstr>
      <vt:lpstr>PowerPoint 演示文稿</vt:lpstr>
      <vt:lpstr>PowerPoint 演示文稿</vt:lpstr>
      <vt:lpstr>Visual loss</vt:lpstr>
      <vt:lpstr>Hearing loss</vt:lpstr>
      <vt:lpstr>They can't make good use of their time.</vt:lpstr>
      <vt:lpstr>Estrangement from relatives.</vt:lpstr>
      <vt:lpstr>Sudden drop in camera level.</vt:lpstr>
      <vt:lpstr>And a new "sunburn" appeared on the body.</vt:lpstr>
      <vt:lpstr>Occasionally they looked up and found no response.</vt:lpstr>
      <vt:lpstr>Although sometimes forced to make some changes,But because of their dependence, they can't extricate themselves</vt:lpstr>
      <vt:lpstr>In the end, even the ultimate version of evolution.</vt:lpstr>
      <vt:lpstr>So don't miss the one who loves you because of your phone.</vt:lpstr>
      <vt:lpstr>Thanks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azhbdhlxt</dc:creator>
  <cp:lastModifiedBy>朱 容乐</cp:lastModifiedBy>
  <cp:revision>5</cp:revision>
  <dcterms:created xsi:type="dcterms:W3CDTF">2021-12-17T12:48:00Z</dcterms:created>
  <dcterms:modified xsi:type="dcterms:W3CDTF">2021-12-19T04:14:55Z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69DFDEF01FFC4E63990D6939F25DC957</vt:lpwstr>
  </property>
  <property fmtid="{D5CDD505-2E9C-101B-9397-08002B2CF9AE}" pid="3" name="KSOProductBuildVer">
    <vt:lpwstr>2052-11.1.0.11115</vt:lpwstr>
  </property>
</Properties>
</file>