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763" r:id="rId3"/>
    <p:sldId id="277" r:id="rId4"/>
    <p:sldId id="603" r:id="rId5"/>
    <p:sldId id="769" r:id="rId6"/>
    <p:sldId id="788" r:id="rId7"/>
    <p:sldId id="604" r:id="rId8"/>
    <p:sldId id="606" r:id="rId9"/>
    <p:sldId id="799" r:id="rId10"/>
    <p:sldId id="783" r:id="rId11"/>
    <p:sldId id="797" r:id="rId12"/>
    <p:sldId id="784" r:id="rId13"/>
    <p:sldId id="796" r:id="rId14"/>
    <p:sldId id="785" r:id="rId15"/>
    <p:sldId id="768" r:id="rId16"/>
    <p:sldId id="790" r:id="rId17"/>
    <p:sldId id="795" r:id="rId18"/>
    <p:sldId id="798" r:id="rId19"/>
    <p:sldId id="607" r:id="rId20"/>
    <p:sldId id="779" r:id="rId21"/>
    <p:sldId id="794" r:id="rId22"/>
    <p:sldId id="780" r:id="rId23"/>
    <p:sldId id="793" r:id="rId24"/>
    <p:sldId id="781" r:id="rId25"/>
    <p:sldId id="787" r:id="rId26"/>
    <p:sldId id="792" r:id="rId27"/>
    <p:sldId id="789" r:id="rId28"/>
    <p:sldId id="782" r:id="rId29"/>
    <p:sldId id="791" r:id="rId30"/>
    <p:sldId id="786" r:id="rId31"/>
    <p:sldId id="386" r:id="rId32"/>
    <p:sldId id="387" r:id="rId33"/>
    <p:sldId id="773" r:id="rId3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60"/>
  </p:normalViewPr>
  <p:slideViewPr>
    <p:cSldViewPr showGuides="1">
      <p:cViewPr varScale="1">
        <p:scale>
          <a:sx n="66" d="100"/>
          <a:sy n="66" d="100"/>
        </p:scale>
        <p:origin x="-636" y="-108"/>
      </p:cViewPr>
      <p:guideLst>
        <p:guide orient="horz" pos="2240"/>
        <p:guide pos="2783"/>
      </p:guideLst>
    </p:cSldViewPr>
  </p:slideViewPr>
  <p:notesTextViewPr>
    <p:cViewPr>
      <p:scale>
        <a:sx n="100" d="100"/>
        <a:sy n="100" d="100"/>
      </p:scale>
      <p:origin x="0" y="0"/>
    </p:cViewPr>
  </p:notesTextViewPr>
  <p:sorterViewPr showFormatting="0">
    <p:cViewPr>
      <p:scale>
        <a:sx n="66" d="100"/>
        <a:sy n="66" d="100"/>
      </p:scale>
      <p:origin x="0" y="323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580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638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58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580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58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0249" name="Group 18"/>
          <p:cNvGrpSpPr/>
          <p:nvPr/>
        </p:nvGrpSpPr>
        <p:grpSpPr>
          <a:xfrm>
            <a:off x="0" y="633413"/>
            <a:ext cx="9144000" cy="3495675"/>
            <a:chOff x="0" y="390"/>
            <a:chExt cx="5760" cy="2202"/>
          </a:xfrm>
        </p:grpSpPr>
        <p:graphicFrame>
          <p:nvGraphicFramePr>
            <p:cNvPr id="10245" name="Object 19"/>
            <p:cNvGraphicFramePr/>
            <p:nvPr userDrawn="1"/>
          </p:nvGraphicFramePr>
          <p:xfrm>
            <a:off x="0" y="390"/>
            <a:ext cx="1962" cy="2202"/>
          </p:xfrm>
          <a:graphic>
            <a:graphicData uri="http://schemas.openxmlformats.org/presentationml/2006/ole">
              <mc:AlternateContent xmlns:mc="http://schemas.openxmlformats.org/markup-compatibility/2006">
                <mc:Choice xmlns:v="urn:schemas-microsoft-com:vml" Requires="v">
                  <p:oleObj spid="_x0000_s3081" name="" r:id="rId2" imgW="4241800" imgH="5397500" progId="Photoshop.Image.6">
                    <p:embed/>
                  </p:oleObj>
                </mc:Choice>
                <mc:Fallback>
                  <p:oleObj name="" r:id="rId2" imgW="4241800" imgH="5397500" progId="Photoshop.Image.6">
                    <p:embed/>
                    <p:pic>
                      <p:nvPicPr>
                        <p:cNvPr id="0" name="图片 3080"/>
                        <p:cNvPicPr/>
                        <p:nvPr/>
                      </p:nvPicPr>
                      <p:blipFill>
                        <a:blip r:embed="rId3"/>
                        <a:stretch>
                          <a:fillRect/>
                        </a:stretch>
                      </p:blipFill>
                      <p:spPr>
                        <a:xfrm>
                          <a:off x="0" y="390"/>
                          <a:ext cx="1962" cy="2202"/>
                        </a:xfrm>
                        <a:prstGeom prst="rect">
                          <a:avLst/>
                        </a:prstGeom>
                        <a:noFill/>
                        <a:ln w="38100">
                          <a:noFill/>
                          <a:miter/>
                        </a:ln>
                      </p:spPr>
                    </p:pic>
                  </p:oleObj>
                </mc:Fallback>
              </mc:AlternateContent>
            </a:graphicData>
          </a:graphic>
        </p:graphicFrame>
        <p:graphicFrame>
          <p:nvGraphicFramePr>
            <p:cNvPr id="10246" name="Object 20"/>
            <p:cNvGraphicFramePr/>
            <p:nvPr userDrawn="1"/>
          </p:nvGraphicFramePr>
          <p:xfrm>
            <a:off x="3888" y="390"/>
            <a:ext cx="1872" cy="2202"/>
          </p:xfrm>
          <a:graphic>
            <a:graphicData uri="http://schemas.openxmlformats.org/presentationml/2006/ole">
              <mc:AlternateContent xmlns:mc="http://schemas.openxmlformats.org/markup-compatibility/2006">
                <mc:Choice xmlns:v="urn:schemas-microsoft-com:vml" Requires="v">
                  <p:oleObj spid="_x0000_s3080" name="" r:id="rId4" imgW="3263900" imgH="4864100" progId="Photoshop.Image.6">
                    <p:embed/>
                  </p:oleObj>
                </mc:Choice>
                <mc:Fallback>
                  <p:oleObj name="" r:id="rId4" imgW="3263900" imgH="4864100" progId="Photoshop.Image.6">
                    <p:embed/>
                    <p:pic>
                      <p:nvPicPr>
                        <p:cNvPr id="0" name="图片 3079"/>
                        <p:cNvPicPr/>
                        <p:nvPr/>
                      </p:nvPicPr>
                      <p:blipFill>
                        <a:blip r:embed="rId5"/>
                        <a:stretch>
                          <a:fillRect/>
                        </a:stretch>
                      </p:blipFill>
                      <p:spPr>
                        <a:xfrm>
                          <a:off x="3888" y="390"/>
                          <a:ext cx="1872" cy="2202"/>
                        </a:xfrm>
                        <a:prstGeom prst="rect">
                          <a:avLst/>
                        </a:prstGeom>
                        <a:noFill/>
                        <a:ln w="38100">
                          <a:noFill/>
                          <a:miter/>
                        </a:ln>
                      </p:spPr>
                    </p:pic>
                  </p:oleObj>
                </mc:Fallback>
              </mc:AlternateContent>
            </a:graphicData>
          </a:graphic>
        </p:graphicFrame>
        <p:graphicFrame>
          <p:nvGraphicFramePr>
            <p:cNvPr id="10247" name="Object 21"/>
            <p:cNvGraphicFramePr/>
            <p:nvPr userDrawn="1"/>
          </p:nvGraphicFramePr>
          <p:xfrm>
            <a:off x="1958" y="390"/>
            <a:ext cx="1930" cy="2202"/>
          </p:xfrm>
          <a:graphic>
            <a:graphicData uri="http://schemas.openxmlformats.org/presentationml/2006/ole">
              <mc:AlternateContent xmlns:mc="http://schemas.openxmlformats.org/markup-compatibility/2006">
                <mc:Choice xmlns:v="urn:schemas-microsoft-com:vml" Requires="v">
                  <p:oleObj spid="_x0000_s3078" name="" r:id="rId6" imgW="3492500" imgH="4927600" progId="Photoshop.Image.6">
                    <p:embed/>
                  </p:oleObj>
                </mc:Choice>
                <mc:Fallback>
                  <p:oleObj name="" r:id="rId6" imgW="3492500" imgH="4927600" progId="Photoshop.Image.6">
                    <p:embed/>
                    <p:pic>
                      <p:nvPicPr>
                        <p:cNvPr id="0" name="图片 3077"/>
                        <p:cNvPicPr/>
                        <p:nvPr/>
                      </p:nvPicPr>
                      <p:blipFill>
                        <a:blip r:embed="rId7"/>
                        <a:stretch>
                          <a:fillRect/>
                        </a:stretch>
                      </p:blipFill>
                      <p:spPr>
                        <a:xfrm>
                          <a:off x="1958" y="390"/>
                          <a:ext cx="1930" cy="2202"/>
                        </a:xfrm>
                        <a:prstGeom prst="rect">
                          <a:avLst/>
                        </a:prstGeom>
                        <a:noFill/>
                        <a:ln w="38100">
                          <a:noFill/>
                          <a:miter/>
                        </a:ln>
                      </p:spPr>
                    </p:pic>
                  </p:oleObj>
                </mc:Fallback>
              </mc:AlternateContent>
            </a:graphicData>
          </a:graphic>
        </p:graphicFrame>
      </p:grpSp>
      <p:sp>
        <p:nvSpPr>
          <p:cNvPr id="16" name="Rectangle 17"/>
          <p:cNvSpPr>
            <a:spLocks noChangeArrowheads="1"/>
          </p:cNvSpPr>
          <p:nvPr/>
        </p:nvSpPr>
        <p:spPr bwMode="gray">
          <a:xfrm>
            <a:off x="0" y="0"/>
            <a:ext cx="9144000" cy="609600"/>
          </a:xfrm>
          <a:prstGeom prst="rect">
            <a:avLst/>
          </a:prstGeom>
          <a:gradFill rotWithShape="1">
            <a:gsLst>
              <a:gs pos="0">
                <a:schemeClr val="tx1"/>
              </a:gs>
              <a:gs pos="100000">
                <a:schemeClr val="tx2"/>
              </a:gs>
            </a:gsLst>
            <a:lin ang="0" scaled="1"/>
          </a:gradFill>
          <a:ln w="9525">
            <a:noFill/>
            <a:miter lim="800000"/>
          </a:ln>
          <a:effectLst/>
        </p:spPr>
        <p:txBody>
          <a:bodyPr wrap="none" anchor="ctr"/>
          <a:p>
            <a:pPr lvl="0" eaLnBrk="1" hangingPunct="1"/>
            <a:endParaRPr lang="zh-CN" altLang="en-US" dirty="0">
              <a:latin typeface="Arial" panose="020B0604020202020204" pitchFamily="34" charset="0"/>
            </a:endParaRPr>
          </a:p>
        </p:txBody>
      </p:sp>
      <p:sp>
        <p:nvSpPr>
          <p:cNvPr id="17" name="Text Box 14"/>
          <p:cNvSpPr txBox="1">
            <a:spLocks noChangeArrowheads="1"/>
          </p:cNvSpPr>
          <p:nvPr/>
        </p:nvSpPr>
        <p:spPr bwMode="white">
          <a:xfrm>
            <a:off x="228600" y="104775"/>
            <a:ext cx="1079500" cy="4572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LOGO</a:t>
            </a:r>
            <a:endParaRPr kumimoji="0" lang="en-US" altLang="zh-CN" sz="24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074" name="Rectangle 2"/>
          <p:cNvSpPr>
            <a:spLocks noGrp="1" noChangeArrowheads="1"/>
          </p:cNvSpPr>
          <p:nvPr>
            <p:ph type="ctrTitle"/>
          </p:nvPr>
        </p:nvSpPr>
        <p:spPr bwMode="gray">
          <a:xfrm>
            <a:off x="457200" y="4114800"/>
            <a:ext cx="8229600" cy="762000"/>
          </a:xfrm>
        </p:spPr>
        <p:txBody>
          <a:bodyPr/>
          <a:lstStyle>
            <a:lvl1pPr>
              <a:defRPr>
                <a:solidFill>
                  <a:schemeClr val="tx1"/>
                </a:solidFill>
              </a:defRPr>
            </a:lvl1pPr>
          </a:lstStyle>
          <a:p>
            <a:r>
              <a:rPr lang="en-US" altLang="zh-CN"/>
              <a:t>Click to edit Master title style</a:t>
            </a:r>
            <a:endParaRPr lang="en-US" altLang="zh-CN"/>
          </a:p>
        </p:txBody>
      </p:sp>
      <p:sp>
        <p:nvSpPr>
          <p:cNvPr id="3075" name="Rectangle 3"/>
          <p:cNvSpPr>
            <a:spLocks noGrp="1" noChangeArrowheads="1"/>
          </p:cNvSpPr>
          <p:nvPr>
            <p:ph type="subTitle" idx="1"/>
          </p:nvPr>
        </p:nvSpPr>
        <p:spPr bwMode="gray">
          <a:xfrm>
            <a:off x="1524000" y="4948238"/>
            <a:ext cx="5943600" cy="609600"/>
          </a:xfrm>
        </p:spPr>
        <p:txBody>
          <a:bodyPr/>
          <a:lstStyle>
            <a:lvl1pPr marL="0" indent="0" algn="ctr">
              <a:buFont typeface="Wingdings" panose="05000000000000000000" pitchFamily="2" charset="2"/>
              <a:buNone/>
              <a:defRPr sz="2000" b="0">
                <a:solidFill>
                  <a:schemeClr val="tx1"/>
                </a:solidFill>
              </a:defRPr>
            </a:lvl1pPr>
          </a:lstStyle>
          <a:p>
            <a:r>
              <a:rPr lang="en-US" altLang="zh-CN"/>
              <a:t>Click to edit Master subtitle style</a:t>
            </a:r>
            <a:endParaRPr lang="en-US" altLang="zh-CN"/>
          </a:p>
        </p:txBody>
      </p:sp>
      <p:sp>
        <p:nvSpPr>
          <p:cNvPr id="18" name="Rectangle 4"/>
          <p:cNvSpPr>
            <a:spLocks noGrp="1" noChangeArrowheads="1"/>
          </p:cNvSpPr>
          <p:nvPr>
            <p:ph type="dt" sz="half" idx="2"/>
          </p:nvPr>
        </p:nvSpPr>
        <p:spPr bwMode="auto">
          <a:xfrm>
            <a:off x="457200" y="6553200"/>
            <a:ext cx="2133600" cy="168275"/>
          </a:xfrm>
          <a:prstGeom prst="rect">
            <a:avLst/>
          </a:prstGeom>
          <a:noFill/>
          <a:ln>
            <a:miter lim="800000"/>
          </a:ln>
        </p:spPr>
        <p:txBody>
          <a:bodyPr vert="horz" wrap="square" lIns="91440" tIns="45720" rIns="91440" bIns="45720" numCol="1" anchor="t" anchorCtr="0" compatLnSpc="1"/>
          <a:lstStyle>
            <a:lvl1pPr>
              <a:defRPr sz="1400">
                <a:effectLst>
                  <a:outerShdw blurRad="38100" dist="38100" dir="2700000" algn="tl">
                    <a:srgbClr val="C0C0C0"/>
                  </a:outerShdw>
                </a:effectLst>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9" name="Rectangle 5"/>
          <p:cNvSpPr>
            <a:spLocks noGrp="1" noChangeArrowheads="1"/>
          </p:cNvSpPr>
          <p:nvPr>
            <p:ph type="ftr" sz="quarter" idx="3"/>
          </p:nvPr>
        </p:nvSpPr>
        <p:spPr bwMode="auto">
          <a:xfrm>
            <a:off x="3124200" y="6551613"/>
            <a:ext cx="2895600" cy="169863"/>
          </a:xfrm>
          <a:prstGeom prst="rect">
            <a:avLst/>
          </a:prstGeom>
          <a:noFill/>
          <a:ln>
            <a:miter lim="800000"/>
          </a:ln>
        </p:spPr>
        <p:txBody>
          <a:bodyPr vert="horz" wrap="square" lIns="91440" tIns="45720" rIns="91440" bIns="45720" numCol="1" anchor="t" anchorCtr="0" compatLnSpc="1"/>
          <a:lstStyle>
            <a:lvl1pPr algn="ctr">
              <a:defRPr sz="1400">
                <a:effectLst>
                  <a:outerShdw blurRad="38100" dist="38100" dir="2700000" algn="tl">
                    <a:srgbClr val="C0C0C0"/>
                  </a:outerShdw>
                </a:effectLst>
                <a:latin typeface="Times New Roman" panose="02020603050405020304" pitchFamily="18"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0" name="Rectangle 6"/>
          <p:cNvSpPr>
            <a:spLocks noGrp="1" noChangeArrowheads="1"/>
          </p:cNvSpPr>
          <p:nvPr>
            <p:ph type="sldNum" sz="quarter" idx="4"/>
          </p:nvPr>
        </p:nvSpPr>
        <p:spPr bwMode="auto">
          <a:xfrm>
            <a:off x="6553200" y="6553200"/>
            <a:ext cx="2133600" cy="168275"/>
          </a:xfrm>
          <a:prstGeom prst="rect">
            <a:avLst/>
          </a:prstGeom>
          <a:noFill/>
          <a:ln>
            <a:miter lim="800000"/>
          </a:ln>
        </p:spPr>
        <p:txBody>
          <a:bodyPr vert="horz" wrap="square" lIns="91440" tIns="45720" rIns="91440" bIns="45720" numCol="1" anchor="t" anchorCtr="0" compatLnSpc="1"/>
          <a:p>
            <a:pPr algn="r"/>
            <a:fld id="{9A0DB2DC-4C9A-4742-B13C-FB6460FD3503}" type="slidenum">
              <a:rPr lang="zh-CN" altLang="en-US" sz="1400" dirty="0">
                <a:effectLst>
                  <a:outerShdw blurRad="38100" dist="38100" dir="2700000">
                    <a:srgbClr val="C0C0C0"/>
                  </a:outerShdw>
                </a:effectLst>
                <a:latin typeface="Times New Roman" panose="02020603050405020304" pitchFamily="18" charset="0"/>
                <a:ea typeface="宋体" panose="02010600030101010101" pitchFamily="2" charset="-122"/>
              </a:rPr>
            </a:fld>
            <a:endParaRPr lang="zh-CN" altLang="en-US" sz="1400"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61722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71600"/>
            <a:ext cx="8229600" cy="4953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vmlDrawing" Target="../drawings/vmlDrawing2.v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oleObject" Target="../embeddings/oleObject6.bin"/><Relationship Id="rId17" Type="http://schemas.openxmlformats.org/officeDocument/2006/relationships/image" Target="../media/image2.png"/><Relationship Id="rId16" Type="http://schemas.openxmlformats.org/officeDocument/2006/relationships/oleObject" Target="../embeddings/oleObject5.bin"/><Relationship Id="rId15" Type="http://schemas.openxmlformats.org/officeDocument/2006/relationships/image" Target="../media/image1.png"/><Relationship Id="rId14" Type="http://schemas.openxmlformats.org/officeDocument/2006/relationships/oleObject" Target="../embeddings/oleObject4.bin"/><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ltGray">
          <a:xfrm>
            <a:off x="8356600" y="981075"/>
            <a:ext cx="787400" cy="5876925"/>
          </a:xfrm>
          <a:prstGeom prst="rect">
            <a:avLst/>
          </a:prstGeom>
          <a:solidFill>
            <a:schemeClr val="bg2"/>
          </a:solidFill>
          <a:ln w="9525">
            <a:noFill/>
            <a:miter lim="800000"/>
          </a:ln>
          <a:effectLst/>
        </p:spPr>
        <p:txBody>
          <a:bodyPr wrap="none" anchor="ctr"/>
          <a:p>
            <a:pPr lvl="0" eaLnBrk="1" hangingPunct="1"/>
            <a:endParaRPr lang="zh-CN" altLang="en-US" dirty="0">
              <a:latin typeface="Arial" panose="020B0604020202020204" pitchFamily="34" charset="0"/>
            </a:endParaRPr>
          </a:p>
        </p:txBody>
      </p:sp>
      <p:sp>
        <p:nvSpPr>
          <p:cNvPr id="1045" name="Line 21"/>
          <p:cNvSpPr>
            <a:spLocks noChangeShapeType="1"/>
          </p:cNvSpPr>
          <p:nvPr/>
        </p:nvSpPr>
        <p:spPr bwMode="auto">
          <a:xfrm>
            <a:off x="425450" y="6524625"/>
            <a:ext cx="8353425"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40" name="Rectangle 16"/>
          <p:cNvSpPr>
            <a:spLocks noChangeArrowheads="1"/>
          </p:cNvSpPr>
          <p:nvPr/>
        </p:nvSpPr>
        <p:spPr bwMode="gray">
          <a:xfrm>
            <a:off x="0" y="0"/>
            <a:ext cx="9144000" cy="981075"/>
          </a:xfrm>
          <a:prstGeom prst="rect">
            <a:avLst/>
          </a:prstGeom>
          <a:gradFill rotWithShape="1">
            <a:gsLst>
              <a:gs pos="0">
                <a:schemeClr val="tx1"/>
              </a:gs>
              <a:gs pos="100000">
                <a:schemeClr val="tx2"/>
              </a:gs>
            </a:gsLst>
            <a:lin ang="0" scaled="1"/>
          </a:gradFill>
          <a:ln w="9525">
            <a:noFill/>
            <a:miter lim="800000"/>
          </a:ln>
          <a:effectLst/>
        </p:spPr>
        <p:txBody>
          <a:bodyPr wrap="none" anchor="ctr"/>
          <a:p>
            <a:pPr lvl="0" eaLnBrk="1" hangingPunct="1"/>
            <a:endParaRPr lang="zh-CN" altLang="en-US" dirty="0">
              <a:latin typeface="Arial" panose="020B0604020202020204" pitchFamily="34" charset="0"/>
            </a:endParaRPr>
          </a:p>
        </p:txBody>
      </p:sp>
      <p:grpSp>
        <p:nvGrpSpPr>
          <p:cNvPr id="1033" name="Group 17"/>
          <p:cNvGrpSpPr/>
          <p:nvPr/>
        </p:nvGrpSpPr>
        <p:grpSpPr>
          <a:xfrm>
            <a:off x="6729413" y="-11112"/>
            <a:ext cx="2414587" cy="992187"/>
            <a:chOff x="0" y="390"/>
            <a:chExt cx="5760" cy="2202"/>
          </a:xfrm>
        </p:grpSpPr>
        <p:graphicFrame>
          <p:nvGraphicFramePr>
            <p:cNvPr id="1026" name="Object 18"/>
            <p:cNvGraphicFramePr/>
            <p:nvPr userDrawn="1"/>
          </p:nvGraphicFramePr>
          <p:xfrm>
            <a:off x="0" y="390"/>
            <a:ext cx="1962" cy="2202"/>
          </p:xfrm>
          <a:graphic>
            <a:graphicData uri="http://schemas.openxmlformats.org/presentationml/2006/ole">
              <mc:AlternateContent xmlns:mc="http://schemas.openxmlformats.org/markup-compatibility/2006">
                <mc:Choice xmlns:v="urn:schemas-microsoft-com:vml" Requires="v">
                  <p:oleObj spid="_x0000_s3079" name="" r:id="rId14" imgW="4241800" imgH="5397500" progId="Photoshop.Image.6">
                    <p:embed/>
                  </p:oleObj>
                </mc:Choice>
                <mc:Fallback>
                  <p:oleObj name="" r:id="rId14" imgW="4241800" imgH="5397500" progId="Photoshop.Image.6">
                    <p:embed/>
                    <p:pic>
                      <p:nvPicPr>
                        <p:cNvPr id="0" name="图片 3078"/>
                        <p:cNvPicPr/>
                        <p:nvPr/>
                      </p:nvPicPr>
                      <p:blipFill>
                        <a:blip r:embed="rId15"/>
                        <a:stretch>
                          <a:fillRect/>
                        </a:stretch>
                      </p:blipFill>
                      <p:spPr>
                        <a:xfrm>
                          <a:off x="0" y="390"/>
                          <a:ext cx="1962" cy="2202"/>
                        </a:xfrm>
                        <a:prstGeom prst="rect">
                          <a:avLst/>
                        </a:prstGeom>
                        <a:noFill/>
                        <a:ln w="38100">
                          <a:noFill/>
                          <a:miter/>
                        </a:ln>
                      </p:spPr>
                    </p:pic>
                  </p:oleObj>
                </mc:Fallback>
              </mc:AlternateContent>
            </a:graphicData>
          </a:graphic>
        </p:graphicFrame>
        <p:graphicFrame>
          <p:nvGraphicFramePr>
            <p:cNvPr id="1027" name="Object 19"/>
            <p:cNvGraphicFramePr/>
            <p:nvPr userDrawn="1"/>
          </p:nvGraphicFramePr>
          <p:xfrm>
            <a:off x="3888" y="390"/>
            <a:ext cx="1872" cy="2202"/>
          </p:xfrm>
          <a:graphic>
            <a:graphicData uri="http://schemas.openxmlformats.org/presentationml/2006/ole">
              <mc:AlternateContent xmlns:mc="http://schemas.openxmlformats.org/markup-compatibility/2006">
                <mc:Choice xmlns:v="urn:schemas-microsoft-com:vml" Requires="v">
                  <p:oleObj spid="_x0000_s3076" name="" r:id="rId16" imgW="3263900" imgH="4864100" progId="Photoshop.Image.6">
                    <p:embed/>
                  </p:oleObj>
                </mc:Choice>
                <mc:Fallback>
                  <p:oleObj name="" r:id="rId16" imgW="3263900" imgH="4864100" progId="Photoshop.Image.6">
                    <p:embed/>
                    <p:pic>
                      <p:nvPicPr>
                        <p:cNvPr id="0" name="图片 3075"/>
                        <p:cNvPicPr/>
                        <p:nvPr/>
                      </p:nvPicPr>
                      <p:blipFill>
                        <a:blip r:embed="rId17"/>
                        <a:stretch>
                          <a:fillRect/>
                        </a:stretch>
                      </p:blipFill>
                      <p:spPr>
                        <a:xfrm>
                          <a:off x="3888" y="390"/>
                          <a:ext cx="1872" cy="2202"/>
                        </a:xfrm>
                        <a:prstGeom prst="rect">
                          <a:avLst/>
                        </a:prstGeom>
                        <a:noFill/>
                        <a:ln w="38100">
                          <a:noFill/>
                          <a:miter/>
                        </a:ln>
                      </p:spPr>
                    </p:pic>
                  </p:oleObj>
                </mc:Fallback>
              </mc:AlternateContent>
            </a:graphicData>
          </a:graphic>
        </p:graphicFrame>
        <p:graphicFrame>
          <p:nvGraphicFramePr>
            <p:cNvPr id="1028" name="Object 20"/>
            <p:cNvGraphicFramePr/>
            <p:nvPr userDrawn="1"/>
          </p:nvGraphicFramePr>
          <p:xfrm>
            <a:off x="1958" y="390"/>
            <a:ext cx="1930" cy="2202"/>
          </p:xfrm>
          <a:graphic>
            <a:graphicData uri="http://schemas.openxmlformats.org/presentationml/2006/ole">
              <mc:AlternateContent xmlns:mc="http://schemas.openxmlformats.org/markup-compatibility/2006">
                <mc:Choice xmlns:v="urn:schemas-microsoft-com:vml" Requires="v">
                  <p:oleObj spid="_x0000_s3077" name="" r:id="rId18" imgW="3492500" imgH="4927600" progId="Photoshop.Image.6">
                    <p:embed/>
                  </p:oleObj>
                </mc:Choice>
                <mc:Fallback>
                  <p:oleObj name="" r:id="rId18" imgW="3492500" imgH="4927600" progId="Photoshop.Image.6">
                    <p:embed/>
                    <p:pic>
                      <p:nvPicPr>
                        <p:cNvPr id="0" name="图片 3076"/>
                        <p:cNvPicPr/>
                        <p:nvPr/>
                      </p:nvPicPr>
                      <p:blipFill>
                        <a:blip r:embed="rId19"/>
                        <a:stretch>
                          <a:fillRect/>
                        </a:stretch>
                      </p:blipFill>
                      <p:spPr>
                        <a:xfrm>
                          <a:off x="1958" y="390"/>
                          <a:ext cx="1930" cy="2202"/>
                        </a:xfrm>
                        <a:prstGeom prst="rect">
                          <a:avLst/>
                        </a:prstGeom>
                        <a:noFill/>
                        <a:ln w="38100">
                          <a:noFill/>
                          <a:miter/>
                        </a:ln>
                      </p:spPr>
                    </p:pic>
                  </p:oleObj>
                </mc:Fallback>
              </mc:AlternateContent>
            </a:graphicData>
          </a:graphic>
        </p:graphicFrame>
      </p:grpSp>
      <p:sp>
        <p:nvSpPr>
          <p:cNvPr id="1034" name="Rectangle 3"/>
          <p:cNvSpPr>
            <a:spLocks noGrp="1"/>
          </p:cNvSpPr>
          <p:nvPr>
            <p:ph type="body" idx="1"/>
          </p:nvPr>
        </p:nvSpPr>
        <p:spPr>
          <a:xfrm>
            <a:off x="457200" y="137160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200400" y="6480175"/>
            <a:ext cx="2133600" cy="320675"/>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Verdana" panose="020B0604030504040204" pitchFamily="34" charset="0"/>
                <a:ea typeface="宋体" panose="02010600030101010101" pitchFamily="2" charset="-122"/>
              </a:defRPr>
            </a:lvl1pPr>
          </a:lstStyle>
          <a:p>
            <a:pPr lvl="0" eaLnBrk="1" hangingPunct="1"/>
            <a:fld id="{9A0DB2DC-4C9A-4742-B13C-FB6460FD3503}" type="slidenum">
              <a:rPr lang="zh-CN" altLang="en-US" dirty="0">
                <a:effectLst>
                  <a:outerShdw blurRad="38100" dist="38100" dir="2700000">
                    <a:srgbClr val="C0C0C0"/>
                  </a:outerShdw>
                </a:effectLst>
              </a:rPr>
            </a:fld>
            <a:endParaRPr lang="zh-CN" altLang="en-US" dirty="0">
              <a:effectLst>
                <a:outerShdw blurRad="38100" dist="38100" dir="2700000">
                  <a:srgbClr val="C0C0C0"/>
                </a:outerShdw>
              </a:effectLst>
            </a:endParaRPr>
          </a:p>
        </p:txBody>
      </p:sp>
      <p:sp>
        <p:nvSpPr>
          <p:cNvPr id="1036" name="Rectangle 2"/>
          <p:cNvSpPr>
            <a:spLocks noGrp="1"/>
          </p:cNvSpPr>
          <p:nvPr>
            <p:ph type="title"/>
          </p:nvPr>
        </p:nvSpPr>
        <p:spPr>
          <a:xfrm>
            <a:off x="457200" y="319088"/>
            <a:ext cx="6172200" cy="563562"/>
          </a:xfrm>
          <a:prstGeom prst="rect">
            <a:avLst/>
          </a:prstGeom>
          <a:noFill/>
          <a:ln w="9525">
            <a:noFill/>
          </a:ln>
        </p:spPr>
        <p:txBody>
          <a:bodyPr anchor="ctr" anchorCtr="0"/>
          <a:p>
            <a:pPr lvl="0"/>
            <a:r>
              <a:rPr lang="en-US" altLang="zh-CN" dirty="0"/>
              <a:t>Click to edit Master title</a:t>
            </a:r>
            <a:br>
              <a:rPr lang="en-US" altLang="zh-CN" dirty="0"/>
            </a:br>
            <a:r>
              <a:rPr lang="en-US" altLang="zh-CN" dirty="0"/>
              <a:t>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anose="020B0604030504040204" pitchFamily="34" charset="0"/>
        </a:defRPr>
      </a:lvl2pPr>
      <a:lvl3pPr algn="l" rtl="0" fontAlgn="base">
        <a:spcBef>
          <a:spcPct val="0"/>
        </a:spcBef>
        <a:spcAft>
          <a:spcPct val="0"/>
        </a:spcAft>
        <a:defRPr sz="3200" b="1">
          <a:solidFill>
            <a:schemeClr val="bg1"/>
          </a:solidFill>
          <a:latin typeface="Verdana" panose="020B0604030504040204" pitchFamily="34" charset="0"/>
        </a:defRPr>
      </a:lvl3pPr>
      <a:lvl4pPr algn="l" rtl="0" fontAlgn="base">
        <a:spcBef>
          <a:spcPct val="0"/>
        </a:spcBef>
        <a:spcAft>
          <a:spcPct val="0"/>
        </a:spcAft>
        <a:defRPr sz="3200" b="1">
          <a:solidFill>
            <a:schemeClr val="bg1"/>
          </a:solidFill>
          <a:latin typeface="Verdana" panose="020B0604030504040204" pitchFamily="34" charset="0"/>
        </a:defRPr>
      </a:lvl4pPr>
      <a:lvl5pPr algn="l" rtl="0" fontAlgn="base">
        <a:spcBef>
          <a:spcPct val="0"/>
        </a:spcBef>
        <a:spcAft>
          <a:spcPct val="0"/>
        </a:spcAft>
        <a:defRPr sz="3200" b="1">
          <a:solidFill>
            <a:schemeClr val="bg1"/>
          </a:solidFill>
          <a:latin typeface="Verdana" panose="020B060403050404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rtl="0" fontAlgn="base">
        <a:spcBef>
          <a:spcPct val="20000"/>
        </a:spcBef>
        <a:spcAft>
          <a:spcPct val="0"/>
        </a:spcAft>
        <a:buClr>
          <a:schemeClr val="tx1"/>
        </a:buClr>
        <a:buChar char="•"/>
        <a:defRPr sz="2400">
          <a:solidFill>
            <a:schemeClr val="tx1"/>
          </a:solidFill>
          <a:latin typeface="Arial" panose="020B0604020202020204" pitchFamily="34" charset="0"/>
        </a:defRPr>
      </a:lvl3pPr>
      <a:lvl4pPr marL="1600200" indent="-228600" algn="l" rtl="0" fontAlgn="base">
        <a:spcBef>
          <a:spcPct val="20000"/>
        </a:spcBef>
        <a:spcAft>
          <a:spcPct val="0"/>
        </a:spcAft>
        <a:buChar char="–"/>
        <a:defRPr sz="2000">
          <a:solidFill>
            <a:schemeClr val="tx1"/>
          </a:solidFill>
          <a:latin typeface="Arial" panose="020B0604020202020204" pitchFamily="34" charset="0"/>
        </a:defRPr>
      </a:lvl4pPr>
      <a:lvl5pPr marL="2057400" indent="-228600" algn="l" rtl="0" fontAlgn="base">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17" name="Group 13"/>
          <p:cNvGrpSpPr/>
          <p:nvPr/>
        </p:nvGrpSpPr>
        <p:grpSpPr>
          <a:xfrm>
            <a:off x="0" y="914400"/>
            <a:ext cx="17373600" cy="1809750"/>
            <a:chOff x="0" y="576"/>
            <a:chExt cx="10944" cy="1140"/>
          </a:xfrm>
        </p:grpSpPr>
        <p:sp>
          <p:nvSpPr>
            <p:cNvPr id="15371" name="Film"/>
            <p:cNvSpPr>
              <a:spLocks noEditPoints="1"/>
            </p:cNvSpPr>
            <p:nvPr/>
          </p:nvSpPr>
          <p:spPr>
            <a:xfrm rot="5400000">
              <a:off x="34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2" name="Film"/>
            <p:cNvSpPr>
              <a:spLocks noEditPoints="1"/>
            </p:cNvSpPr>
            <p:nvPr/>
          </p:nvSpPr>
          <p:spPr>
            <a:xfrm rot="5400000">
              <a:off x="2166"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3" name="Film"/>
            <p:cNvSpPr>
              <a:spLocks noEditPoints="1"/>
            </p:cNvSpPr>
            <p:nvPr/>
          </p:nvSpPr>
          <p:spPr>
            <a:xfrm rot="5400000">
              <a:off x="3990"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4" name="Film"/>
            <p:cNvSpPr>
              <a:spLocks noEditPoints="1"/>
            </p:cNvSpPr>
            <p:nvPr/>
          </p:nvSpPr>
          <p:spPr>
            <a:xfrm rot="5400000">
              <a:off x="5814"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5" name="Film"/>
            <p:cNvSpPr>
              <a:spLocks noEditPoints="1"/>
            </p:cNvSpPr>
            <p:nvPr/>
          </p:nvSpPr>
          <p:spPr>
            <a:xfrm rot="5400000">
              <a:off x="7638"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6" name="Film"/>
            <p:cNvSpPr>
              <a:spLocks noEditPoints="1"/>
            </p:cNvSpPr>
            <p:nvPr/>
          </p:nvSpPr>
          <p:spPr>
            <a:xfrm rot="5400000">
              <a:off x="946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grpSp>
      <p:grpSp>
        <p:nvGrpSpPr>
          <p:cNvPr id="21518" name="Group 14"/>
          <p:cNvGrpSpPr/>
          <p:nvPr/>
        </p:nvGrpSpPr>
        <p:grpSpPr>
          <a:xfrm>
            <a:off x="-8153400" y="5124450"/>
            <a:ext cx="17373600" cy="1809750"/>
            <a:chOff x="0" y="576"/>
            <a:chExt cx="10944" cy="1140"/>
          </a:xfrm>
        </p:grpSpPr>
        <p:sp>
          <p:nvSpPr>
            <p:cNvPr id="15365" name="Film"/>
            <p:cNvSpPr>
              <a:spLocks noEditPoints="1"/>
            </p:cNvSpPr>
            <p:nvPr/>
          </p:nvSpPr>
          <p:spPr>
            <a:xfrm rot="5400000">
              <a:off x="34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6" name="Film"/>
            <p:cNvSpPr>
              <a:spLocks noEditPoints="1"/>
            </p:cNvSpPr>
            <p:nvPr/>
          </p:nvSpPr>
          <p:spPr>
            <a:xfrm rot="5400000">
              <a:off x="2166"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7" name="Film"/>
            <p:cNvSpPr>
              <a:spLocks noEditPoints="1"/>
            </p:cNvSpPr>
            <p:nvPr/>
          </p:nvSpPr>
          <p:spPr>
            <a:xfrm rot="5400000">
              <a:off x="3990"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8" name="Film"/>
            <p:cNvSpPr>
              <a:spLocks noEditPoints="1"/>
            </p:cNvSpPr>
            <p:nvPr/>
          </p:nvSpPr>
          <p:spPr>
            <a:xfrm rot="5400000">
              <a:off x="5814"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69" name="Film"/>
            <p:cNvSpPr>
              <a:spLocks noEditPoints="1"/>
            </p:cNvSpPr>
            <p:nvPr/>
          </p:nvSpPr>
          <p:spPr>
            <a:xfrm rot="5400000">
              <a:off x="7638"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sp>
          <p:nvSpPr>
            <p:cNvPr id="15370" name="Film"/>
            <p:cNvSpPr>
              <a:spLocks noEditPoints="1"/>
            </p:cNvSpPr>
            <p:nvPr/>
          </p:nvSpPr>
          <p:spPr>
            <a:xfrm rot="5400000">
              <a:off x="9462" y="234"/>
              <a:ext cx="1140" cy="1824"/>
            </a:xfrm>
            <a:custGeom>
              <a:avLst/>
              <a:gdLst>
                <a:gd name="txL" fmla="*/ 4964 w 21600"/>
                <a:gd name="txT" fmla="*/ 8124 h 21600"/>
                <a:gd name="txR" fmla="*/ 17072 w 21600"/>
                <a:gd name="txB" fmla="*/ 13429 h 21600"/>
              </a:gdLst>
              <a:ahLst/>
              <a:cxnLst>
                <a:cxn ang="0">
                  <a:pos x="0" y="0"/>
                </a:cxn>
                <a:cxn ang="0">
                  <a:pos x="2" y="0"/>
                </a:cxn>
                <a:cxn ang="0">
                  <a:pos x="3" y="0"/>
                </a:cxn>
                <a:cxn ang="0">
                  <a:pos x="3" y="7"/>
                </a:cxn>
                <a:cxn ang="0">
                  <a:pos x="3" y="13"/>
                </a:cxn>
                <a:cxn ang="0">
                  <a:pos x="2" y="13"/>
                </a:cxn>
                <a:cxn ang="0">
                  <a:pos x="0" y="13"/>
                </a:cxn>
                <a:cxn ang="0">
                  <a:pos x="0" y="7"/>
                </a:cxn>
              </a:cxnLst>
              <a:rect l="txL" t="txT" r="txR" b="txB"/>
              <a:pathLst>
                <a:path w="21600" h="21600">
                  <a:moveTo>
                    <a:pt x="21600" y="0"/>
                  </a:moveTo>
                  <a:lnTo>
                    <a:pt x="21600" y="21600"/>
                  </a:lnTo>
                  <a:lnTo>
                    <a:pt x="0" y="21600"/>
                  </a:lnTo>
                  <a:lnTo>
                    <a:pt x="0" y="0"/>
                  </a:lnTo>
                  <a:lnTo>
                    <a:pt x="21600" y="0"/>
                  </a:lnTo>
                  <a:close/>
                </a:path>
                <a:path w="21600" h="21600">
                  <a:moveTo>
                    <a:pt x="3014" y="21600"/>
                  </a:moveTo>
                  <a:lnTo>
                    <a:pt x="3014" y="0"/>
                  </a:lnTo>
                  <a:lnTo>
                    <a:pt x="0" y="0"/>
                  </a:lnTo>
                  <a:lnTo>
                    <a:pt x="0" y="21600"/>
                  </a:lnTo>
                  <a:lnTo>
                    <a:pt x="3014" y="21600"/>
                  </a:lnTo>
                  <a:close/>
                </a:path>
                <a:path w="21600" h="21600">
                  <a:moveTo>
                    <a:pt x="21600" y="21600"/>
                  </a:moveTo>
                  <a:lnTo>
                    <a:pt x="21600" y="0"/>
                  </a:lnTo>
                  <a:lnTo>
                    <a:pt x="18586" y="0"/>
                  </a:lnTo>
                  <a:lnTo>
                    <a:pt x="18586" y="21600"/>
                  </a:lnTo>
                  <a:lnTo>
                    <a:pt x="21600" y="21600"/>
                  </a:lnTo>
                  <a:close/>
                </a:path>
                <a:path w="21600" h="21600">
                  <a:moveTo>
                    <a:pt x="6028" y="6574"/>
                  </a:moveTo>
                  <a:lnTo>
                    <a:pt x="15572" y="6574"/>
                  </a:lnTo>
                  <a:lnTo>
                    <a:pt x="16074" y="6574"/>
                  </a:lnTo>
                  <a:lnTo>
                    <a:pt x="16326" y="6457"/>
                  </a:lnTo>
                  <a:lnTo>
                    <a:pt x="16577" y="6339"/>
                  </a:lnTo>
                  <a:lnTo>
                    <a:pt x="16828" y="6222"/>
                  </a:lnTo>
                  <a:lnTo>
                    <a:pt x="17079" y="6222"/>
                  </a:lnTo>
                  <a:lnTo>
                    <a:pt x="17330" y="5987"/>
                  </a:lnTo>
                  <a:lnTo>
                    <a:pt x="17330" y="5870"/>
                  </a:lnTo>
                  <a:lnTo>
                    <a:pt x="17581" y="5635"/>
                  </a:lnTo>
                  <a:lnTo>
                    <a:pt x="17581" y="1526"/>
                  </a:lnTo>
                  <a:lnTo>
                    <a:pt x="17330" y="1291"/>
                  </a:lnTo>
                  <a:lnTo>
                    <a:pt x="17330" y="1174"/>
                  </a:lnTo>
                  <a:lnTo>
                    <a:pt x="17079" y="1057"/>
                  </a:lnTo>
                  <a:lnTo>
                    <a:pt x="16828" y="939"/>
                  </a:lnTo>
                  <a:lnTo>
                    <a:pt x="16577" y="822"/>
                  </a:lnTo>
                  <a:lnTo>
                    <a:pt x="16326" y="704"/>
                  </a:lnTo>
                  <a:lnTo>
                    <a:pt x="16074" y="704"/>
                  </a:lnTo>
                  <a:lnTo>
                    <a:pt x="15572" y="587"/>
                  </a:lnTo>
                  <a:lnTo>
                    <a:pt x="6028" y="587"/>
                  </a:lnTo>
                  <a:lnTo>
                    <a:pt x="5526" y="704"/>
                  </a:lnTo>
                  <a:lnTo>
                    <a:pt x="5274" y="704"/>
                  </a:lnTo>
                  <a:lnTo>
                    <a:pt x="5023" y="822"/>
                  </a:lnTo>
                  <a:lnTo>
                    <a:pt x="4772" y="939"/>
                  </a:lnTo>
                  <a:lnTo>
                    <a:pt x="4521" y="1057"/>
                  </a:lnTo>
                  <a:lnTo>
                    <a:pt x="4270" y="1174"/>
                  </a:lnTo>
                  <a:lnTo>
                    <a:pt x="4270" y="1291"/>
                  </a:lnTo>
                  <a:lnTo>
                    <a:pt x="4019" y="1526"/>
                  </a:lnTo>
                  <a:lnTo>
                    <a:pt x="4019" y="5635"/>
                  </a:lnTo>
                  <a:lnTo>
                    <a:pt x="4270" y="5870"/>
                  </a:lnTo>
                  <a:lnTo>
                    <a:pt x="4270" y="5987"/>
                  </a:lnTo>
                  <a:lnTo>
                    <a:pt x="4521" y="6222"/>
                  </a:lnTo>
                  <a:lnTo>
                    <a:pt x="4772" y="6222"/>
                  </a:lnTo>
                  <a:lnTo>
                    <a:pt x="5023" y="6339"/>
                  </a:lnTo>
                  <a:lnTo>
                    <a:pt x="5274" y="6457"/>
                  </a:lnTo>
                  <a:lnTo>
                    <a:pt x="5526" y="6574"/>
                  </a:lnTo>
                  <a:lnTo>
                    <a:pt x="6028" y="6574"/>
                  </a:lnTo>
                  <a:close/>
                </a:path>
                <a:path w="21600" h="21600">
                  <a:moveTo>
                    <a:pt x="6028" y="13617"/>
                  </a:moveTo>
                  <a:lnTo>
                    <a:pt x="15572" y="13617"/>
                  </a:lnTo>
                  <a:lnTo>
                    <a:pt x="16074" y="13617"/>
                  </a:lnTo>
                  <a:lnTo>
                    <a:pt x="16326" y="13617"/>
                  </a:lnTo>
                  <a:lnTo>
                    <a:pt x="16577" y="13500"/>
                  </a:lnTo>
                  <a:lnTo>
                    <a:pt x="16828" y="13383"/>
                  </a:lnTo>
                  <a:lnTo>
                    <a:pt x="17079" y="13265"/>
                  </a:lnTo>
                  <a:lnTo>
                    <a:pt x="17330" y="13148"/>
                  </a:lnTo>
                  <a:lnTo>
                    <a:pt x="17330" y="12913"/>
                  </a:lnTo>
                  <a:lnTo>
                    <a:pt x="17581" y="12796"/>
                  </a:lnTo>
                  <a:lnTo>
                    <a:pt x="17581" y="8687"/>
                  </a:lnTo>
                  <a:lnTo>
                    <a:pt x="17330" y="8452"/>
                  </a:lnTo>
                  <a:lnTo>
                    <a:pt x="17330" y="8335"/>
                  </a:lnTo>
                  <a:lnTo>
                    <a:pt x="17079" y="8217"/>
                  </a:lnTo>
                  <a:lnTo>
                    <a:pt x="16828" y="7983"/>
                  </a:lnTo>
                  <a:lnTo>
                    <a:pt x="16577" y="7983"/>
                  </a:lnTo>
                  <a:lnTo>
                    <a:pt x="16326" y="7865"/>
                  </a:lnTo>
                  <a:lnTo>
                    <a:pt x="16074" y="7865"/>
                  </a:lnTo>
                  <a:lnTo>
                    <a:pt x="15572" y="7748"/>
                  </a:lnTo>
                  <a:lnTo>
                    <a:pt x="6028" y="7748"/>
                  </a:lnTo>
                  <a:lnTo>
                    <a:pt x="5526" y="7865"/>
                  </a:lnTo>
                  <a:lnTo>
                    <a:pt x="5274" y="7865"/>
                  </a:lnTo>
                  <a:lnTo>
                    <a:pt x="5023" y="7983"/>
                  </a:lnTo>
                  <a:lnTo>
                    <a:pt x="4772" y="7983"/>
                  </a:lnTo>
                  <a:lnTo>
                    <a:pt x="4521" y="8217"/>
                  </a:lnTo>
                  <a:lnTo>
                    <a:pt x="4270" y="8335"/>
                  </a:lnTo>
                  <a:lnTo>
                    <a:pt x="4270" y="8452"/>
                  </a:lnTo>
                  <a:lnTo>
                    <a:pt x="4019" y="8687"/>
                  </a:lnTo>
                  <a:lnTo>
                    <a:pt x="4019" y="12796"/>
                  </a:lnTo>
                  <a:lnTo>
                    <a:pt x="4270" y="12913"/>
                  </a:lnTo>
                  <a:lnTo>
                    <a:pt x="4270" y="13148"/>
                  </a:lnTo>
                  <a:lnTo>
                    <a:pt x="4521" y="13265"/>
                  </a:lnTo>
                  <a:lnTo>
                    <a:pt x="4772" y="13383"/>
                  </a:lnTo>
                  <a:lnTo>
                    <a:pt x="5023" y="13500"/>
                  </a:lnTo>
                  <a:lnTo>
                    <a:pt x="5274" y="13617"/>
                  </a:lnTo>
                  <a:lnTo>
                    <a:pt x="5526" y="13617"/>
                  </a:lnTo>
                  <a:lnTo>
                    <a:pt x="6028" y="13617"/>
                  </a:lnTo>
                  <a:close/>
                </a:path>
                <a:path w="21600" h="21600">
                  <a:moveTo>
                    <a:pt x="6028" y="20778"/>
                  </a:moveTo>
                  <a:lnTo>
                    <a:pt x="15572" y="20778"/>
                  </a:lnTo>
                  <a:lnTo>
                    <a:pt x="16074" y="20778"/>
                  </a:lnTo>
                  <a:lnTo>
                    <a:pt x="16326" y="20661"/>
                  </a:lnTo>
                  <a:lnTo>
                    <a:pt x="16577" y="20661"/>
                  </a:lnTo>
                  <a:lnTo>
                    <a:pt x="16828" y="20543"/>
                  </a:lnTo>
                  <a:lnTo>
                    <a:pt x="17079" y="20426"/>
                  </a:lnTo>
                  <a:lnTo>
                    <a:pt x="17330" y="20309"/>
                  </a:lnTo>
                  <a:lnTo>
                    <a:pt x="17330" y="20074"/>
                  </a:lnTo>
                  <a:lnTo>
                    <a:pt x="17581" y="19957"/>
                  </a:lnTo>
                  <a:lnTo>
                    <a:pt x="17581" y="15730"/>
                  </a:lnTo>
                  <a:lnTo>
                    <a:pt x="17330" y="15613"/>
                  </a:lnTo>
                  <a:lnTo>
                    <a:pt x="17330" y="15378"/>
                  </a:lnTo>
                  <a:lnTo>
                    <a:pt x="17079" y="15378"/>
                  </a:lnTo>
                  <a:lnTo>
                    <a:pt x="16828" y="15143"/>
                  </a:lnTo>
                  <a:lnTo>
                    <a:pt x="16577" y="15026"/>
                  </a:lnTo>
                  <a:lnTo>
                    <a:pt x="16326" y="15026"/>
                  </a:lnTo>
                  <a:lnTo>
                    <a:pt x="16074" y="15026"/>
                  </a:lnTo>
                  <a:lnTo>
                    <a:pt x="15572" y="14909"/>
                  </a:lnTo>
                  <a:lnTo>
                    <a:pt x="6028" y="14909"/>
                  </a:lnTo>
                  <a:lnTo>
                    <a:pt x="5526" y="15026"/>
                  </a:lnTo>
                  <a:lnTo>
                    <a:pt x="5274" y="15026"/>
                  </a:lnTo>
                  <a:lnTo>
                    <a:pt x="5023" y="15026"/>
                  </a:lnTo>
                  <a:lnTo>
                    <a:pt x="4772" y="15143"/>
                  </a:lnTo>
                  <a:lnTo>
                    <a:pt x="4521" y="15378"/>
                  </a:lnTo>
                  <a:lnTo>
                    <a:pt x="4270" y="15378"/>
                  </a:lnTo>
                  <a:lnTo>
                    <a:pt x="4270" y="15613"/>
                  </a:lnTo>
                  <a:lnTo>
                    <a:pt x="4019" y="15730"/>
                  </a:lnTo>
                  <a:lnTo>
                    <a:pt x="4019" y="19957"/>
                  </a:lnTo>
                  <a:lnTo>
                    <a:pt x="4270" y="20074"/>
                  </a:lnTo>
                  <a:lnTo>
                    <a:pt x="4270" y="20309"/>
                  </a:lnTo>
                  <a:lnTo>
                    <a:pt x="4521" y="20426"/>
                  </a:lnTo>
                  <a:lnTo>
                    <a:pt x="4772" y="20543"/>
                  </a:lnTo>
                  <a:lnTo>
                    <a:pt x="5023" y="20661"/>
                  </a:lnTo>
                  <a:lnTo>
                    <a:pt x="5274" y="20661"/>
                  </a:lnTo>
                  <a:lnTo>
                    <a:pt x="5526" y="20778"/>
                  </a:lnTo>
                  <a:lnTo>
                    <a:pt x="6028" y="20778"/>
                  </a:lnTo>
                  <a:close/>
                </a:path>
                <a:path w="21600" h="21600">
                  <a:moveTo>
                    <a:pt x="753" y="1291"/>
                  </a:moveTo>
                  <a:lnTo>
                    <a:pt x="2260" y="1291"/>
                  </a:lnTo>
                  <a:lnTo>
                    <a:pt x="2260" y="235"/>
                  </a:lnTo>
                  <a:lnTo>
                    <a:pt x="753" y="235"/>
                  </a:lnTo>
                  <a:lnTo>
                    <a:pt x="753" y="1291"/>
                  </a:lnTo>
                  <a:close/>
                </a:path>
                <a:path w="21600" h="21600">
                  <a:moveTo>
                    <a:pt x="753" y="2700"/>
                  </a:moveTo>
                  <a:lnTo>
                    <a:pt x="2260" y="2700"/>
                  </a:lnTo>
                  <a:lnTo>
                    <a:pt x="2260" y="1643"/>
                  </a:lnTo>
                  <a:lnTo>
                    <a:pt x="753" y="1643"/>
                  </a:lnTo>
                  <a:lnTo>
                    <a:pt x="753" y="2700"/>
                  </a:lnTo>
                  <a:close/>
                </a:path>
                <a:path w="21600" h="21600">
                  <a:moveTo>
                    <a:pt x="753" y="4109"/>
                  </a:moveTo>
                  <a:lnTo>
                    <a:pt x="2260" y="4109"/>
                  </a:lnTo>
                  <a:lnTo>
                    <a:pt x="2260" y="3052"/>
                  </a:lnTo>
                  <a:lnTo>
                    <a:pt x="753" y="3052"/>
                  </a:lnTo>
                  <a:lnTo>
                    <a:pt x="753" y="4109"/>
                  </a:lnTo>
                  <a:close/>
                </a:path>
                <a:path w="21600" h="21600">
                  <a:moveTo>
                    <a:pt x="753" y="5517"/>
                  </a:moveTo>
                  <a:lnTo>
                    <a:pt x="2260" y="5517"/>
                  </a:lnTo>
                  <a:lnTo>
                    <a:pt x="2260" y="4461"/>
                  </a:lnTo>
                  <a:lnTo>
                    <a:pt x="753" y="4461"/>
                  </a:lnTo>
                  <a:lnTo>
                    <a:pt x="753" y="5517"/>
                  </a:lnTo>
                  <a:close/>
                </a:path>
                <a:path w="21600" h="21600">
                  <a:moveTo>
                    <a:pt x="753" y="6926"/>
                  </a:moveTo>
                  <a:lnTo>
                    <a:pt x="2260" y="6926"/>
                  </a:lnTo>
                  <a:lnTo>
                    <a:pt x="2260" y="5870"/>
                  </a:lnTo>
                  <a:lnTo>
                    <a:pt x="753" y="5870"/>
                  </a:lnTo>
                  <a:lnTo>
                    <a:pt x="753" y="6926"/>
                  </a:lnTo>
                  <a:close/>
                </a:path>
                <a:path w="21600" h="21600">
                  <a:moveTo>
                    <a:pt x="753" y="8335"/>
                  </a:moveTo>
                  <a:lnTo>
                    <a:pt x="2260" y="8335"/>
                  </a:lnTo>
                  <a:lnTo>
                    <a:pt x="2260" y="7278"/>
                  </a:lnTo>
                  <a:lnTo>
                    <a:pt x="753" y="7278"/>
                  </a:lnTo>
                  <a:lnTo>
                    <a:pt x="753" y="8335"/>
                  </a:lnTo>
                  <a:close/>
                </a:path>
                <a:path w="21600" h="21600">
                  <a:moveTo>
                    <a:pt x="753" y="9743"/>
                  </a:moveTo>
                  <a:lnTo>
                    <a:pt x="2260" y="9743"/>
                  </a:lnTo>
                  <a:lnTo>
                    <a:pt x="2260" y="8687"/>
                  </a:lnTo>
                  <a:lnTo>
                    <a:pt x="753" y="8687"/>
                  </a:lnTo>
                  <a:lnTo>
                    <a:pt x="753" y="9743"/>
                  </a:lnTo>
                  <a:close/>
                </a:path>
                <a:path w="21600" h="21600">
                  <a:moveTo>
                    <a:pt x="753" y="11152"/>
                  </a:moveTo>
                  <a:lnTo>
                    <a:pt x="2260" y="11152"/>
                  </a:lnTo>
                  <a:lnTo>
                    <a:pt x="2260" y="10096"/>
                  </a:lnTo>
                  <a:lnTo>
                    <a:pt x="753" y="10096"/>
                  </a:lnTo>
                  <a:lnTo>
                    <a:pt x="753" y="11152"/>
                  </a:lnTo>
                  <a:close/>
                </a:path>
                <a:path w="21600" h="21600">
                  <a:moveTo>
                    <a:pt x="753" y="12561"/>
                  </a:moveTo>
                  <a:lnTo>
                    <a:pt x="2260" y="12561"/>
                  </a:lnTo>
                  <a:lnTo>
                    <a:pt x="2260" y="11504"/>
                  </a:lnTo>
                  <a:lnTo>
                    <a:pt x="753" y="11504"/>
                  </a:lnTo>
                  <a:lnTo>
                    <a:pt x="753" y="12561"/>
                  </a:lnTo>
                  <a:close/>
                </a:path>
                <a:path w="21600" h="21600">
                  <a:moveTo>
                    <a:pt x="753" y="13970"/>
                  </a:moveTo>
                  <a:lnTo>
                    <a:pt x="2260" y="13970"/>
                  </a:lnTo>
                  <a:lnTo>
                    <a:pt x="2260" y="12913"/>
                  </a:lnTo>
                  <a:lnTo>
                    <a:pt x="753" y="12913"/>
                  </a:lnTo>
                  <a:lnTo>
                    <a:pt x="753" y="13970"/>
                  </a:lnTo>
                  <a:close/>
                </a:path>
                <a:path w="21600" h="21600">
                  <a:moveTo>
                    <a:pt x="753" y="15378"/>
                  </a:moveTo>
                  <a:lnTo>
                    <a:pt x="2260" y="15378"/>
                  </a:lnTo>
                  <a:lnTo>
                    <a:pt x="2260" y="14322"/>
                  </a:lnTo>
                  <a:lnTo>
                    <a:pt x="753" y="14322"/>
                  </a:lnTo>
                  <a:lnTo>
                    <a:pt x="753" y="15378"/>
                  </a:lnTo>
                  <a:close/>
                </a:path>
                <a:path w="21600" h="21600">
                  <a:moveTo>
                    <a:pt x="753" y="16787"/>
                  </a:moveTo>
                  <a:lnTo>
                    <a:pt x="2260" y="16787"/>
                  </a:lnTo>
                  <a:lnTo>
                    <a:pt x="2260" y="15730"/>
                  </a:lnTo>
                  <a:lnTo>
                    <a:pt x="753" y="15730"/>
                  </a:lnTo>
                  <a:lnTo>
                    <a:pt x="753" y="16787"/>
                  </a:lnTo>
                  <a:close/>
                </a:path>
                <a:path w="21600" h="21600">
                  <a:moveTo>
                    <a:pt x="753" y="18196"/>
                  </a:moveTo>
                  <a:lnTo>
                    <a:pt x="2260" y="18196"/>
                  </a:lnTo>
                  <a:lnTo>
                    <a:pt x="2260" y="17139"/>
                  </a:lnTo>
                  <a:lnTo>
                    <a:pt x="753" y="17139"/>
                  </a:lnTo>
                  <a:lnTo>
                    <a:pt x="753" y="18196"/>
                  </a:lnTo>
                  <a:close/>
                </a:path>
                <a:path w="21600" h="21600">
                  <a:moveTo>
                    <a:pt x="753" y="19604"/>
                  </a:moveTo>
                  <a:lnTo>
                    <a:pt x="2260" y="19604"/>
                  </a:lnTo>
                  <a:lnTo>
                    <a:pt x="2260" y="18548"/>
                  </a:lnTo>
                  <a:lnTo>
                    <a:pt x="753" y="18548"/>
                  </a:lnTo>
                  <a:lnTo>
                    <a:pt x="753" y="19604"/>
                  </a:lnTo>
                  <a:close/>
                </a:path>
                <a:path w="21600" h="21600">
                  <a:moveTo>
                    <a:pt x="753" y="21013"/>
                  </a:moveTo>
                  <a:lnTo>
                    <a:pt x="2260" y="21013"/>
                  </a:lnTo>
                  <a:lnTo>
                    <a:pt x="2260" y="19957"/>
                  </a:lnTo>
                  <a:lnTo>
                    <a:pt x="753" y="19957"/>
                  </a:lnTo>
                  <a:lnTo>
                    <a:pt x="753" y="21013"/>
                  </a:lnTo>
                  <a:close/>
                </a:path>
                <a:path w="21600" h="21600">
                  <a:moveTo>
                    <a:pt x="19340" y="1409"/>
                  </a:moveTo>
                  <a:lnTo>
                    <a:pt x="20595" y="1409"/>
                  </a:lnTo>
                  <a:lnTo>
                    <a:pt x="20595" y="352"/>
                  </a:lnTo>
                  <a:lnTo>
                    <a:pt x="19340" y="352"/>
                  </a:lnTo>
                  <a:lnTo>
                    <a:pt x="19340" y="1409"/>
                  </a:lnTo>
                  <a:close/>
                </a:path>
                <a:path w="21600" h="21600">
                  <a:moveTo>
                    <a:pt x="19340" y="2700"/>
                  </a:moveTo>
                  <a:lnTo>
                    <a:pt x="20595" y="2700"/>
                  </a:lnTo>
                  <a:lnTo>
                    <a:pt x="20595" y="1643"/>
                  </a:lnTo>
                  <a:lnTo>
                    <a:pt x="19340" y="1643"/>
                  </a:lnTo>
                  <a:lnTo>
                    <a:pt x="19340" y="2700"/>
                  </a:lnTo>
                  <a:close/>
                </a:path>
                <a:path w="21600" h="21600">
                  <a:moveTo>
                    <a:pt x="19340" y="4109"/>
                  </a:moveTo>
                  <a:lnTo>
                    <a:pt x="20595" y="4109"/>
                  </a:lnTo>
                  <a:lnTo>
                    <a:pt x="20595" y="3052"/>
                  </a:lnTo>
                  <a:lnTo>
                    <a:pt x="19340" y="3052"/>
                  </a:lnTo>
                  <a:lnTo>
                    <a:pt x="19340" y="4109"/>
                  </a:lnTo>
                  <a:close/>
                </a:path>
                <a:path w="21600" h="21600">
                  <a:moveTo>
                    <a:pt x="19340" y="5517"/>
                  </a:moveTo>
                  <a:lnTo>
                    <a:pt x="20595" y="5517"/>
                  </a:lnTo>
                  <a:lnTo>
                    <a:pt x="20595" y="4461"/>
                  </a:lnTo>
                  <a:lnTo>
                    <a:pt x="19340" y="4461"/>
                  </a:lnTo>
                  <a:lnTo>
                    <a:pt x="19340" y="5517"/>
                  </a:lnTo>
                  <a:close/>
                </a:path>
                <a:path w="21600" h="21600">
                  <a:moveTo>
                    <a:pt x="19340" y="6926"/>
                  </a:moveTo>
                  <a:lnTo>
                    <a:pt x="20595" y="6926"/>
                  </a:lnTo>
                  <a:lnTo>
                    <a:pt x="20595" y="5870"/>
                  </a:lnTo>
                  <a:lnTo>
                    <a:pt x="19340" y="5870"/>
                  </a:lnTo>
                  <a:lnTo>
                    <a:pt x="19340" y="6926"/>
                  </a:lnTo>
                  <a:close/>
                </a:path>
                <a:path w="21600" h="21600">
                  <a:moveTo>
                    <a:pt x="19340" y="8335"/>
                  </a:moveTo>
                  <a:lnTo>
                    <a:pt x="20595" y="8335"/>
                  </a:lnTo>
                  <a:lnTo>
                    <a:pt x="20595" y="7278"/>
                  </a:lnTo>
                  <a:lnTo>
                    <a:pt x="19340" y="7278"/>
                  </a:lnTo>
                  <a:lnTo>
                    <a:pt x="19340" y="8335"/>
                  </a:lnTo>
                  <a:close/>
                </a:path>
                <a:path w="21600" h="21600">
                  <a:moveTo>
                    <a:pt x="19340" y="9743"/>
                  </a:moveTo>
                  <a:lnTo>
                    <a:pt x="20595" y="9743"/>
                  </a:lnTo>
                  <a:lnTo>
                    <a:pt x="20595" y="8687"/>
                  </a:lnTo>
                  <a:lnTo>
                    <a:pt x="19340" y="8687"/>
                  </a:lnTo>
                  <a:lnTo>
                    <a:pt x="19340" y="9743"/>
                  </a:lnTo>
                  <a:close/>
                </a:path>
                <a:path w="21600" h="21600">
                  <a:moveTo>
                    <a:pt x="19340" y="11152"/>
                  </a:moveTo>
                  <a:lnTo>
                    <a:pt x="20595" y="11152"/>
                  </a:lnTo>
                  <a:lnTo>
                    <a:pt x="20595" y="10096"/>
                  </a:lnTo>
                  <a:lnTo>
                    <a:pt x="19340" y="10096"/>
                  </a:lnTo>
                  <a:lnTo>
                    <a:pt x="19340" y="11152"/>
                  </a:lnTo>
                  <a:close/>
                </a:path>
                <a:path w="21600" h="21600">
                  <a:moveTo>
                    <a:pt x="19340" y="12561"/>
                  </a:moveTo>
                  <a:lnTo>
                    <a:pt x="20595" y="12561"/>
                  </a:lnTo>
                  <a:lnTo>
                    <a:pt x="20595" y="11504"/>
                  </a:lnTo>
                  <a:lnTo>
                    <a:pt x="19340" y="11504"/>
                  </a:lnTo>
                  <a:lnTo>
                    <a:pt x="19340" y="12561"/>
                  </a:lnTo>
                  <a:close/>
                </a:path>
                <a:path w="21600" h="21600">
                  <a:moveTo>
                    <a:pt x="19340" y="13970"/>
                  </a:moveTo>
                  <a:lnTo>
                    <a:pt x="20595" y="13970"/>
                  </a:lnTo>
                  <a:lnTo>
                    <a:pt x="20595" y="12913"/>
                  </a:lnTo>
                  <a:lnTo>
                    <a:pt x="19340" y="12913"/>
                  </a:lnTo>
                  <a:lnTo>
                    <a:pt x="19340" y="13970"/>
                  </a:lnTo>
                  <a:close/>
                </a:path>
                <a:path w="21600" h="21600">
                  <a:moveTo>
                    <a:pt x="19340" y="15378"/>
                  </a:moveTo>
                  <a:lnTo>
                    <a:pt x="20595" y="15378"/>
                  </a:lnTo>
                  <a:lnTo>
                    <a:pt x="20595" y="14322"/>
                  </a:lnTo>
                  <a:lnTo>
                    <a:pt x="19340" y="14322"/>
                  </a:lnTo>
                  <a:lnTo>
                    <a:pt x="19340" y="15378"/>
                  </a:lnTo>
                  <a:close/>
                </a:path>
                <a:path w="21600" h="21600">
                  <a:moveTo>
                    <a:pt x="19340" y="16787"/>
                  </a:moveTo>
                  <a:lnTo>
                    <a:pt x="20595" y="16787"/>
                  </a:lnTo>
                  <a:lnTo>
                    <a:pt x="20595" y="15730"/>
                  </a:lnTo>
                  <a:lnTo>
                    <a:pt x="19340" y="15730"/>
                  </a:lnTo>
                  <a:lnTo>
                    <a:pt x="19340" y="16787"/>
                  </a:lnTo>
                  <a:close/>
                </a:path>
                <a:path w="21600" h="21600">
                  <a:moveTo>
                    <a:pt x="19340" y="18196"/>
                  </a:moveTo>
                  <a:lnTo>
                    <a:pt x="20595" y="18196"/>
                  </a:lnTo>
                  <a:lnTo>
                    <a:pt x="20595" y="17139"/>
                  </a:lnTo>
                  <a:lnTo>
                    <a:pt x="19340" y="17139"/>
                  </a:lnTo>
                  <a:lnTo>
                    <a:pt x="19340" y="18196"/>
                  </a:lnTo>
                  <a:close/>
                </a:path>
                <a:path w="21600" h="21600">
                  <a:moveTo>
                    <a:pt x="19340" y="19604"/>
                  </a:moveTo>
                  <a:lnTo>
                    <a:pt x="20595" y="19604"/>
                  </a:lnTo>
                  <a:lnTo>
                    <a:pt x="20595" y="18548"/>
                  </a:lnTo>
                  <a:lnTo>
                    <a:pt x="19340" y="18548"/>
                  </a:lnTo>
                  <a:lnTo>
                    <a:pt x="19340" y="19604"/>
                  </a:lnTo>
                  <a:close/>
                </a:path>
                <a:path w="21600" h="21600">
                  <a:moveTo>
                    <a:pt x="19340" y="21013"/>
                  </a:moveTo>
                  <a:lnTo>
                    <a:pt x="20595" y="21013"/>
                  </a:lnTo>
                  <a:lnTo>
                    <a:pt x="20595" y="19957"/>
                  </a:lnTo>
                  <a:lnTo>
                    <a:pt x="19340" y="19957"/>
                  </a:lnTo>
                  <a:lnTo>
                    <a:pt x="19340" y="21013"/>
                  </a:lnTo>
                  <a:close/>
                </a:path>
              </a:pathLst>
            </a:custGeom>
            <a:gradFill rotWithShape="1">
              <a:gsLst>
                <a:gs pos="0">
                  <a:srgbClr val="DDDDDD">
                    <a:alpha val="100000"/>
                  </a:srgbClr>
                </a:gs>
                <a:gs pos="100000">
                  <a:srgbClr val="666666">
                    <a:alpha val="100000"/>
                  </a:srgbClr>
                </a:gs>
              </a:gsLst>
              <a:lin ang="0" scaled="1"/>
              <a:tileRect/>
            </a:gradFill>
            <a:ln w="9525"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15364" name="WordArt 21"/>
          <p:cNvSpPr>
            <a:spLocks noTextEdit="1"/>
          </p:cNvSpPr>
          <p:nvPr/>
        </p:nvSpPr>
        <p:spPr>
          <a:xfrm>
            <a:off x="-635" y="2924810"/>
            <a:ext cx="9221470" cy="1724025"/>
          </a:xfrm>
          <a:prstGeom prst="rect">
            <a:avLst/>
          </a:prstGeom>
        </p:spPr>
        <p:txBody>
          <a:bodyPr wrap="none" fromWordArt="1">
            <a:prstTxWarp prst="textPlain">
              <a:avLst>
                <a:gd name="adj" fmla="val 50000"/>
              </a:avLst>
            </a:prstTxWarp>
            <a:normAutofit/>
          </a:bodyPr>
          <a:p>
            <a:pPr algn="ctr"/>
            <a:r>
              <a:rPr lang="zh-CN" altLang="en-US" sz="9600">
                <a:solidFill>
                  <a:schemeClr val="tx2"/>
                </a:solidFill>
                <a:latin typeface="Arial Black" panose="020B0A04020102020204" pitchFamily="34" charset="0"/>
                <a:ea typeface="宋体" panose="02010600030101010101" pitchFamily="2" charset="-122"/>
              </a:rPr>
              <a:t>互联网</a:t>
            </a:r>
            <a:r>
              <a:rPr lang="en-US" altLang="zh-CN" sz="9600">
                <a:solidFill>
                  <a:schemeClr val="tx2"/>
                </a:solidFill>
                <a:latin typeface="Arial Black" panose="020B0A04020102020204" pitchFamily="34" charset="0"/>
                <a:ea typeface="宋体" panose="02010600030101010101" pitchFamily="2" charset="-122"/>
              </a:rPr>
              <a:t>+-智能嗅诊与药材识别系统</a:t>
            </a:r>
            <a:endParaRPr lang="en-US" altLang="zh-CN" sz="9600">
              <a:solidFill>
                <a:schemeClr val="tx2"/>
              </a:solidFill>
              <a:latin typeface="Arial Black" panose="020B0A040201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9" advTm="0">
        <p:cover dir="u"/>
      </p:transition>
    </mc:Choice>
    <mc:Fallback>
      <p:transition advTm="0">
        <p:cover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afterEffect">
                                  <p:stCondLst>
                                    <p:cond delay="0"/>
                                  </p:stCondLst>
                                  <p:endCondLst>
                                    <p:cond evt="onNext" delay="0">
                                      <p:tgtEl>
                                        <p:sldTgt/>
                                      </p:tgtEl>
                                    </p:cond>
                                  </p:endCondLst>
                                  <p:childTnLst>
                                    <p:animMotion origin="layout" path="M 0 -1.09827E-6 L -0.31667 -1.09827E-6 " pathEditMode="relative" rAng="0" ptsTypes="AA">
                                      <p:cBhvr>
                                        <p:cTn id="6" dur="2000" fill="hold"/>
                                        <p:tgtEl>
                                          <p:spTgt spid="21517"/>
                                        </p:tgtEl>
                                        <p:attrNameLst>
                                          <p:attrName>ppt_x</p:attrName>
                                          <p:attrName>ppt_y</p:attrName>
                                        </p:attrNameLst>
                                      </p:cBhvr>
                                      <p:rCtr x="-15800" y="0"/>
                                    </p:animMotion>
                                  </p:childTnLst>
                                </p:cTn>
                              </p:par>
                              <p:par>
                                <p:cTn id="7" presetID="35" presetClass="path" presetSubtype="0" repeatCount="indefinite" fill="hold" nodeType="withEffect">
                                  <p:stCondLst>
                                    <p:cond delay="0"/>
                                  </p:stCondLst>
                                  <p:endCondLst>
                                    <p:cond evt="onNext" delay="0">
                                      <p:tgtEl>
                                        <p:sldTgt/>
                                      </p:tgtEl>
                                    </p:cond>
                                  </p:endCondLst>
                                  <p:childTnLst>
                                    <p:animMotion origin="layout" path="M 0.31667 -3.00578E-6 L -3.33333E-6 -3.00578E-6 " pathEditMode="relative" rAng="0" ptsTypes="AA">
                                      <p:cBhvr>
                                        <p:cTn id="8" dur="2000" spd="-100000" fill="hold"/>
                                        <p:tgtEl>
                                          <p:spTgt spid="21518"/>
                                        </p:tgtEl>
                                        <p:attrNameLst>
                                          <p:attrName>ppt_x</p:attrName>
                                          <p:attrName>ppt_y</p:attrName>
                                        </p:attrNameLst>
                                      </p:cBhvr>
                                      <p:rCtr x="-15800" y="0"/>
                                    </p:animMotion>
                                  </p:childTnLst>
                                </p:cTn>
                              </p:par>
                              <p:par>
                                <p:cTn id="9" presetID="7" presetClass="entr" presetSubtype="8"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0" fill="hold"/>
                                        <p:tgtEl>
                                          <p:spTgt spid="15364"/>
                                        </p:tgtEl>
                                        <p:attrNameLst>
                                          <p:attrName>ppt_x</p:attrName>
                                        </p:attrNameLst>
                                      </p:cBhvr>
                                      <p:tavLst>
                                        <p:tav tm="0">
                                          <p:val>
                                            <p:strVal val="0-#ppt_w/2"/>
                                          </p:val>
                                        </p:tav>
                                        <p:tav tm="100000">
                                          <p:val>
                                            <p:strVal val="#ppt_x"/>
                                          </p:val>
                                        </p:tav>
                                      </p:tavLst>
                                    </p:anim>
                                    <p:anim calcmode="lin" valueType="num">
                                      <p:cBhvr additive="base">
                                        <p:cTn id="12" dur="5000" fill="hold"/>
                                        <p:tgtEl>
                                          <p:spTgt spid="1536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7" presetClass="exit" presetSubtype="2" fill="hold" nodeType="afterEffect">
                                  <p:stCondLst>
                                    <p:cond delay="1000"/>
                                  </p:stCondLst>
                                  <p:childTnLst>
                                    <p:anim calcmode="lin" valueType="num">
                                      <p:cBhvr additive="base">
                                        <p:cTn id="15" dur="5000"/>
                                        <p:tgtEl>
                                          <p:spTgt spid="15364"/>
                                        </p:tgtEl>
                                        <p:attrNameLst>
                                          <p:attrName>ppt_x</p:attrName>
                                        </p:attrNameLst>
                                      </p:cBhvr>
                                      <p:tavLst>
                                        <p:tav tm="0">
                                          <p:val>
                                            <p:strVal val="ppt_x"/>
                                          </p:val>
                                        </p:tav>
                                        <p:tav tm="100000">
                                          <p:val>
                                            <p:strVal val="1+ppt_w/2"/>
                                          </p:val>
                                        </p:tav>
                                      </p:tavLst>
                                    </p:anim>
                                    <p:anim calcmode="lin" valueType="num">
                                      <p:cBhvr additive="base">
                                        <p:cTn id="16" dur="5000"/>
                                        <p:tgtEl>
                                          <p:spTgt spid="15364"/>
                                        </p:tgtEl>
                                        <p:attrNameLst>
                                          <p:attrName>ppt_y</p:attrName>
                                        </p:attrNameLst>
                                      </p:cBhvr>
                                      <p:tavLst>
                                        <p:tav tm="0">
                                          <p:val>
                                            <p:strVal val="ppt_y"/>
                                          </p:val>
                                        </p:tav>
                                        <p:tav tm="100000">
                                          <p:val>
                                            <p:strVal val="ppt_y"/>
                                          </p:val>
                                        </p:tav>
                                      </p:tavLst>
                                    </p:anim>
                                    <p:set>
                                      <p:cBhvr>
                                        <p:cTn id="17" dur="1" fill="hold">
                                          <p:stCondLst>
                                            <p:cond delay="4999"/>
                                          </p:stCondLst>
                                        </p:cTn>
                                        <p:tgtEl>
                                          <p:spTgt spid="15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策略分析</a:t>
            </a:r>
            <a:endParaRPr lang="zh-CN" altLang="en-US"/>
          </a:p>
        </p:txBody>
      </p:sp>
      <p:sp>
        <p:nvSpPr>
          <p:cNvPr id="4" name="文本框 3"/>
          <p:cNvSpPr txBox="1"/>
          <p:nvPr/>
        </p:nvSpPr>
        <p:spPr>
          <a:xfrm>
            <a:off x="29845" y="1053465"/>
            <a:ext cx="8214995" cy="5631180"/>
          </a:xfrm>
          <a:prstGeom prst="rect">
            <a:avLst/>
          </a:prstGeom>
          <a:noFill/>
        </p:spPr>
        <p:txBody>
          <a:bodyPr wrap="square" rtlCol="0">
            <a:spAutoFit/>
          </a:bodyPr>
          <a:p>
            <a:r>
              <a:rPr lang="zh-CN" altLang="en-US"/>
              <a:t>一、产品策略</a:t>
            </a:r>
            <a:endParaRPr lang="zh-CN" altLang="en-US"/>
          </a:p>
          <a:p>
            <a:endParaRPr lang="zh-CN" altLang="en-US"/>
          </a:p>
          <a:p>
            <a:r>
              <a:rPr lang="zh-CN" altLang="en-US"/>
              <a:t>1. 提供设备销售和服务订阅制。设备销售可以快速启动并快速获得资金，而服务订阅制可以保证持续的收入来源，并提供客户粘性。</a:t>
            </a:r>
            <a:endParaRPr lang="zh-CN" altLang="en-US"/>
          </a:p>
          <a:p>
            <a:r>
              <a:rPr lang="zh-CN" altLang="en-US"/>
              <a:t>2. 产品应保持开放和可扩展性。随着技术的发展和用户需求的变化，需要不断更新和改进产品，以适应市场变化。</a:t>
            </a:r>
            <a:endParaRPr lang="zh-CN" altLang="en-US"/>
          </a:p>
          <a:p>
            <a:r>
              <a:rPr lang="zh-CN" altLang="en-US"/>
              <a:t>3. 建立强大的售后服务体系。提供设备使用培训和故障修复服务，提高用户体验和产品口碑。</a:t>
            </a:r>
            <a:endParaRPr lang="zh-CN" altLang="en-US"/>
          </a:p>
          <a:p>
            <a:endParaRPr lang="zh-CN" altLang="en-US"/>
          </a:p>
          <a:p>
            <a:r>
              <a:rPr lang="zh-CN" altLang="en-US"/>
              <a:t>二、定价策略</a:t>
            </a:r>
            <a:endParaRPr lang="zh-CN" altLang="en-US"/>
          </a:p>
          <a:p>
            <a:endParaRPr lang="zh-CN" altLang="en-US"/>
          </a:p>
          <a:p>
            <a:r>
              <a:rPr lang="zh-CN" altLang="en-US"/>
              <a:t>1. 根据设备的功能和复杂性制定不同的价格策略。例如，基础版设备适合大众市场，高端版设备适合对设备性能有高要求的用户。</a:t>
            </a:r>
            <a:endParaRPr lang="zh-CN" altLang="en-US"/>
          </a:p>
          <a:p>
            <a:r>
              <a:rPr lang="zh-CN" altLang="en-US"/>
              <a:t>2. 提供设备+服务的打包销售方案，以满足不同用户的需求。</a:t>
            </a:r>
            <a:endParaRPr lang="zh-CN" altLang="en-US"/>
          </a:p>
          <a:p>
            <a:endParaRPr lang="zh-CN" altLang="en-US"/>
          </a:p>
          <a:p>
            <a:r>
              <a:rPr lang="zh-CN" altLang="en-US"/>
              <a:t>三、促销策略</a:t>
            </a:r>
            <a:endParaRPr lang="zh-CN" altLang="en-US"/>
          </a:p>
          <a:p>
            <a:endParaRPr lang="zh-CN" altLang="en-US"/>
          </a:p>
          <a:p>
            <a:r>
              <a:rPr lang="zh-CN" altLang="en-US"/>
              <a:t>1. 进行线上线下的宣传推广活动，包括社交媒体营销、线下展会、广告投放等。</a:t>
            </a:r>
            <a:endParaRPr lang="zh-CN" altLang="en-US"/>
          </a:p>
          <a:p>
            <a:r>
              <a:rPr lang="zh-CN" altLang="en-US"/>
              <a:t>2. 设立试用期，让潜在用户能够免费或低价试用产品，提高产品的知名度和使用率。</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经费预算</a:t>
            </a:r>
            <a:endParaRPr lang="zh-CN" altLang="en-US"/>
          </a:p>
        </p:txBody>
      </p:sp>
      <p:sp>
        <p:nvSpPr>
          <p:cNvPr id="4" name="文本框 3"/>
          <p:cNvSpPr txBox="1"/>
          <p:nvPr/>
        </p:nvSpPr>
        <p:spPr>
          <a:xfrm>
            <a:off x="158115" y="1084580"/>
            <a:ext cx="8114030" cy="4646295"/>
          </a:xfrm>
          <a:prstGeom prst="rect">
            <a:avLst/>
          </a:prstGeom>
          <a:noFill/>
        </p:spPr>
        <p:txBody>
          <a:bodyPr wrap="square" rtlCol="0">
            <a:spAutoFit/>
          </a:bodyPr>
          <a:p>
            <a:r>
              <a:rPr lang="zh-CN" altLang="en-US" sz="1600">
                <a:sym typeface="+mn-ea"/>
              </a:rPr>
              <a:t>十八、经费预算</a:t>
            </a:r>
            <a:endParaRPr lang="zh-CN" altLang="en-US" sz="1600"/>
          </a:p>
          <a:p>
            <a:r>
              <a:rPr lang="zh-CN" altLang="en-US" sz="1600">
                <a:sym typeface="+mn-ea"/>
              </a:rPr>
              <a:t>根据各个环节的需求，制定详细的经费预算，以保证整个项目顺利进行。经费预算：</a:t>
            </a:r>
            <a:endParaRPr lang="zh-CN" altLang="en-US" sz="1600">
              <a:sym typeface="+mn-ea"/>
            </a:endParaRPr>
          </a:p>
          <a:p>
            <a:r>
              <a:rPr lang="zh-CN" altLang="en-US" sz="1600"/>
              <a:t>本项目的经费预算需要根据技术研发、市场推广等因素进行合理预算。</a:t>
            </a:r>
            <a:endParaRPr lang="zh-CN" altLang="en-US" sz="1600"/>
          </a:p>
          <a:p>
            <a:r>
              <a:rPr lang="zh-CN" altLang="en-US" sz="1600"/>
              <a:t>一、具体经费支出预算</a:t>
            </a:r>
            <a:endParaRPr lang="zh-CN" altLang="en-US" sz="1600"/>
          </a:p>
          <a:p>
            <a:endParaRPr lang="zh-CN" altLang="en-US" sz="1600"/>
          </a:p>
          <a:p>
            <a:r>
              <a:rPr lang="zh-CN" altLang="en-US" sz="1600"/>
              <a:t>1. 设备研发与制造：预计投入250万元。</a:t>
            </a:r>
            <a:endParaRPr lang="zh-CN" altLang="en-US" sz="1600"/>
          </a:p>
          <a:p>
            <a:r>
              <a:rPr lang="zh-CN" altLang="en-US" sz="1600"/>
              <a:t>2. 市场推广与品牌建设：预计投入150万元。</a:t>
            </a:r>
            <a:endParaRPr lang="zh-CN" altLang="en-US" sz="1600"/>
          </a:p>
          <a:p>
            <a:r>
              <a:rPr lang="zh-CN" altLang="en-US" sz="1600"/>
              <a:t>3. 服务团队建设与人员培训：预计投入100万元。</a:t>
            </a:r>
            <a:endParaRPr lang="zh-CN" altLang="en-US" sz="1600"/>
          </a:p>
          <a:p>
            <a:r>
              <a:rPr lang="zh-CN" altLang="en-US" sz="1600"/>
              <a:t>4. 其他杂费：预计投入50万元。</a:t>
            </a:r>
            <a:endParaRPr lang="zh-CN" altLang="en-US" sz="1600"/>
          </a:p>
          <a:p>
            <a:endParaRPr lang="zh-CN" altLang="en-US" sz="1600"/>
          </a:p>
          <a:p>
            <a:endParaRPr lang="zh-CN" altLang="en-US" sz="1600"/>
          </a:p>
          <a:p>
            <a:r>
              <a:rPr lang="zh-CN" altLang="en-US" sz="1600"/>
              <a:t>四、具体资金筹备</a:t>
            </a:r>
            <a:endParaRPr lang="zh-CN" altLang="en-US" sz="1600"/>
          </a:p>
          <a:p>
            <a:endParaRPr lang="zh-CN" altLang="en-US" sz="1600"/>
          </a:p>
          <a:p>
            <a:r>
              <a:rPr lang="zh-CN" altLang="en-US" sz="1600"/>
              <a:t>1. 研发资金：自有资金、政府补贴、银行贷款或风险投资。</a:t>
            </a:r>
            <a:endParaRPr lang="zh-CN" altLang="en-US" sz="1600"/>
          </a:p>
          <a:p>
            <a:r>
              <a:rPr lang="zh-CN" altLang="en-US" sz="1600"/>
              <a:t>2. 市场推广资金：自有资金、合作伙伴支持、银行贷款或风险投资。</a:t>
            </a:r>
            <a:endParaRPr lang="zh-CN" altLang="en-US" sz="1600"/>
          </a:p>
          <a:p>
            <a:r>
              <a:rPr lang="zh-CN" altLang="en-US" sz="1600"/>
              <a:t>3. 服务团队建设资金：自有资金、社会招聘、政府补贴。</a:t>
            </a:r>
            <a:endParaRPr lang="zh-CN" altLang="en-US" sz="1600"/>
          </a:p>
          <a:p>
            <a:r>
              <a:rPr lang="zh-CN" altLang="en-US" sz="1600"/>
              <a:t>4. 杂费资金：自有资金、银行贷款或风险投资。</a:t>
            </a:r>
            <a:endParaRPr lang="zh-CN" altLang="en-US" sz="1600"/>
          </a:p>
          <a:p>
            <a:endParaRPr lang="zh-CN" altLang="en-US" sz="1200"/>
          </a:p>
          <a:p>
            <a:endParaRPr lang="zh-C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利润预计</a:t>
            </a:r>
            <a:endParaRPr lang="zh-CN" altLang="en-US"/>
          </a:p>
        </p:txBody>
      </p:sp>
      <p:sp>
        <p:nvSpPr>
          <p:cNvPr id="4" name="文本框 3"/>
          <p:cNvSpPr txBox="1"/>
          <p:nvPr/>
        </p:nvSpPr>
        <p:spPr>
          <a:xfrm>
            <a:off x="29845" y="1068705"/>
            <a:ext cx="8286750" cy="4246245"/>
          </a:xfrm>
          <a:prstGeom prst="rect">
            <a:avLst/>
          </a:prstGeom>
          <a:noFill/>
        </p:spPr>
        <p:txBody>
          <a:bodyPr wrap="square" rtlCol="0">
            <a:spAutoFit/>
          </a:bodyPr>
          <a:p>
            <a:r>
              <a:rPr lang="zh-CN" altLang="en-US">
                <a:sym typeface="+mn-ea"/>
              </a:rPr>
              <a:t>利润预计：</a:t>
            </a:r>
            <a:endParaRPr lang="zh-CN" altLang="en-US"/>
          </a:p>
          <a:p>
            <a:r>
              <a:rPr lang="zh-CN" altLang="en-US">
                <a:sym typeface="+mn-ea"/>
              </a:rPr>
              <a:t>本项目的利润预计需要根据市场需求和产品定价等因素进行合理预算十二、利润预计</a:t>
            </a:r>
            <a:endParaRPr lang="zh-CN" altLang="en-US"/>
          </a:p>
          <a:p>
            <a:r>
              <a:rPr lang="zh-CN" altLang="en-US">
                <a:sym typeface="+mn-ea"/>
              </a:rPr>
              <a:t>项目初期业务将投入大量的资金进行市场推广和技术调试，预计在后期业务发展稳定后，企业可获得稳定的利润。利润预计</a:t>
            </a:r>
            <a:endParaRPr lang="zh-CN" altLang="en-US">
              <a:sym typeface="+mn-ea"/>
            </a:endParaRPr>
          </a:p>
          <a:p>
            <a:endParaRPr lang="zh-CN" altLang="en-US"/>
          </a:p>
          <a:p>
            <a:r>
              <a:rPr lang="zh-CN" altLang="en-US">
                <a:sym typeface="+mn-ea"/>
              </a:rPr>
              <a:t>1. 设备销售：预计销售额为200万元。</a:t>
            </a:r>
            <a:endParaRPr lang="zh-CN" altLang="en-US"/>
          </a:p>
          <a:p>
            <a:r>
              <a:rPr lang="zh-CN" altLang="en-US">
                <a:sym typeface="+mn-ea"/>
              </a:rPr>
              <a:t>2. 设备租赁与服务订阅：预计年收入为300万元。</a:t>
            </a:r>
            <a:endParaRPr lang="zh-CN" altLang="en-US"/>
          </a:p>
          <a:p>
            <a:r>
              <a:rPr lang="zh-CN" altLang="en-US">
                <a:sym typeface="+mn-ea"/>
              </a:rPr>
              <a:t>3. 数据分析服务：预计年收入为100万元。</a:t>
            </a:r>
            <a:endParaRPr lang="zh-CN" altLang="en-US"/>
          </a:p>
          <a:p>
            <a:r>
              <a:rPr lang="zh-CN" altLang="en-US">
                <a:sym typeface="+mn-ea"/>
              </a:rPr>
              <a:t>4. 广告收入：预计年收入为50万元。</a:t>
            </a:r>
            <a:endParaRPr lang="zh-CN" altLang="en-US"/>
          </a:p>
          <a:p>
            <a:r>
              <a:rPr lang="zh-CN" altLang="en-US">
                <a:sym typeface="+mn-ea"/>
              </a:rPr>
              <a:t>5. 其他收入：预计年收入为50万元。</a:t>
            </a:r>
            <a:endParaRPr lang="zh-CN" altLang="en-US"/>
          </a:p>
          <a:p>
            <a:endParaRPr lang="zh-CN" altLang="en-US"/>
          </a:p>
          <a:p>
            <a:r>
              <a:rPr lang="zh-CN" altLang="en-US">
                <a:sym typeface="+mn-ea"/>
              </a:rPr>
              <a:t>总收入：约650万元。</a:t>
            </a:r>
            <a:endParaRPr lang="zh-CN" altLang="en-US"/>
          </a:p>
          <a:p>
            <a:endParaRPr lang="zh-CN" altLang="en-US"/>
          </a:p>
          <a:p>
            <a:r>
              <a:rPr lang="zh-CN" altLang="en-US">
                <a:sym typeface="+mn-ea"/>
              </a:rPr>
              <a:t>预计利润：约130万元。</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目标用户分析</a:t>
            </a:r>
            <a:endParaRPr lang="zh-CN" altLang="en-US"/>
          </a:p>
        </p:txBody>
      </p:sp>
      <p:sp>
        <p:nvSpPr>
          <p:cNvPr id="4" name="文本框 3"/>
          <p:cNvSpPr txBox="1"/>
          <p:nvPr/>
        </p:nvSpPr>
        <p:spPr>
          <a:xfrm>
            <a:off x="273685" y="1113790"/>
            <a:ext cx="6026150" cy="3969385"/>
          </a:xfrm>
          <a:prstGeom prst="rect">
            <a:avLst/>
          </a:prstGeom>
          <a:noFill/>
        </p:spPr>
        <p:txBody>
          <a:bodyPr wrap="square" rtlCol="0">
            <a:spAutoFit/>
          </a:bodyPr>
          <a:p>
            <a:r>
              <a:rPr lang="zh-CN" altLang="en-US"/>
              <a:t>十九、目标用户分析</a:t>
            </a:r>
            <a:endParaRPr lang="zh-CN" altLang="en-US"/>
          </a:p>
          <a:p>
            <a:r>
              <a:rPr lang="zh-CN" altLang="en-US"/>
              <a:t>项目的目标用户主要是有健康需求的人群和以及一些中小型医疗机构等，如药店等医疗机构等。</a:t>
            </a:r>
            <a:endParaRPr lang="zh-CN" altLang="en-US"/>
          </a:p>
          <a:p>
            <a:r>
              <a:rPr lang="zh-CN" altLang="en-US"/>
              <a:t>目标用户分析：</a:t>
            </a:r>
            <a:endParaRPr lang="zh-CN" altLang="en-US"/>
          </a:p>
          <a:p>
            <a:r>
              <a:rPr lang="zh-CN" altLang="en-US"/>
              <a:t>本项目的目标用户包括医疗机构和药材库等相关单位。、用户目标分析</a:t>
            </a:r>
            <a:endParaRPr lang="zh-CN" altLang="en-US"/>
          </a:p>
          <a:p>
            <a:endParaRPr lang="zh-CN" altLang="en-US"/>
          </a:p>
          <a:p>
            <a:r>
              <a:rPr lang="zh-CN" altLang="en-US"/>
              <a:t>1. 医疗机构：提供高效的诊断和药材管理服务，降低医疗成本。</a:t>
            </a:r>
            <a:endParaRPr lang="zh-CN" altLang="en-US"/>
          </a:p>
          <a:p>
            <a:r>
              <a:rPr lang="zh-CN" altLang="en-US"/>
              <a:t>2. 个人用户：提供便捷的自我诊断和购买药材服务。</a:t>
            </a:r>
            <a:endParaRPr lang="zh-CN" altLang="en-US"/>
          </a:p>
          <a:p>
            <a:r>
              <a:rPr lang="zh-CN" altLang="en-US"/>
              <a:t>1. 医疗机构：医疗机构可以利用智能医疗诊断与药材管理系统提高诊断准确性和药材管理效率。</a:t>
            </a:r>
            <a:endParaRPr lang="zh-CN" altLang="en-US"/>
          </a:p>
          <a:p>
            <a:r>
              <a:rPr lang="zh-CN" altLang="en-US"/>
              <a:t>2. 个人用户：个人用户可以通过该系统进行自我诊断和购买合适的药材。</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0960" y="1099185"/>
            <a:ext cx="8276590" cy="5477510"/>
          </a:xfrm>
          <a:prstGeom prst="rect">
            <a:avLst/>
          </a:prstGeom>
          <a:noFill/>
        </p:spPr>
        <p:txBody>
          <a:bodyPr wrap="square" rtlCol="0">
            <a:spAutoFit/>
          </a:bodyPr>
          <a:p>
            <a:r>
              <a:rPr lang="zh-CN" altLang="en-US" sz="1400">
                <a:sym typeface="+mn-ea"/>
              </a:rPr>
              <a:t>五、风险分析 </a:t>
            </a:r>
            <a:endParaRPr lang="zh-CN" altLang="en-US" sz="1400"/>
          </a:p>
          <a:p>
            <a:r>
              <a:rPr lang="zh-CN" altLang="en-US" sz="1400">
                <a:sym typeface="+mn-ea"/>
              </a:rPr>
              <a:t>该项目的实施需要较高的技术含量，人力物力开销大，而且需要经过多次试验和优化验证才能上市销售。此外，安全性方面需要高标准，有可能面临数据泄露和用户隐私保护等问题。</a:t>
            </a:r>
            <a:endParaRPr lang="zh-CN" altLang="en-US" sz="1400"/>
          </a:p>
          <a:p>
            <a:r>
              <a:rPr lang="zh-CN" altLang="en-US" sz="1400">
                <a:sym typeface="+mn-ea"/>
              </a:rPr>
              <a:t>风险分析：</a:t>
            </a:r>
            <a:endParaRPr lang="zh-CN" altLang="en-US" sz="1400"/>
          </a:p>
          <a:p>
            <a:r>
              <a:rPr lang="zh-CN" altLang="en-US" sz="1400">
                <a:sym typeface="+mn-ea"/>
              </a:rPr>
              <a:t>本项目存在一定的技术风险和市场风险，如技术研发、设备成本、市场推广等。同时，项目涉及医疗领域，在医学、法律等方面需要充分注意合规性问题。风险分析</a:t>
            </a:r>
            <a:endParaRPr lang="zh-CN" altLang="en-US" sz="1400">
              <a:sym typeface="+mn-ea"/>
            </a:endParaRPr>
          </a:p>
          <a:p>
            <a:endParaRPr lang="zh-CN" altLang="en-US" sz="1400">
              <a:sym typeface="+mn-ea"/>
            </a:endParaRPr>
          </a:p>
          <a:p>
            <a:r>
              <a:rPr lang="zh-CN" altLang="en-US" sz="1400">
                <a:sym typeface="+mn-ea"/>
              </a:rPr>
              <a:t>1. 技术风险：技术难题可能导致设备性能下降或系统崩溃。</a:t>
            </a:r>
            <a:endParaRPr lang="zh-CN" altLang="en-US" sz="1400">
              <a:sym typeface="+mn-ea"/>
            </a:endParaRPr>
          </a:p>
          <a:p>
            <a:r>
              <a:rPr lang="zh-CN" altLang="en-US" sz="1400">
                <a:sym typeface="+mn-ea"/>
              </a:rPr>
              <a:t>2. 市场风险：竞争对手可能推出类似产品，影响市场份额。</a:t>
            </a:r>
            <a:endParaRPr lang="zh-CN" altLang="en-US" sz="1400">
              <a:sym typeface="+mn-ea"/>
            </a:endParaRPr>
          </a:p>
          <a:p>
            <a:r>
              <a:rPr lang="zh-CN" altLang="en-US" sz="1400">
                <a:sym typeface="+mn-ea"/>
              </a:rPr>
              <a:t>3. 合规风险：政策变动可能影响项目的合规性。</a:t>
            </a:r>
            <a:endParaRPr lang="zh-CN" altLang="en-US" sz="1400">
              <a:sym typeface="+mn-ea"/>
            </a:endParaRPr>
          </a:p>
          <a:p>
            <a:r>
              <a:rPr lang="zh-CN" altLang="en-US" sz="1400">
                <a:sym typeface="+mn-ea"/>
              </a:rPr>
              <a:t>4. 安全风险：用户数据泄露或设备被攻击可能导致损失。</a:t>
            </a:r>
            <a:endParaRPr lang="zh-CN" altLang="en-US" sz="1400">
              <a:sym typeface="+mn-ea"/>
            </a:endParaRPr>
          </a:p>
          <a:p>
            <a:r>
              <a:rPr lang="zh-CN" altLang="en-US" sz="1400">
                <a:sym typeface="+mn-ea"/>
              </a:rPr>
              <a:t>十三、资产风险</a:t>
            </a:r>
            <a:endParaRPr lang="zh-CN" altLang="en-US" sz="1400">
              <a:sym typeface="+mn-ea"/>
            </a:endParaRPr>
          </a:p>
          <a:p>
            <a:r>
              <a:rPr lang="zh-CN" altLang="en-US" sz="1400"/>
              <a:t>项目存在资产损失的风险，如遇资本市场异动或项目组内部管理不善等情况，需及时采取措施使项目风险得到控制。 </a:t>
            </a:r>
            <a:endParaRPr lang="zh-CN" altLang="en-US" sz="1400"/>
          </a:p>
          <a:p>
            <a:endParaRPr lang="zh-CN" altLang="en-US" sz="1400"/>
          </a:p>
          <a:p>
            <a:r>
              <a:rPr lang="zh-CN" altLang="en-US" sz="1400"/>
              <a:t>十四、技术风险</a:t>
            </a:r>
            <a:endParaRPr lang="zh-CN" altLang="en-US" sz="1400"/>
          </a:p>
          <a:p>
            <a:r>
              <a:rPr lang="zh-CN" altLang="en-US" sz="1400"/>
              <a:t>项目存在技术更新过慢或者技术失效等风险，所以需要在项目进行过程中不断进行技术更新和创新。</a:t>
            </a:r>
            <a:endParaRPr lang="zh-CN" altLang="en-US" sz="1400"/>
          </a:p>
          <a:p>
            <a:r>
              <a:rPr lang="zh-CN" altLang="en-US" sz="1400"/>
              <a:t>十六、管理风险</a:t>
            </a:r>
            <a:endParaRPr lang="zh-CN" altLang="en-US" sz="1400"/>
          </a:p>
          <a:p>
            <a:r>
              <a:rPr lang="zh-CN" altLang="en-US" sz="1400"/>
              <a:t>建立严格的团队合作机制，明确各方的职责和任务，以及逐步推进项目进程，通过良好的团队合作管理，减少项目风险。</a:t>
            </a:r>
            <a:endParaRPr lang="zh-CN" altLang="en-US" sz="1400"/>
          </a:p>
          <a:p>
            <a:r>
              <a:rPr lang="zh-CN" altLang="en-US" sz="1400"/>
              <a:t>资产风险：</a:t>
            </a:r>
            <a:endParaRPr lang="zh-CN" altLang="en-US" sz="1400"/>
          </a:p>
          <a:p>
            <a:r>
              <a:rPr lang="zh-CN" altLang="en-US" sz="1400"/>
              <a:t>本项目涉及的资产风险包括设备成本和管理成本等。</a:t>
            </a:r>
            <a:endParaRPr lang="zh-CN" altLang="en-US" sz="1400"/>
          </a:p>
          <a:p>
            <a:endParaRPr lang="zh-CN" altLang="en-US" sz="1400"/>
          </a:p>
          <a:p>
            <a:endParaRPr lang="zh-CN" altLang="en-US" sz="1400"/>
          </a:p>
          <a:p>
            <a:endParaRPr lang="zh-CN" altLang="en-US" sz="1400"/>
          </a:p>
        </p:txBody>
      </p:sp>
      <p:sp>
        <p:nvSpPr>
          <p:cNvPr id="6" name="标题 5"/>
          <p:cNvSpPr>
            <a:spLocks noGrp="1"/>
          </p:cNvSpPr>
          <p:nvPr>
            <p:ph type="title"/>
          </p:nvPr>
        </p:nvSpPr>
        <p:spPr/>
        <p:txBody>
          <a:bodyPr/>
          <a:p>
            <a:r>
              <a:rPr lang="zh-CN" altLang="en-US">
                <a:sym typeface="+mn-ea"/>
              </a:rPr>
              <a:t>风险分析 </a:t>
            </a:r>
            <a:endParaRPr lang="zh-CN" altLang="en-US"/>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风险分析 </a:t>
            </a:r>
            <a:endParaRPr lang="zh-CN" altLang="en-US"/>
          </a:p>
        </p:txBody>
      </p:sp>
      <p:sp>
        <p:nvSpPr>
          <p:cNvPr id="6" name="文本框 5"/>
          <p:cNvSpPr txBox="1"/>
          <p:nvPr/>
        </p:nvSpPr>
        <p:spPr>
          <a:xfrm>
            <a:off x="0" y="1022985"/>
            <a:ext cx="8244840" cy="5262245"/>
          </a:xfrm>
          <a:prstGeom prst="rect">
            <a:avLst/>
          </a:prstGeom>
          <a:noFill/>
        </p:spPr>
        <p:txBody>
          <a:bodyPr wrap="square" rtlCol="0">
            <a:spAutoFit/>
          </a:bodyPr>
          <a:p>
            <a:endParaRPr lang="zh-CN" altLang="en-US" sz="1600"/>
          </a:p>
          <a:p>
            <a:r>
              <a:rPr lang="zh-CN" altLang="en-US" sz="1600">
                <a:sym typeface="+mn-ea"/>
              </a:rPr>
              <a:t>技术风险：</a:t>
            </a:r>
            <a:endParaRPr lang="zh-CN" altLang="en-US" sz="1600"/>
          </a:p>
          <a:p>
            <a:r>
              <a:rPr lang="zh-CN" altLang="en-US" sz="1600">
                <a:sym typeface="+mn-ea"/>
              </a:rPr>
              <a:t>本项目涉及的技术风险包括技术创新和产品更新等。</a:t>
            </a:r>
            <a:endParaRPr lang="zh-CN" altLang="en-US" sz="1600"/>
          </a:p>
          <a:p>
            <a:r>
              <a:rPr lang="zh-CN" altLang="en-US" sz="1600">
                <a:sym typeface="+mn-ea"/>
              </a:rPr>
              <a:t>破产对策：</a:t>
            </a:r>
            <a:endParaRPr lang="zh-CN" altLang="en-US" sz="1600"/>
          </a:p>
          <a:p>
            <a:r>
              <a:rPr lang="zh-CN" altLang="en-US" sz="1600">
                <a:sym typeface="+mn-ea"/>
              </a:rPr>
              <a:t>本项目的破产对策需要根据不同情况制定相应的应对措施，包括减少成本、增加收入等方式。十五、破产对策</a:t>
            </a:r>
            <a:endParaRPr lang="zh-CN" altLang="en-US" sz="1600"/>
          </a:p>
          <a:p>
            <a:r>
              <a:rPr lang="zh-CN" altLang="en-US" sz="1600">
                <a:sym typeface="+mn-ea"/>
              </a:rPr>
              <a:t>设立良好的风险控制机制，及时处理各种异常情况，并在必要时采取有效措施防范破产风险。</a:t>
            </a:r>
            <a:endParaRPr lang="zh-CN" altLang="en-US" sz="1600"/>
          </a:p>
          <a:p>
            <a:r>
              <a:rPr lang="zh-CN" altLang="en-US" sz="1600">
                <a:sym typeface="+mn-ea"/>
              </a:rPr>
              <a:t>管理风险：</a:t>
            </a:r>
            <a:endParaRPr lang="zh-CN" altLang="en-US" sz="1600"/>
          </a:p>
          <a:p>
            <a:r>
              <a:rPr lang="zh-CN" altLang="en-US" sz="1600">
                <a:sym typeface="+mn-ea"/>
              </a:rPr>
              <a:t>本项目的管理风险包括管理体系不完善、人员变动等。</a:t>
            </a:r>
            <a:r>
              <a:rPr lang="zh-CN" altLang="en-US" sz="1600">
                <a:sym typeface="+mn-ea"/>
              </a:rPr>
              <a:t>五、风险分析</a:t>
            </a:r>
            <a:endParaRPr lang="zh-CN" altLang="en-US" sz="1600"/>
          </a:p>
          <a:p>
            <a:endParaRPr lang="zh-CN" altLang="en-US" sz="1600"/>
          </a:p>
          <a:p>
            <a:r>
              <a:rPr lang="zh-CN" altLang="en-US" sz="1600">
                <a:sym typeface="+mn-ea"/>
              </a:rPr>
              <a:t>1. 技术成熟度：气味分析和摄像识别技术可能存在技术瓶颈，影响系统的稳定性和准确性。</a:t>
            </a:r>
            <a:endParaRPr lang="zh-CN" altLang="en-US" sz="1600"/>
          </a:p>
          <a:p>
            <a:r>
              <a:rPr lang="zh-CN" altLang="en-US" sz="1600">
                <a:sym typeface="+mn-ea"/>
              </a:rPr>
              <a:t>2. 数据安全与隐私保护：系统需要处理大量敏感数据，可能存在数据泄露和侵犯隐私的风险。</a:t>
            </a:r>
            <a:endParaRPr lang="zh-CN" altLang="en-US" sz="1600"/>
          </a:p>
          <a:p>
            <a:r>
              <a:rPr lang="zh-CN" altLang="en-US" sz="1600">
                <a:sym typeface="+mn-ea"/>
              </a:rPr>
              <a:t>3. 法规与政策风险：相关法规和政策的调整可能对项目产生影响。</a:t>
            </a:r>
            <a:r>
              <a:rPr lang="zh-CN" altLang="en-US" sz="1600"/>
              <a:t>、资产风险</a:t>
            </a:r>
            <a:endParaRPr lang="zh-CN" altLang="en-US" sz="1600"/>
          </a:p>
          <a:p>
            <a:endParaRPr lang="zh-CN" altLang="en-US" sz="1600"/>
          </a:p>
          <a:p>
            <a:r>
              <a:rPr lang="zh-CN" altLang="en-US" sz="1600"/>
              <a:t>1. 技术研发：设备和软件的研发成本可能超过预期。</a:t>
            </a:r>
            <a:endParaRPr lang="zh-CN" altLang="en-US" sz="1600"/>
          </a:p>
          <a:p>
            <a:r>
              <a:rPr lang="zh-CN" altLang="en-US" sz="1600"/>
              <a:t>2. 市场推广：市场推广费用可能超出预算。</a:t>
            </a:r>
            <a:endParaRPr lang="zh-CN" altLang="en-US" sz="1600"/>
          </a:p>
          <a:p>
            <a:r>
              <a:rPr lang="zh-CN" altLang="en-US" sz="1600"/>
              <a:t>3. 库存管理：设备和药材的库存管理可能出现问题。</a:t>
            </a:r>
            <a:endParaRPr lang="zh-CN" altLang="en-US" sz="1600"/>
          </a:p>
          <a:p>
            <a:endParaRPr lang="zh-CN" altLang="en-US" sz="1600"/>
          </a:p>
          <a:p>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风险分析 </a:t>
            </a:r>
            <a:endParaRPr lang="zh-CN" altLang="en-US"/>
          </a:p>
        </p:txBody>
      </p:sp>
      <p:sp>
        <p:nvSpPr>
          <p:cNvPr id="4" name="文本框 3"/>
          <p:cNvSpPr txBox="1"/>
          <p:nvPr/>
        </p:nvSpPr>
        <p:spPr>
          <a:xfrm>
            <a:off x="44450" y="1022985"/>
            <a:ext cx="8272145" cy="5477510"/>
          </a:xfrm>
          <a:prstGeom prst="rect">
            <a:avLst/>
          </a:prstGeom>
          <a:noFill/>
        </p:spPr>
        <p:txBody>
          <a:bodyPr wrap="square" rtlCol="0">
            <a:spAutoFit/>
          </a:bodyPr>
          <a:p>
            <a:r>
              <a:rPr lang="zh-CN" altLang="en-US" sz="1400">
                <a:sym typeface="+mn-ea"/>
              </a:rPr>
              <a:t>五、技术风险</a:t>
            </a:r>
            <a:endParaRPr lang="zh-CN" altLang="en-US" sz="1400"/>
          </a:p>
          <a:p>
            <a:endParaRPr lang="zh-CN" altLang="en-US" sz="1400"/>
          </a:p>
          <a:p>
            <a:r>
              <a:rPr lang="zh-CN" altLang="en-US" sz="1400">
                <a:sym typeface="+mn-ea"/>
              </a:rPr>
              <a:t>1. 设备性能：设备性能可能无法满足需求。</a:t>
            </a:r>
            <a:endParaRPr lang="zh-CN" altLang="en-US" sz="1400"/>
          </a:p>
          <a:p>
            <a:r>
              <a:rPr lang="zh-CN" altLang="en-US" sz="1400">
                <a:sym typeface="+mn-ea"/>
              </a:rPr>
              <a:t>2. 算法准确性：药材功效自动识别算法的准确性可能受到挑战。</a:t>
            </a:r>
            <a:endParaRPr lang="zh-CN" altLang="en-US" sz="1400"/>
          </a:p>
          <a:p>
            <a:endParaRPr lang="zh-CN" altLang="en-US" sz="1400"/>
          </a:p>
          <a:p>
            <a:r>
              <a:rPr lang="zh-CN" altLang="en-US" sz="1400">
                <a:sym typeface="+mn-ea"/>
              </a:rPr>
              <a:t>六、管理风险</a:t>
            </a:r>
            <a:endParaRPr lang="zh-CN" altLang="en-US" sz="1400"/>
          </a:p>
          <a:p>
            <a:endParaRPr lang="zh-CN" altLang="en-US" sz="1400"/>
          </a:p>
          <a:p>
            <a:r>
              <a:rPr lang="zh-CN" altLang="en-US" sz="1400">
                <a:sym typeface="+mn-ea"/>
              </a:rPr>
              <a:t>1. 团队协作：团队成员间的沟通和协作可能出现问题。</a:t>
            </a:r>
            <a:endParaRPr lang="zh-CN" altLang="en-US" sz="1400"/>
          </a:p>
          <a:p>
            <a:r>
              <a:rPr lang="zh-CN" altLang="en-US" sz="1400">
                <a:sym typeface="+mn-ea"/>
              </a:rPr>
              <a:t>2. 进度控制：项目进度可能受到团队成员、技术难题等因素的影响。</a:t>
            </a:r>
            <a:endParaRPr lang="zh-CN" altLang="en-US" sz="1400"/>
          </a:p>
          <a:p>
            <a:r>
              <a:rPr lang="zh-CN" altLang="en-US" sz="1400"/>
              <a:t>资产风险</a:t>
            </a:r>
            <a:endParaRPr lang="zh-CN" altLang="en-US" sz="1400"/>
          </a:p>
          <a:p>
            <a:endParaRPr lang="zh-CN" altLang="en-US" sz="1400"/>
          </a:p>
          <a:p>
            <a:r>
              <a:rPr lang="zh-CN" altLang="en-US" sz="1400"/>
              <a:t>1. 设备研发失败的风险。</a:t>
            </a:r>
            <a:endParaRPr lang="zh-CN" altLang="en-US" sz="1400"/>
          </a:p>
          <a:p>
            <a:r>
              <a:rPr lang="zh-CN" altLang="en-US" sz="1400"/>
              <a:t>2. 市场推广不成功的风险。</a:t>
            </a:r>
            <a:endParaRPr lang="zh-CN" altLang="en-US" sz="1400"/>
          </a:p>
          <a:p>
            <a:r>
              <a:rPr lang="zh-CN" altLang="en-US" sz="1400"/>
              <a:t>3. 技术泄露的风险。</a:t>
            </a:r>
            <a:endParaRPr lang="zh-CN" altLang="en-US" sz="1400"/>
          </a:p>
          <a:p>
            <a:endParaRPr lang="zh-CN" altLang="en-US" sz="1400"/>
          </a:p>
          <a:p>
            <a:r>
              <a:rPr lang="zh-CN" altLang="en-US" sz="1400"/>
              <a:t>七、技术风险</a:t>
            </a:r>
            <a:endParaRPr lang="zh-CN" altLang="en-US" sz="1400"/>
          </a:p>
          <a:p>
            <a:endParaRPr lang="zh-CN" altLang="en-US" sz="1400"/>
          </a:p>
          <a:p>
            <a:r>
              <a:rPr lang="zh-CN" altLang="en-US" sz="1400"/>
              <a:t>1. 设备在复杂环境下的性能稳定性。</a:t>
            </a:r>
            <a:endParaRPr lang="zh-CN" altLang="en-US" sz="1400"/>
          </a:p>
          <a:p>
            <a:r>
              <a:rPr lang="zh-CN" altLang="en-US" sz="1400"/>
              <a:t>2. 用户数据的安全性和隐私保护。</a:t>
            </a:r>
            <a:endParaRPr lang="zh-CN" altLang="en-US" sz="1400"/>
          </a:p>
          <a:p>
            <a:endParaRPr lang="zh-CN" altLang="en-US" sz="1400"/>
          </a:p>
          <a:p>
            <a:r>
              <a:rPr lang="zh-CN" altLang="en-US" sz="1400"/>
              <a:t>八、破产对策</a:t>
            </a:r>
            <a:endParaRPr lang="zh-CN" altLang="en-US" sz="1400"/>
          </a:p>
          <a:p>
            <a:endParaRPr lang="zh-CN" altLang="en-US" sz="1400"/>
          </a:p>
          <a:p>
            <a:r>
              <a:rPr lang="zh-CN" altLang="en-US" sz="1400"/>
              <a:t>1. 建立风险应对机制，定期进行财务风险评估。</a:t>
            </a:r>
            <a:endParaRPr lang="zh-CN" altLang="en-US" sz="1400"/>
          </a:p>
          <a:p>
            <a:r>
              <a:rPr lang="zh-CN" altLang="en-US" sz="1400"/>
              <a:t>2. 建立良好的客户关系，提高客户的满意度和忠诚度，降低客户流失风险。</a:t>
            </a:r>
            <a:endParaRPr lang="zh-CN" altLang="en-US" sz="1400"/>
          </a:p>
          <a:p>
            <a:r>
              <a:rPr lang="zh-CN" altLang="en-US" sz="1400"/>
              <a:t>3. 建立多元化的销售渠道，降低对单一渠道的依赖。</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风险分析 </a:t>
            </a:r>
            <a:endParaRPr lang="zh-CN" altLang="en-US"/>
          </a:p>
        </p:txBody>
      </p:sp>
      <p:sp>
        <p:nvSpPr>
          <p:cNvPr id="4" name="文本框 3"/>
          <p:cNvSpPr txBox="1"/>
          <p:nvPr/>
        </p:nvSpPr>
        <p:spPr>
          <a:xfrm>
            <a:off x="74930" y="1129030"/>
            <a:ext cx="8314055" cy="2306955"/>
          </a:xfrm>
          <a:prstGeom prst="rect">
            <a:avLst/>
          </a:prstGeom>
          <a:noFill/>
        </p:spPr>
        <p:txBody>
          <a:bodyPr wrap="square" rtlCol="0">
            <a:spAutoFit/>
          </a:bodyPr>
          <a:p>
            <a:r>
              <a:rPr lang="zh-CN" altLang="en-US"/>
              <a:t>项目管理风险</a:t>
            </a:r>
            <a:endParaRPr lang="zh-CN" altLang="en-US"/>
          </a:p>
          <a:p>
            <a:endParaRPr lang="zh-CN" altLang="en-US"/>
          </a:p>
          <a:p>
            <a:r>
              <a:rPr lang="zh-CN" altLang="en-US"/>
              <a:t>1. 团队协作：项目涉及多个部门和团队，需要有效的沟通和协作，以确保项目按计划进行。</a:t>
            </a:r>
            <a:endParaRPr lang="zh-CN" altLang="en-US"/>
          </a:p>
          <a:p>
            <a:r>
              <a:rPr lang="zh-CN" altLang="en-US"/>
              <a:t>2. 技术风险：新技术的研发和应用可能会遇到技术难题和不确定性，需要提前预判并制定应对策略。</a:t>
            </a:r>
            <a:endParaRPr lang="zh-CN" altLang="en-US"/>
          </a:p>
          <a:p>
            <a:r>
              <a:rPr lang="zh-CN" altLang="en-US"/>
              <a:t>3. 市场变化：医疗行业的市场需求和法规政策可能会发生变化，需要及时调整项目计划以适应变化。</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7150" y="1128395"/>
            <a:ext cx="8265795" cy="4831080"/>
          </a:xfrm>
          <a:prstGeom prst="rect">
            <a:avLst/>
          </a:prstGeom>
          <a:noFill/>
        </p:spPr>
        <p:txBody>
          <a:bodyPr wrap="square" rtlCol="0">
            <a:spAutoFit/>
          </a:bodyPr>
          <a:p>
            <a:r>
              <a:rPr lang="zh-CN" altLang="en-US" sz="1400">
                <a:sym typeface="+mn-ea"/>
              </a:rPr>
              <a:t>技术优势：</a:t>
            </a:r>
            <a:endParaRPr lang="zh-CN" altLang="en-US" sz="1400">
              <a:sym typeface="+mn-ea"/>
            </a:endParaRPr>
          </a:p>
          <a:p>
            <a:r>
              <a:rPr lang="zh-CN" altLang="en-US" sz="1400">
                <a:sym typeface="+mn-ea"/>
              </a:rPr>
              <a:t>采用先进的人工智能技术，能够根据气味和摄像判断病情，并自动分析药材功效，增加了诊断的准确性和药材的有效性。同时，自动化的药材抓取能够大大提高药材库的管理效率。</a:t>
            </a:r>
            <a:endParaRPr lang="zh-CN" altLang="en-US" sz="1400">
              <a:sym typeface="+mn-ea"/>
            </a:endParaRPr>
          </a:p>
          <a:p>
            <a:r>
              <a:rPr lang="zh-CN" altLang="en-US" sz="1400">
                <a:sym typeface="+mn-ea"/>
              </a:rPr>
              <a:t>三、技术优势 </a:t>
            </a:r>
            <a:endParaRPr lang="zh-CN" altLang="en-US" sz="1400">
              <a:sym typeface="+mn-ea"/>
            </a:endParaRPr>
          </a:p>
          <a:p>
            <a:r>
              <a:rPr lang="zh-CN" altLang="en-US" sz="1400">
                <a:sym typeface="+mn-ea"/>
              </a:rPr>
              <a:t>该项目采用了多领域的高科技技术，例如人工智能、物联网、云计算等，通过对病人近距离的监测和对药材的分析识别，发掘其内在的信息，使得医药行业的服务效率得到技术优势的保障。</a:t>
            </a:r>
            <a:endParaRPr lang="zh-CN" altLang="en-US" sz="1400">
              <a:sym typeface="+mn-ea"/>
            </a:endParaRPr>
          </a:p>
          <a:p>
            <a:endParaRPr lang="zh-CN" altLang="en-US" sz="1400">
              <a:sym typeface="+mn-ea"/>
            </a:endParaRPr>
          </a:p>
          <a:p>
            <a:r>
              <a:rPr lang="zh-CN" altLang="en-US" sz="1400">
                <a:sym typeface="+mn-ea"/>
              </a:rPr>
              <a:t>核心技术：</a:t>
            </a:r>
            <a:endParaRPr lang="zh-CN" altLang="en-US" sz="1400">
              <a:sym typeface="+mn-ea"/>
            </a:endParaRPr>
          </a:p>
          <a:p>
            <a:r>
              <a:rPr lang="zh-CN" altLang="en-US" sz="1400">
                <a:sym typeface="+mn-ea"/>
              </a:rPr>
              <a:t>本项目核心技术包括计算机视觉、深度学习、物联网等多种人工智能技术。四、核心技术</a:t>
            </a:r>
            <a:endParaRPr lang="zh-CN" altLang="en-US" sz="1400">
              <a:sym typeface="+mn-ea"/>
            </a:endParaRPr>
          </a:p>
          <a:p>
            <a:r>
              <a:rPr lang="zh-CN" altLang="en-US" sz="1400">
                <a:sym typeface="+mn-ea"/>
              </a:rPr>
              <a:t>该项目的核心技术是人工智能技术，包括深度学习等技术，通过数据挖掘等方法，对药物疗效和病情判断等方面进行精确分析。</a:t>
            </a:r>
            <a:endParaRPr lang="zh-CN" altLang="en-US" sz="1400">
              <a:sym typeface="+mn-ea"/>
            </a:endParaRPr>
          </a:p>
          <a:p>
            <a:r>
              <a:rPr lang="zh-CN" altLang="en-US" sz="1400">
                <a:sym typeface="+mn-ea"/>
              </a:rPr>
              <a:t>需要的技术：</a:t>
            </a:r>
            <a:endParaRPr lang="zh-CN" altLang="en-US" sz="1400">
              <a:sym typeface="+mn-ea"/>
            </a:endParaRPr>
          </a:p>
          <a:p>
            <a:r>
              <a:rPr lang="zh-CN" altLang="en-US" sz="1400">
                <a:sym typeface="+mn-ea"/>
              </a:rPr>
              <a:t>本项目需要应用计算机视觉、深度学习、物联网等技术。</a:t>
            </a:r>
            <a:endParaRPr lang="zh-CN" altLang="en-US" sz="1400">
              <a:sym typeface="+mn-ea"/>
            </a:endParaRPr>
          </a:p>
          <a:p>
            <a:r>
              <a:rPr lang="zh-CN" altLang="en-US" sz="1400">
                <a:sym typeface="+mn-ea"/>
              </a:rPr>
              <a:t>四、核心技术</a:t>
            </a:r>
            <a:endParaRPr lang="zh-CN" altLang="en-US" sz="1400">
              <a:sym typeface="+mn-ea"/>
            </a:endParaRPr>
          </a:p>
          <a:p>
            <a:endParaRPr lang="zh-CN" altLang="en-US" sz="1400">
              <a:sym typeface="+mn-ea"/>
            </a:endParaRPr>
          </a:p>
          <a:p>
            <a:r>
              <a:rPr lang="zh-CN" altLang="en-US" sz="1400">
                <a:sym typeface="+mn-ea"/>
              </a:rPr>
              <a:t>1. 气味分析技术：利用高精度传感器和人工智能算法，实现对病人气味的准确分析。</a:t>
            </a:r>
            <a:endParaRPr lang="zh-CN" altLang="en-US" sz="1400">
              <a:sym typeface="+mn-ea"/>
            </a:endParaRPr>
          </a:p>
          <a:p>
            <a:r>
              <a:rPr lang="zh-CN" altLang="en-US" sz="1400">
                <a:sym typeface="+mn-ea"/>
              </a:rPr>
              <a:t>2. 摄像识别技术：通过图像处理和深度学习算法，识别药材的功效和特征。</a:t>
            </a:r>
            <a:endParaRPr lang="zh-CN" altLang="en-US" sz="1400">
              <a:sym typeface="+mn-ea"/>
            </a:endParaRPr>
          </a:p>
          <a:p>
            <a:r>
              <a:rPr lang="zh-CN" altLang="en-US" sz="1400">
                <a:sym typeface="+mn-ea"/>
              </a:rPr>
              <a:t>3. 云计算与大数据：实现病人信息和药材数据的实时共享和分析。</a:t>
            </a:r>
            <a:endParaRPr lang="zh-CN" altLang="en-US" sz="1400">
              <a:sym typeface="+mn-ea"/>
            </a:endParaRPr>
          </a:p>
          <a:p>
            <a:endParaRPr lang="zh-CN" altLang="en-US" sz="1400">
              <a:sym typeface="+mn-ea"/>
            </a:endParaRPr>
          </a:p>
          <a:p>
            <a:r>
              <a:rPr lang="zh-CN" altLang="en-US" sz="1400">
                <a:sym typeface="+mn-ea"/>
              </a:rPr>
              <a:t>四、需要的技术 </a:t>
            </a:r>
            <a:endParaRPr lang="zh-CN" altLang="en-US" sz="1400">
              <a:sym typeface="+mn-ea"/>
            </a:endParaRPr>
          </a:p>
          <a:p>
            <a:r>
              <a:rPr lang="zh-CN" altLang="en-US" sz="1400">
                <a:sym typeface="+mn-ea"/>
              </a:rPr>
              <a:t>人工智能、物联网、云计算、物流管理和数据挖掘技术等。</a:t>
            </a:r>
            <a:endParaRPr lang="zh-CN" altLang="en-US" sz="1400">
              <a:sym typeface="+mn-ea"/>
            </a:endParaRPr>
          </a:p>
          <a:p>
            <a:endParaRPr lang="zh-CN" altLang="en-US" sz="1400">
              <a:sym typeface="+mn-ea"/>
            </a:endParaRPr>
          </a:p>
        </p:txBody>
      </p:sp>
      <p:sp>
        <p:nvSpPr>
          <p:cNvPr id="6" name="标题 5"/>
          <p:cNvSpPr>
            <a:spLocks noGrp="1"/>
          </p:cNvSpPr>
          <p:nvPr>
            <p:ph type="title"/>
          </p:nvPr>
        </p:nvSpPr>
        <p:spPr/>
        <p:txBody>
          <a:bodyPr/>
          <a:p>
            <a:r>
              <a:rPr lang="zh-CN" altLang="en-US"/>
              <a:t>核心技术优势</a:t>
            </a:r>
            <a:endParaRPr lang="zh-CN" altLang="en-US"/>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多维分析</a:t>
            </a:r>
            <a:endParaRPr lang="zh-CN" altLang="en-US"/>
          </a:p>
        </p:txBody>
      </p:sp>
      <p:sp>
        <p:nvSpPr>
          <p:cNvPr id="4" name="文本框 3"/>
          <p:cNvSpPr txBox="1"/>
          <p:nvPr/>
        </p:nvSpPr>
        <p:spPr>
          <a:xfrm>
            <a:off x="-27305" y="1290955"/>
            <a:ext cx="8315325" cy="4831080"/>
          </a:xfrm>
          <a:prstGeom prst="rect">
            <a:avLst/>
          </a:prstGeom>
          <a:noFill/>
        </p:spPr>
        <p:txBody>
          <a:bodyPr wrap="square" rtlCol="0">
            <a:spAutoFit/>
          </a:bodyPr>
          <a:p>
            <a:r>
              <a:rPr lang="zh-CN" altLang="en-US" sz="1600"/>
              <a:t>九、社会价值 </a:t>
            </a:r>
            <a:endParaRPr lang="zh-CN" altLang="en-US" sz="1600"/>
          </a:p>
          <a:p>
            <a:r>
              <a:rPr lang="zh-CN" altLang="en-US" sz="1600"/>
              <a:t>该项目的社会价值将推动医药科技的进步，提高医疗服务的可靠性和质量，降低人们对医疗诊治的不确定性。同时，该技术的推广将增加就业机会，在推动健康产业发展方面也将发挥积极作用。</a:t>
            </a:r>
            <a:endParaRPr lang="zh-CN" altLang="en-US" sz="1600"/>
          </a:p>
          <a:p>
            <a:r>
              <a:rPr lang="zh-CN" altLang="en-US" sz="1600"/>
              <a:t>四、社会价值</a:t>
            </a:r>
            <a:endParaRPr lang="zh-CN" altLang="en-US" sz="1600"/>
          </a:p>
          <a:p>
            <a:endParaRPr lang="zh-CN" altLang="en-US" sz="1600"/>
          </a:p>
          <a:p>
            <a:r>
              <a:rPr lang="zh-CN" altLang="en-US" sz="1600"/>
              <a:t>1. 提高医疗效率：通过智能诊断和药材管理系统，提高医疗机构和个人用户的诊断和药材管理效率。</a:t>
            </a:r>
            <a:endParaRPr lang="zh-CN" altLang="en-US" sz="1600"/>
          </a:p>
          <a:p>
            <a:r>
              <a:rPr lang="zh-CN" altLang="en-US" sz="1600"/>
              <a:t>2. 优化资源配置：通过数据分析和个性化服务，优化医疗资源配置，降低医疗成本。</a:t>
            </a:r>
            <a:endParaRPr lang="zh-CN" altLang="en-US" sz="1600"/>
          </a:p>
          <a:p>
            <a:r>
              <a:rPr lang="zh-CN" altLang="en-US" sz="1600"/>
              <a:t>3. 改善患者体验：提供更便捷、准确的医疗服务，提高患者的就医体验。</a:t>
            </a:r>
            <a:endParaRPr lang="zh-CN" altLang="en-US" sz="1600"/>
          </a:p>
          <a:p>
            <a:endParaRPr lang="zh-CN" altLang="en-US" sz="1600"/>
          </a:p>
          <a:p>
            <a:r>
              <a:rPr lang="zh-CN" altLang="en-US" sz="1600"/>
              <a:t>十、创新维度 </a:t>
            </a:r>
            <a:endParaRPr lang="zh-CN" altLang="en-US" sz="1600"/>
          </a:p>
          <a:p>
            <a:r>
              <a:rPr lang="zh-CN" altLang="en-US" sz="1600"/>
              <a:t>该项目将对传统医疗检测方法进行深度优化，融入人工智能、物流管理等高新技术，推动智能医疗服务的落地，以此提高医疗检测与判断的效率和准确度。五、创新维度</a:t>
            </a:r>
            <a:endParaRPr lang="zh-CN" altLang="en-US" sz="1600"/>
          </a:p>
          <a:p>
            <a:endParaRPr lang="zh-CN" altLang="en-US" sz="1600"/>
          </a:p>
          <a:p>
            <a:r>
              <a:rPr lang="zh-CN" altLang="en-US" sz="1600"/>
              <a:t>1. 技术创新：持续研发新技术，提高设备的性能和准确性。</a:t>
            </a:r>
            <a:endParaRPr lang="zh-CN" altLang="en-US" sz="1600"/>
          </a:p>
          <a:p>
            <a:r>
              <a:rPr lang="zh-CN" altLang="en-US" sz="1600"/>
              <a:t>2. 服务创新：拓展服务领域，提供更多元化和个性化的诊断和治疗方案。</a:t>
            </a:r>
            <a:endParaRPr lang="zh-CN" altLang="en-US" sz="1600"/>
          </a:p>
          <a:p>
            <a:r>
              <a:rPr lang="zh-CN" altLang="en-US" sz="1600"/>
              <a:t>3. 商业模式创新：探索新的收入来源和盈利模式，提高项目的可持续发展能力。</a:t>
            </a:r>
            <a:endParaRPr lang="zh-CN" altLang="en-US" sz="1000"/>
          </a:p>
          <a:p>
            <a:endParaRPr lang="zh-CN" altLang="en-US" sz="1000"/>
          </a:p>
          <a:p>
            <a:endParaRPr lang="zh-CN"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3"/>
          <p:cNvSpPr txBox="1"/>
          <p:nvPr/>
        </p:nvSpPr>
        <p:spPr>
          <a:xfrm>
            <a:off x="1660525" y="722313"/>
            <a:ext cx="184150" cy="366712"/>
          </a:xfrm>
          <a:prstGeom prst="rect">
            <a:avLst/>
          </a:prstGeom>
          <a:noFill/>
          <a:ln w="9525">
            <a:noFill/>
          </a:ln>
        </p:spPr>
        <p:txBody>
          <a:bodyPr wrap="none">
            <a:spAutoFit/>
          </a:bodyPr>
          <a:p>
            <a:endParaRPr lang="zh-CN" altLang="en-US" dirty="0">
              <a:latin typeface="Arial" panose="020B0604020202020204" pitchFamily="34" charset="0"/>
              <a:ea typeface="宋体" panose="02010600030101010101" pitchFamily="2" charset="-122"/>
            </a:endParaRPr>
          </a:p>
        </p:txBody>
      </p:sp>
      <p:sp>
        <p:nvSpPr>
          <p:cNvPr id="88110" name="AutoShape 46"/>
          <p:cNvSpPr>
            <a:spLocks noChangeArrowheads="1"/>
          </p:cNvSpPr>
          <p:nvPr/>
        </p:nvSpPr>
        <p:spPr bwMode="ltGray">
          <a:xfrm rot="5400000">
            <a:off x="-2422525"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p>
            <a:endParaRPr lang="zh-CN" altLang="en-US" dirty="0">
              <a:latin typeface="Arial" panose="020B0604020202020204" pitchFamily="34" charset="0"/>
            </a:endParaRPr>
          </a:p>
        </p:txBody>
      </p:sp>
      <p:sp>
        <p:nvSpPr>
          <p:cNvPr id="88111" name="AutoShape 47"/>
          <p:cNvSpPr>
            <a:spLocks noChangeArrowheads="1"/>
          </p:cNvSpPr>
          <p:nvPr/>
        </p:nvSpPr>
        <p:spPr bwMode="ltGray">
          <a:xfrm rot="5400000" flipH="1">
            <a:off x="-2000409" y="1977231"/>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bg2">
                  <a:alpha val="56000"/>
                </a:schemeClr>
              </a:gs>
              <a:gs pos="100000">
                <a:schemeClr val="bg2">
                  <a:gamma/>
                  <a:tint val="0"/>
                  <a:invGamma/>
                  <a:alpha val="48000"/>
                </a:schemeClr>
              </a:gs>
            </a:gsLst>
            <a:lin ang="5400000" scaled="1"/>
          </a:gradFill>
          <a:ln w="0" algn="ctr">
            <a:noFill/>
            <a:miter lim="800000"/>
          </a:ln>
          <a:effectLst/>
        </p:spPr>
        <p:txBody>
          <a:bodyPr wrap="none" anchor="ctr"/>
          <a:p>
            <a:endParaRPr lang="zh-CN" altLang="en-US" dirty="0">
              <a:latin typeface="Arial" panose="020B0604020202020204" pitchFamily="34" charset="0"/>
            </a:endParaRPr>
          </a:p>
        </p:txBody>
      </p:sp>
      <p:grpSp>
        <p:nvGrpSpPr>
          <p:cNvPr id="11274" name="Group 53"/>
          <p:cNvGrpSpPr/>
          <p:nvPr/>
        </p:nvGrpSpPr>
        <p:grpSpPr>
          <a:xfrm>
            <a:off x="1074420" y="1567498"/>
            <a:ext cx="381000" cy="381000"/>
            <a:chOff x="2078" y="1680"/>
            <a:chExt cx="1615" cy="1615"/>
          </a:xfrm>
        </p:grpSpPr>
        <p:sp>
          <p:nvSpPr>
            <p:cNvPr id="11303" name="Oval 54"/>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304" name="Oval 55"/>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20"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306" name="Oval 57"/>
            <p:cNvSpPr/>
            <p:nvPr/>
          </p:nvSpPr>
          <p:spPr>
            <a:xfrm>
              <a:off x="2254" y="1856"/>
              <a:ext cx="1262" cy="1264"/>
            </a:xfrm>
            <a:prstGeom prst="ellipse">
              <a:avLst/>
            </a:prstGeom>
            <a:gradFill rotWithShape="1">
              <a:gsLst>
                <a:gs pos="0">
                  <a:srgbClr val="000000"/>
                </a:gs>
                <a:gs pos="100000">
                  <a:srgbClr val="FFCC00"/>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22"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308" name="Oval 59"/>
            <p:cNvSpPr/>
            <p:nvPr/>
          </p:nvSpPr>
          <p:spPr>
            <a:xfrm>
              <a:off x="2337" y="1939"/>
              <a:ext cx="1096" cy="1098"/>
            </a:xfrm>
            <a:prstGeom prst="ellipse">
              <a:avLst/>
            </a:prstGeom>
            <a:gradFill rotWithShape="1">
              <a:gsLst>
                <a:gs pos="0">
                  <a:srgbClr val="FFCC00"/>
                </a:gs>
                <a:gs pos="100000">
                  <a:srgbClr val="7C6300"/>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5" name="Group 60"/>
          <p:cNvGrpSpPr/>
          <p:nvPr/>
        </p:nvGrpSpPr>
        <p:grpSpPr>
          <a:xfrm>
            <a:off x="1599565" y="2081213"/>
            <a:ext cx="381000" cy="381000"/>
            <a:chOff x="2078" y="1680"/>
            <a:chExt cx="1615" cy="1615"/>
          </a:xfrm>
        </p:grpSpPr>
        <p:sp>
          <p:nvSpPr>
            <p:cNvPr id="11297" name="Oval 61"/>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98" name="Oval 62"/>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27"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300" name="Oval 64"/>
            <p:cNvSpPr/>
            <p:nvPr/>
          </p:nvSpPr>
          <p:spPr>
            <a:xfrm>
              <a:off x="2254" y="1856"/>
              <a:ext cx="1262" cy="1264"/>
            </a:xfrm>
            <a:prstGeom prst="ellipse">
              <a:avLst/>
            </a:prstGeom>
            <a:gradFill rotWithShape="1">
              <a:gsLst>
                <a:gs pos="0">
                  <a:srgbClr val="000000"/>
                </a:gs>
                <a:gs pos="100000">
                  <a:srgbClr val="48BE67"/>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29"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302" name="Oval 66"/>
            <p:cNvSpPr/>
            <p:nvPr/>
          </p:nvSpPr>
          <p:spPr>
            <a:xfrm>
              <a:off x="2337" y="1939"/>
              <a:ext cx="1096" cy="1098"/>
            </a:xfrm>
            <a:prstGeom prst="ellipse">
              <a:avLst/>
            </a:prstGeom>
            <a:gradFill rotWithShape="1">
              <a:gsLst>
                <a:gs pos="0">
                  <a:srgbClr val="48BE67"/>
                </a:gs>
                <a:gs pos="100000">
                  <a:srgbClr val="235C32"/>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6" name="Group 67"/>
          <p:cNvGrpSpPr/>
          <p:nvPr/>
        </p:nvGrpSpPr>
        <p:grpSpPr>
          <a:xfrm>
            <a:off x="2038350" y="2887028"/>
            <a:ext cx="381000" cy="381000"/>
            <a:chOff x="2078" y="1680"/>
            <a:chExt cx="1615" cy="1615"/>
          </a:xfrm>
        </p:grpSpPr>
        <p:sp>
          <p:nvSpPr>
            <p:cNvPr id="11291" name="Oval 68"/>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92" name="Oval 69"/>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34"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94" name="Oval 71"/>
            <p:cNvSpPr/>
            <p:nvPr/>
          </p:nvSpPr>
          <p:spPr>
            <a:xfrm>
              <a:off x="2254" y="1856"/>
              <a:ext cx="1262" cy="1264"/>
            </a:xfrm>
            <a:prstGeom prst="ellipse">
              <a:avLst/>
            </a:prstGeom>
            <a:gradFill rotWithShape="1">
              <a:gsLst>
                <a:gs pos="0">
                  <a:srgbClr val="21B3E1"/>
                </a:gs>
                <a:gs pos="100000">
                  <a:srgbClr val="0F5368"/>
                </a:gs>
              </a:gsLst>
              <a:lin ang="54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36"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96" name="Oval 73"/>
            <p:cNvSpPr/>
            <p:nvPr/>
          </p:nvSpPr>
          <p:spPr>
            <a:xfrm>
              <a:off x="2337" y="1939"/>
              <a:ext cx="1096" cy="1098"/>
            </a:xfrm>
            <a:prstGeom prst="ellipse">
              <a:avLst/>
            </a:prstGeom>
            <a:gradFill rotWithShape="1">
              <a:gsLst>
                <a:gs pos="0">
                  <a:srgbClr val="21B3E1"/>
                </a:gs>
                <a:gs pos="100000">
                  <a:srgbClr val="10576D"/>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7" name="Group 74"/>
          <p:cNvGrpSpPr/>
          <p:nvPr/>
        </p:nvGrpSpPr>
        <p:grpSpPr>
          <a:xfrm>
            <a:off x="2132330" y="3490278"/>
            <a:ext cx="381000" cy="381000"/>
            <a:chOff x="2078" y="1680"/>
            <a:chExt cx="1615" cy="1615"/>
          </a:xfrm>
        </p:grpSpPr>
        <p:sp>
          <p:nvSpPr>
            <p:cNvPr id="11285" name="Oval 75"/>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86" name="Oval 76"/>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41"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88" name="Oval 78"/>
            <p:cNvSpPr/>
            <p:nvPr/>
          </p:nvSpPr>
          <p:spPr>
            <a:xfrm>
              <a:off x="2254" y="1856"/>
              <a:ext cx="1262" cy="1264"/>
            </a:xfrm>
            <a:prstGeom prst="ellipse">
              <a:avLst/>
            </a:prstGeom>
            <a:gradFill rotWithShape="1">
              <a:gsLst>
                <a:gs pos="0">
                  <a:srgbClr val="000000"/>
                </a:gs>
                <a:gs pos="100000">
                  <a:srgbClr val="8D67E1"/>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43"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90" name="Oval 80"/>
            <p:cNvSpPr/>
            <p:nvPr/>
          </p:nvSpPr>
          <p:spPr>
            <a:xfrm>
              <a:off x="2337" y="1939"/>
              <a:ext cx="1096" cy="1098"/>
            </a:xfrm>
            <a:prstGeom prst="ellipse">
              <a:avLst/>
            </a:prstGeom>
            <a:gradFill rotWithShape="1">
              <a:gsLst>
                <a:gs pos="0">
                  <a:srgbClr val="8D67E1"/>
                </a:gs>
                <a:gs pos="100000">
                  <a:srgbClr val="45326D"/>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grpSp>
        <p:nvGrpSpPr>
          <p:cNvPr id="11278" name="Group 81"/>
          <p:cNvGrpSpPr/>
          <p:nvPr/>
        </p:nvGrpSpPr>
        <p:grpSpPr>
          <a:xfrm>
            <a:off x="2116455" y="4085273"/>
            <a:ext cx="355600" cy="381000"/>
            <a:chOff x="2078" y="1680"/>
            <a:chExt cx="1615" cy="1615"/>
          </a:xfrm>
        </p:grpSpPr>
        <p:sp>
          <p:nvSpPr>
            <p:cNvPr id="11279"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1280"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8148"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1282"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88150"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1284" name="Oval 87"/>
            <p:cNvSpPr/>
            <p:nvPr/>
          </p:nvSpPr>
          <p:spPr>
            <a:xfrm>
              <a:off x="2337" y="1939"/>
              <a:ext cx="1096" cy="1098"/>
            </a:xfrm>
            <a:prstGeom prst="ellipse">
              <a:avLst/>
            </a:prstGeom>
            <a:gradFill rotWithShape="1">
              <a:gsLst>
                <a:gs pos="0">
                  <a:srgbClr val="E35E23"/>
                </a:gs>
                <a:gs pos="100000">
                  <a:srgbClr val="6E2E11"/>
                </a:gs>
              </a:gsLst>
              <a:lin ang="2700000" scaled="1"/>
              <a:tileRect/>
            </a:gradFill>
            <a:ln w="38100">
              <a:noFill/>
            </a:ln>
          </p:spPr>
          <p:txBody>
            <a:bodyPr anchor="ctr" anchorCtr="0">
              <a:spAutoFit/>
            </a:bodyPr>
            <a:p>
              <a:endParaRPr lang="zh-CN" altLang="en-US" dirty="0">
                <a:latin typeface="Arial" panose="020B0604020202020204" pitchFamily="34" charset="0"/>
              </a:endParaRPr>
            </a:p>
          </p:txBody>
        </p:sp>
      </p:grpSp>
      <p:sp>
        <p:nvSpPr>
          <p:cNvPr id="3" name="标题 2"/>
          <p:cNvSpPr>
            <a:spLocks noGrp="1"/>
          </p:cNvSpPr>
          <p:nvPr>
            <p:ph type="title"/>
          </p:nvPr>
        </p:nvSpPr>
        <p:spPr/>
        <p:txBody>
          <a:bodyPr/>
          <a:p>
            <a:r>
              <a:rPr lang="zh-CN" altLang="en-US">
                <a:ea typeface="宋体" panose="02010600030101010101" pitchFamily="2" charset="-122"/>
              </a:rPr>
              <a:t>目录</a:t>
            </a:r>
            <a:endParaRPr lang="zh-CN" altLang="en-US">
              <a:ea typeface="宋体" panose="02010600030101010101" pitchFamily="2" charset="-122"/>
            </a:endParaRPr>
          </a:p>
        </p:txBody>
      </p:sp>
      <p:grpSp>
        <p:nvGrpSpPr>
          <p:cNvPr id="4" name="Group 81"/>
          <p:cNvGrpSpPr/>
          <p:nvPr/>
        </p:nvGrpSpPr>
        <p:grpSpPr>
          <a:xfrm>
            <a:off x="1682115" y="5067618"/>
            <a:ext cx="355600" cy="381000"/>
            <a:chOff x="2078" y="1680"/>
            <a:chExt cx="1615" cy="1615"/>
          </a:xfrm>
        </p:grpSpPr>
        <p:sp>
          <p:nvSpPr>
            <p:cNvPr id="5"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6"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7"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8"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9"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0"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sp>
        <p:nvSpPr>
          <p:cNvPr id="11271" name="AutoShape 50"/>
          <p:cNvSpPr/>
          <p:nvPr/>
        </p:nvSpPr>
        <p:spPr>
          <a:xfrm>
            <a:off x="2513330" y="3302635"/>
            <a:ext cx="417830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项目核心技术，存在问题，解决方案</a:t>
            </a:r>
            <a:endParaRPr lang="zh-CN" altLang="en-US" b="1" dirty="0">
              <a:solidFill>
                <a:schemeClr val="tx2"/>
              </a:solidFill>
              <a:latin typeface="Arial" panose="020B0604020202020204" pitchFamily="34" charset="0"/>
              <a:ea typeface="宋体" panose="02010600030101010101" pitchFamily="2" charset="-122"/>
            </a:endParaRPr>
          </a:p>
        </p:txBody>
      </p:sp>
      <p:sp>
        <p:nvSpPr>
          <p:cNvPr id="11272" name="AutoShape 51"/>
          <p:cNvSpPr/>
          <p:nvPr/>
        </p:nvSpPr>
        <p:spPr>
          <a:xfrm>
            <a:off x="2397125" y="2699385"/>
            <a:ext cx="494792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项目分析：市场分析 </a:t>
            </a:r>
            <a:r>
              <a:rPr lang="zh-CN" altLang="en-US" b="1" dirty="0">
                <a:solidFill>
                  <a:schemeClr val="tx2"/>
                </a:solidFill>
                <a:ea typeface="宋体" panose="02010600030101010101" pitchFamily="2" charset="-122"/>
                <a:sym typeface="+mn-ea"/>
              </a:rPr>
              <a:t>财务分析 风险分析</a:t>
            </a:r>
            <a:r>
              <a:rPr lang="en-US" altLang="zh-CN" b="1" dirty="0">
                <a:solidFill>
                  <a:schemeClr val="tx2"/>
                </a:solidFill>
                <a:latin typeface="Arial" panose="020B0604020202020204" pitchFamily="34" charset="0"/>
                <a:ea typeface="宋体" panose="02010600030101010101" pitchFamily="2" charset="-122"/>
              </a:rPr>
              <a:t> </a:t>
            </a:r>
            <a:endParaRPr lang="en-US" altLang="zh-CN" b="1" dirty="0">
              <a:solidFill>
                <a:schemeClr val="tx2"/>
              </a:solidFill>
              <a:latin typeface="Arial" panose="020B0604020202020204" pitchFamily="34" charset="0"/>
              <a:ea typeface="宋体" panose="02010600030101010101" pitchFamily="2" charset="-122"/>
            </a:endParaRPr>
          </a:p>
        </p:txBody>
      </p:sp>
      <p:sp>
        <p:nvSpPr>
          <p:cNvPr id="11" name="AutoShape 48"/>
          <p:cNvSpPr/>
          <p:nvPr/>
        </p:nvSpPr>
        <p:spPr>
          <a:xfrm>
            <a:off x="1980565" y="2016760"/>
            <a:ext cx="198755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项目背景介绍</a:t>
            </a:r>
            <a:endParaRPr lang="zh-CN" altLang="en-US" b="1" dirty="0">
              <a:solidFill>
                <a:schemeClr val="tx2"/>
              </a:solidFill>
              <a:latin typeface="Arial" panose="020B0604020202020204" pitchFamily="34" charset="0"/>
              <a:ea typeface="宋体" panose="02010600030101010101" pitchFamily="2" charset="-122"/>
            </a:endParaRPr>
          </a:p>
        </p:txBody>
      </p:sp>
      <p:sp>
        <p:nvSpPr>
          <p:cNvPr id="11273" name="AutoShape 52"/>
          <p:cNvSpPr/>
          <p:nvPr/>
        </p:nvSpPr>
        <p:spPr>
          <a:xfrm>
            <a:off x="1422400" y="1484630"/>
            <a:ext cx="100965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eaLnBrk="0" hangingPunct="0"/>
            <a:r>
              <a:rPr lang="zh-CN" altLang="en-US" b="1" dirty="0">
                <a:solidFill>
                  <a:schemeClr val="tx2"/>
                </a:solidFill>
                <a:latin typeface="Arial" panose="020B0604020202020204" pitchFamily="34" charset="0"/>
                <a:ea typeface="宋体" panose="02010600030101010101" pitchFamily="2" charset="-122"/>
              </a:rPr>
              <a:t>政策</a:t>
            </a:r>
            <a:endParaRPr lang="zh-CN" altLang="en-US" b="1" dirty="0">
              <a:solidFill>
                <a:schemeClr val="tx2"/>
              </a:solidFill>
              <a:latin typeface="Arial" panose="020B0604020202020204" pitchFamily="34" charset="0"/>
              <a:ea typeface="宋体" panose="02010600030101010101" pitchFamily="2" charset="-122"/>
            </a:endParaRPr>
          </a:p>
        </p:txBody>
      </p:sp>
      <p:sp>
        <p:nvSpPr>
          <p:cNvPr id="12" name="文本框 11"/>
          <p:cNvSpPr txBox="1"/>
          <p:nvPr/>
        </p:nvSpPr>
        <p:spPr>
          <a:xfrm>
            <a:off x="2592705" y="1106805"/>
            <a:ext cx="4098925" cy="521970"/>
          </a:xfrm>
          <a:prstGeom prst="rect">
            <a:avLst/>
          </a:prstGeom>
          <a:noFill/>
        </p:spPr>
        <p:txBody>
          <a:bodyPr wrap="square" rtlCol="0">
            <a:spAutoFit/>
          </a:bodyPr>
          <a:p>
            <a:r>
              <a:rPr sz="2800"/>
              <a:t>智能嗅诊与药材识别系统</a:t>
            </a:r>
            <a:endParaRPr sz="2800"/>
          </a:p>
        </p:txBody>
      </p:sp>
      <p:grpSp>
        <p:nvGrpSpPr>
          <p:cNvPr id="2" name="Group 81"/>
          <p:cNvGrpSpPr/>
          <p:nvPr/>
        </p:nvGrpSpPr>
        <p:grpSpPr>
          <a:xfrm>
            <a:off x="2002155" y="4611688"/>
            <a:ext cx="355600" cy="381000"/>
            <a:chOff x="2078" y="1680"/>
            <a:chExt cx="1615" cy="1615"/>
          </a:xfrm>
        </p:grpSpPr>
        <p:sp>
          <p:nvSpPr>
            <p:cNvPr id="13"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14"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15"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16"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17"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18"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grpSp>
        <p:nvGrpSpPr>
          <p:cNvPr id="19" name="Group 81"/>
          <p:cNvGrpSpPr/>
          <p:nvPr/>
        </p:nvGrpSpPr>
        <p:grpSpPr>
          <a:xfrm>
            <a:off x="1322705" y="5619433"/>
            <a:ext cx="355600" cy="381000"/>
            <a:chOff x="2078" y="1680"/>
            <a:chExt cx="1615" cy="1615"/>
          </a:xfrm>
        </p:grpSpPr>
        <p:sp>
          <p:nvSpPr>
            <p:cNvPr id="20" name="Oval 82"/>
            <p:cNvSpPr/>
            <p:nvPr/>
          </p:nvSpPr>
          <p:spPr>
            <a:xfrm>
              <a:off x="2078" y="1680"/>
              <a:ext cx="1615" cy="1615"/>
            </a:xfrm>
            <a:prstGeom prst="ellipse">
              <a:avLst/>
            </a:prstGeom>
            <a:gradFill rotWithShape="1">
              <a:gsLst>
                <a:gs pos="0">
                  <a:srgbClr val="767676"/>
                </a:gs>
                <a:gs pos="50000">
                  <a:srgbClr val="FFFFFF"/>
                </a:gs>
                <a:gs pos="100000">
                  <a:srgbClr val="767676"/>
                </a:gs>
              </a:gsLst>
              <a:lin ang="5400000" scaled="1"/>
              <a:tileRect/>
            </a:gradFill>
            <a:ln w="57150">
              <a:noFill/>
            </a:ln>
          </p:spPr>
          <p:txBody>
            <a:bodyPr wrap="none" anchor="ctr" anchorCtr="0"/>
            <a:p>
              <a:endParaRPr lang="zh-CN" altLang="en-US" dirty="0">
                <a:latin typeface="Arial" panose="020B0604020202020204" pitchFamily="34" charset="0"/>
              </a:endParaRPr>
            </a:p>
          </p:txBody>
        </p:sp>
        <p:sp>
          <p:nvSpPr>
            <p:cNvPr id="21" name="Oval 83"/>
            <p:cNvSpPr/>
            <p:nvPr/>
          </p:nvSpPr>
          <p:spPr>
            <a:xfrm>
              <a:off x="2170" y="1771"/>
              <a:ext cx="1430" cy="1430"/>
            </a:xfrm>
            <a:prstGeom prst="ellipse">
              <a:avLst/>
            </a:prstGeom>
            <a:gradFill rotWithShape="1">
              <a:gsLst>
                <a:gs pos="0">
                  <a:srgbClr val="A2A2A2"/>
                </a:gs>
                <a:gs pos="50000">
                  <a:srgbClr val="FFFFFF"/>
                </a:gs>
                <a:gs pos="100000">
                  <a:srgbClr val="A2A2A2"/>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2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endParaRPr lang="zh-CN" altLang="en-US" dirty="0">
                <a:latin typeface="Arial" panose="020B0604020202020204" pitchFamily="34" charset="0"/>
              </a:endParaRPr>
            </a:p>
          </p:txBody>
        </p:sp>
        <p:sp>
          <p:nvSpPr>
            <p:cNvPr id="23" name="Oval 85"/>
            <p:cNvSpPr/>
            <p:nvPr/>
          </p:nvSpPr>
          <p:spPr>
            <a:xfrm>
              <a:off x="2254" y="1856"/>
              <a:ext cx="1262" cy="1264"/>
            </a:xfrm>
            <a:prstGeom prst="ellipse">
              <a:avLst/>
            </a:prstGeom>
            <a:gradFill rotWithShape="1">
              <a:gsLst>
                <a:gs pos="0">
                  <a:srgbClr val="000000"/>
                </a:gs>
                <a:gs pos="100000">
                  <a:srgbClr val="E35E23"/>
                </a:gs>
              </a:gsLst>
              <a:lin ang="2700000" scaled="1"/>
              <a:tileRect/>
            </a:gradFill>
            <a:ln w="38100">
              <a:noFill/>
            </a:ln>
          </p:spPr>
          <p:txBody>
            <a:bodyPr wrap="none" anchor="ctr" anchorCtr="0">
              <a:spAutoFit/>
            </a:bodyPr>
            <a:p>
              <a:endParaRPr lang="zh-CN" altLang="en-US" dirty="0">
                <a:latin typeface="Arial" panose="020B0604020202020204" pitchFamily="34" charset="0"/>
              </a:endParaRPr>
            </a:p>
          </p:txBody>
        </p:sp>
        <p:sp>
          <p:nvSpPr>
            <p:cNvPr id="2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endParaRPr lang="zh-CN" altLang="en-US" dirty="0">
                <a:latin typeface="Arial" panose="020B0604020202020204" pitchFamily="34" charset="0"/>
              </a:endParaRPr>
            </a:p>
          </p:txBody>
        </p:sp>
        <p:sp>
          <p:nvSpPr>
            <p:cNvPr id="25" name="Oval 87"/>
            <p:cNvSpPr/>
            <p:nvPr/>
          </p:nvSpPr>
          <p:spPr>
            <a:xfrm>
              <a:off x="2337" y="1939"/>
              <a:ext cx="1096" cy="1098"/>
            </a:xfrm>
            <a:prstGeom prst="ellipse">
              <a:avLst/>
            </a:prstGeom>
            <a:solidFill>
              <a:schemeClr val="accent6">
                <a:lumMod val="75000"/>
              </a:schemeClr>
            </a:solidFill>
            <a:ln w="38100">
              <a:noFill/>
            </a:ln>
          </p:spPr>
          <p:txBody>
            <a:bodyPr anchor="ctr" anchorCtr="0">
              <a:spAutoFit/>
            </a:bodyPr>
            <a:p>
              <a:endParaRPr lang="zh-CN" altLang="en-US" dirty="0">
                <a:latin typeface="Arial" panose="020B0604020202020204" pitchFamily="34" charset="0"/>
              </a:endParaRPr>
            </a:p>
          </p:txBody>
        </p:sp>
      </p:grpSp>
      <p:sp>
        <p:nvSpPr>
          <p:cNvPr id="27" name="AutoShape 48"/>
          <p:cNvSpPr/>
          <p:nvPr/>
        </p:nvSpPr>
        <p:spPr>
          <a:xfrm>
            <a:off x="2430780" y="4548505"/>
            <a:ext cx="198755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项目背景介绍</a:t>
            </a:r>
            <a:endParaRPr lang="zh-CN" altLang="en-US" b="1" dirty="0">
              <a:solidFill>
                <a:schemeClr val="tx2"/>
              </a:solidFill>
              <a:latin typeface="Arial" panose="020B0604020202020204" pitchFamily="34" charset="0"/>
              <a:ea typeface="宋体" panose="02010600030101010101" pitchFamily="2" charset="-122"/>
            </a:endParaRPr>
          </a:p>
        </p:txBody>
      </p:sp>
      <p:sp>
        <p:nvSpPr>
          <p:cNvPr id="28" name="AutoShape 48"/>
          <p:cNvSpPr/>
          <p:nvPr/>
        </p:nvSpPr>
        <p:spPr>
          <a:xfrm>
            <a:off x="2037715" y="5128895"/>
            <a:ext cx="732155" cy="489585"/>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愿景</a:t>
            </a:r>
            <a:endParaRPr lang="zh-CN" altLang="en-US" b="1" dirty="0">
              <a:solidFill>
                <a:schemeClr val="tx2"/>
              </a:solidFill>
              <a:latin typeface="Arial" panose="020B0604020202020204" pitchFamily="34" charset="0"/>
              <a:ea typeface="宋体" panose="02010600030101010101" pitchFamily="2" charset="-122"/>
            </a:endParaRPr>
          </a:p>
        </p:txBody>
      </p:sp>
      <p:sp>
        <p:nvSpPr>
          <p:cNvPr id="29" name="AutoShape 48"/>
          <p:cNvSpPr/>
          <p:nvPr/>
        </p:nvSpPr>
        <p:spPr>
          <a:xfrm>
            <a:off x="1739265" y="5680710"/>
            <a:ext cx="774065" cy="436245"/>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规划</a:t>
            </a:r>
            <a:endParaRPr lang="zh-CN" altLang="en-US" b="1" dirty="0">
              <a:solidFill>
                <a:schemeClr val="tx2"/>
              </a:solidFill>
              <a:latin typeface="Arial" panose="020B0604020202020204" pitchFamily="34" charset="0"/>
              <a:ea typeface="宋体" panose="02010600030101010101" pitchFamily="2" charset="-122"/>
            </a:endParaRPr>
          </a:p>
        </p:txBody>
      </p:sp>
      <p:sp>
        <p:nvSpPr>
          <p:cNvPr id="30" name="AutoShape 50"/>
          <p:cNvSpPr/>
          <p:nvPr/>
        </p:nvSpPr>
        <p:spPr>
          <a:xfrm>
            <a:off x="2451100" y="3897630"/>
            <a:ext cx="1177290" cy="5080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0"/>
          <a:p>
            <a:pPr algn="l" eaLnBrk="0" hangingPunct="0"/>
            <a:r>
              <a:rPr lang="zh-CN" altLang="en-US" b="1" dirty="0">
                <a:solidFill>
                  <a:schemeClr val="tx2"/>
                </a:solidFill>
                <a:latin typeface="Arial" panose="020B0604020202020204" pitchFamily="34" charset="0"/>
                <a:ea typeface="宋体" panose="02010600030101010101" pitchFamily="2" charset="-122"/>
              </a:rPr>
              <a:t>团队介绍</a:t>
            </a:r>
            <a:endParaRPr lang="zh-CN" altLang="en-US" b="1" dirty="0">
              <a:solidFill>
                <a:schemeClr val="tx2"/>
              </a:solidFill>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12"/>
                                        </p:tgtEl>
                                        <p:attrNameLst>
                                          <p:attrName>ppt_x</p:attrName>
                                        </p:attrNameLst>
                                      </p:cBhvr>
                                      <p:tavLst>
                                        <p:tav tm="0">
                                          <p:val>
                                            <p:strVal val="ppt_x"/>
                                          </p:val>
                                        </p:tav>
                                        <p:tav tm="100000">
                                          <p:val>
                                            <p:strVal val="ppt_x"/>
                                          </p:val>
                                        </p:tav>
                                      </p:tavLst>
                                    </p:anim>
                                    <p:anim calcmode="lin" valueType="num">
                                      <p:cBhvr additive="base">
                                        <p:cTn id="7" dur="5000"/>
                                        <p:tgtEl>
                                          <p:spTgt spid="12"/>
                                        </p:tgtEl>
                                        <p:attrNameLst>
                                          <p:attrName>ppt_y</p:attrName>
                                        </p:attrNameLst>
                                      </p:cBhvr>
                                      <p:tavLst>
                                        <p:tav tm="0">
                                          <p:val>
                                            <p:strVal val="ppt_y"/>
                                          </p:val>
                                        </p:tav>
                                        <p:tav tm="100000">
                                          <p:val>
                                            <p:strVal val="1+ppt_h/2"/>
                                          </p:val>
                                        </p:tav>
                                      </p:tavLst>
                                    </p:anim>
                                    <p:set>
                                      <p:cBhvr>
                                        <p:cTn id="8" dur="1" fill="hold">
                                          <p:stCondLst>
                                            <p:cond delay="4999"/>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3"/>
                                        </p:tgtEl>
                                        <p:attrNameLst>
                                          <p:attrName>style.visibility</p:attrName>
                                        </p:attrNameLst>
                                      </p:cBhvr>
                                      <p:to>
                                        <p:strVal val="visible"/>
                                      </p:to>
                                    </p:set>
                                    <p:anim calcmode="lin" valueType="num">
                                      <p:cBhvr additive="base">
                                        <p:cTn id="13" dur="500" fill="hold"/>
                                        <p:tgtEl>
                                          <p:spTgt spid="11273"/>
                                        </p:tgtEl>
                                        <p:attrNameLst>
                                          <p:attrName>ppt_x</p:attrName>
                                        </p:attrNameLst>
                                      </p:cBhvr>
                                      <p:tavLst>
                                        <p:tav tm="0">
                                          <p:val>
                                            <p:strVal val="#ppt_x"/>
                                          </p:val>
                                        </p:tav>
                                        <p:tav tm="100000">
                                          <p:val>
                                            <p:strVal val="#ppt_x"/>
                                          </p:val>
                                        </p:tav>
                                      </p:tavLst>
                                    </p:anim>
                                    <p:anim calcmode="lin" valueType="num">
                                      <p:cBhvr additive="base">
                                        <p:cTn id="14"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72"/>
                                        </p:tgtEl>
                                        <p:attrNameLst>
                                          <p:attrName>style.visibility</p:attrName>
                                        </p:attrNameLst>
                                      </p:cBhvr>
                                      <p:to>
                                        <p:strVal val="visible"/>
                                      </p:to>
                                    </p:set>
                                    <p:anim calcmode="lin" valueType="num">
                                      <p:cBhvr additive="base">
                                        <p:cTn id="25" dur="500" fill="hold"/>
                                        <p:tgtEl>
                                          <p:spTgt spid="11272"/>
                                        </p:tgtEl>
                                        <p:attrNameLst>
                                          <p:attrName>ppt_x</p:attrName>
                                        </p:attrNameLst>
                                      </p:cBhvr>
                                      <p:tavLst>
                                        <p:tav tm="0">
                                          <p:val>
                                            <p:strVal val="#ppt_x"/>
                                          </p:val>
                                        </p:tav>
                                        <p:tav tm="100000">
                                          <p:val>
                                            <p:strVal val="#ppt_x"/>
                                          </p:val>
                                        </p:tav>
                                      </p:tavLst>
                                    </p:anim>
                                    <p:anim calcmode="lin" valueType="num">
                                      <p:cBhvr additive="base">
                                        <p:cTn id="26"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71"/>
                                        </p:tgtEl>
                                        <p:attrNameLst>
                                          <p:attrName>style.visibility</p:attrName>
                                        </p:attrNameLst>
                                      </p:cBhvr>
                                      <p:to>
                                        <p:strVal val="visible"/>
                                      </p:to>
                                    </p:set>
                                    <p:anim calcmode="lin" valueType="num">
                                      <p:cBhvr additive="base">
                                        <p:cTn id="31" dur="500" fill="hold"/>
                                        <p:tgtEl>
                                          <p:spTgt spid="11271"/>
                                        </p:tgtEl>
                                        <p:attrNameLst>
                                          <p:attrName>ppt_x</p:attrName>
                                        </p:attrNameLst>
                                      </p:cBhvr>
                                      <p:tavLst>
                                        <p:tav tm="0">
                                          <p:val>
                                            <p:strVal val="#ppt_x"/>
                                          </p:val>
                                        </p:tav>
                                        <p:tav tm="100000">
                                          <p:val>
                                            <p:strVal val="#ppt_x"/>
                                          </p:val>
                                        </p:tav>
                                      </p:tavLst>
                                    </p:anim>
                                    <p:anim calcmode="lin" valueType="num">
                                      <p:cBhvr additive="base">
                                        <p:cTn id="32"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273" grpId="0" animBg="1"/>
      <p:bldP spid="11" grpId="0" bldLvl="0" animBg="1"/>
      <p:bldP spid="11271" grpId="0" bldLvl="0" animBg="1"/>
      <p:bldP spid="11272" grpId="0" bldLvl="0" animBg="1"/>
      <p:bldP spid="27" grpId="0" bldLvl="0" animBg="1"/>
      <p:bldP spid="28" grpId="0" bldLvl="0" animBg="1"/>
      <p:bldP spid="29" grpId="0" bldLvl="0" animBg="1"/>
      <p:bldP spid="3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多维分析</a:t>
            </a:r>
            <a:endParaRPr lang="zh-CN" altLang="en-US"/>
          </a:p>
        </p:txBody>
      </p:sp>
      <p:sp>
        <p:nvSpPr>
          <p:cNvPr id="4" name="文本框 3"/>
          <p:cNvSpPr txBox="1"/>
          <p:nvPr/>
        </p:nvSpPr>
        <p:spPr>
          <a:xfrm>
            <a:off x="0" y="1053465"/>
            <a:ext cx="8316595" cy="5077460"/>
          </a:xfrm>
          <a:prstGeom prst="rect">
            <a:avLst/>
          </a:prstGeom>
          <a:noFill/>
        </p:spPr>
        <p:txBody>
          <a:bodyPr wrap="square" rtlCol="0">
            <a:spAutoFit/>
          </a:bodyPr>
          <a:p>
            <a:r>
              <a:rPr lang="zh-CN" altLang="en-US">
                <a:sym typeface="+mn-ea"/>
              </a:rPr>
              <a:t>十一、教育维度 </a:t>
            </a:r>
            <a:endParaRPr lang="zh-CN" altLang="en-US"/>
          </a:p>
          <a:p>
            <a:r>
              <a:rPr lang="zh-CN" altLang="en-US">
                <a:sym typeface="+mn-ea"/>
              </a:rPr>
              <a:t>该项目的推广将促进医药科学的普及，拓宽医药人才的视野和技能范围，激发人们更加积极地学习探索高科技的发展趋势，推动医药服务提质增效。社会价值：</a:t>
            </a:r>
            <a:endParaRPr lang="zh-CN" altLang="en-US"/>
          </a:p>
          <a:p>
            <a:r>
              <a:rPr lang="zh-CN" altLang="en-US">
                <a:sym typeface="+mn-ea"/>
              </a:rPr>
              <a:t>本项目能够提高医疗服务质量和效率，降低医疗成本，进一步推进医疗科技发展，为人民生命健康营造更好的环境。六、教育维度</a:t>
            </a:r>
            <a:endParaRPr lang="zh-CN" altLang="en-US"/>
          </a:p>
          <a:p>
            <a:endParaRPr lang="zh-CN" altLang="en-US"/>
          </a:p>
          <a:p>
            <a:r>
              <a:rPr lang="zh-CN" altLang="en-US">
                <a:sym typeface="+mn-ea"/>
              </a:rPr>
              <a:t>1. 推广智能医疗诊断与药材管理系统在医疗教育中的应用，提高医学生和医护人员的技术素养。</a:t>
            </a:r>
            <a:endParaRPr lang="zh-CN" altLang="en-US"/>
          </a:p>
          <a:p>
            <a:r>
              <a:rPr lang="zh-CN" altLang="en-US">
                <a:sym typeface="+mn-ea"/>
              </a:rPr>
              <a:t>2. 开展在线教育和培训课程，为广大医疗从业者提供系统的技能培训和知识更新。</a:t>
            </a:r>
            <a:endParaRPr lang="zh-CN" altLang="en-US"/>
          </a:p>
          <a:p>
            <a:endParaRPr lang="zh-CN" altLang="en-US"/>
          </a:p>
          <a:p>
            <a:r>
              <a:rPr lang="zh-CN" altLang="en-US">
                <a:sym typeface="+mn-ea"/>
              </a:rPr>
              <a:t>创新维度：</a:t>
            </a:r>
            <a:endParaRPr lang="zh-CN" altLang="en-US"/>
          </a:p>
          <a:p>
            <a:r>
              <a:rPr lang="zh-CN" altLang="en-US">
                <a:sym typeface="+mn-ea"/>
              </a:rPr>
              <a:t>本项目采用的技术和方法都是前沿的，具有一定的研究和创新性，能够推进医疗科技的发展。</a:t>
            </a:r>
            <a:endParaRPr lang="zh-CN" altLang="en-US"/>
          </a:p>
          <a:p>
            <a:endParaRPr lang="zh-CN" altLang="en-US"/>
          </a:p>
          <a:p>
            <a:r>
              <a:rPr lang="zh-CN" altLang="en-US">
                <a:sym typeface="+mn-ea"/>
              </a:rPr>
              <a:t>教育维度：</a:t>
            </a:r>
            <a:endParaRPr lang="zh-CN" altLang="en-US"/>
          </a:p>
          <a:p>
            <a:r>
              <a:rPr lang="zh-CN" altLang="en-US">
                <a:sym typeface="+mn-ea"/>
              </a:rPr>
              <a:t>本项目需要涉及医学、计算机科学等多领域专业人才，能够促进相关专业教育的发展和创新。同时，项目的应用也能够提高医学人员的专业素质和技能水平。</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团队分工 </a:t>
            </a:r>
            <a:endParaRPr lang="zh-CN" altLang="en-US"/>
          </a:p>
        </p:txBody>
      </p:sp>
      <p:sp>
        <p:nvSpPr>
          <p:cNvPr id="4" name="文本框 3"/>
          <p:cNvSpPr txBox="1"/>
          <p:nvPr/>
        </p:nvSpPr>
        <p:spPr>
          <a:xfrm>
            <a:off x="154940" y="1139190"/>
            <a:ext cx="7682230" cy="4523105"/>
          </a:xfrm>
          <a:prstGeom prst="rect">
            <a:avLst/>
          </a:prstGeom>
          <a:noFill/>
        </p:spPr>
        <p:txBody>
          <a:bodyPr wrap="square" rtlCol="0">
            <a:spAutoFit/>
          </a:bodyPr>
          <a:p>
            <a:r>
              <a:rPr lang="zh-CN" altLang="en-US" sz="1600"/>
              <a:t>八、团队分工 </a:t>
            </a:r>
            <a:endParaRPr lang="zh-CN" altLang="en-US" sz="1600"/>
          </a:p>
          <a:p>
            <a:r>
              <a:rPr lang="zh-CN" altLang="en-US" sz="1600"/>
              <a:t>本项目需要多个专业人才进行协作，包括以下岗位：人工智能研发、软件开发、硬件制造和销售推广。团队分工：</a:t>
            </a:r>
            <a:endParaRPr lang="zh-CN" altLang="en-US" sz="1600"/>
          </a:p>
          <a:p>
            <a:r>
              <a:rPr lang="zh-CN" altLang="en-US" sz="1600"/>
              <a:t>本项目需要涉及计算机、医学、人工智能等多领域的专业人才，需要具备相关技能和经验。团队分工需要根据具体需求进行合理规划。</a:t>
            </a:r>
            <a:endParaRPr lang="zh-CN" altLang="en-US" sz="1600"/>
          </a:p>
          <a:p>
            <a:r>
              <a:rPr lang="zh-CN" altLang="en-US" sz="1600"/>
              <a:t>二、成员分工</a:t>
            </a:r>
            <a:endParaRPr lang="zh-CN" altLang="en-US" sz="1600"/>
          </a:p>
          <a:p>
            <a:endParaRPr lang="zh-CN" altLang="en-US" sz="1600"/>
          </a:p>
          <a:p>
            <a:r>
              <a:rPr lang="zh-CN" altLang="en-US" sz="1600"/>
              <a:t>1. 项目经理：负责项目的整体规划、协调和推进，确保项目按计划进行。</a:t>
            </a:r>
            <a:endParaRPr lang="zh-CN" altLang="en-US" sz="1600"/>
          </a:p>
          <a:p>
            <a:r>
              <a:rPr lang="zh-CN" altLang="en-US" sz="1600"/>
              <a:t>2. 技术研发团队：负责气味分析设备、摄像识别设备和药材功效识别算法的研发。</a:t>
            </a:r>
            <a:endParaRPr lang="zh-CN" altLang="en-US" sz="1600"/>
          </a:p>
          <a:p>
            <a:r>
              <a:rPr lang="zh-CN" altLang="en-US" sz="1600"/>
              <a:t>   a. 硬件工程师：设计和制造气味分析设备、摄像识别设备。</a:t>
            </a:r>
            <a:endParaRPr lang="zh-CN" altLang="en-US" sz="1600"/>
          </a:p>
          <a:p>
            <a:r>
              <a:rPr lang="zh-CN" altLang="en-US" sz="1600"/>
              <a:t>   b. 软件工程师：开发气味分析设备、摄像识别设备的操作系统和应用软件。</a:t>
            </a:r>
            <a:endParaRPr lang="zh-CN" altLang="en-US" sz="1600"/>
          </a:p>
          <a:p>
            <a:r>
              <a:rPr lang="zh-CN" altLang="en-US" sz="1600"/>
              <a:t>   c. 算法工程师：研发药材功效自动识别算法。</a:t>
            </a:r>
            <a:endParaRPr lang="zh-CN" altLang="en-US" sz="1600"/>
          </a:p>
          <a:p>
            <a:r>
              <a:rPr lang="zh-CN" altLang="en-US" sz="1600"/>
              <a:t>3. 系统集成与测试团队：负责将气味分析设备、摄像识别设备和药材功效识别算法整合到一个系统中，进行系统集成与测试。</a:t>
            </a:r>
            <a:endParaRPr lang="zh-CN" altLang="en-US" sz="1600"/>
          </a:p>
          <a:p>
            <a:r>
              <a:rPr lang="zh-CN" altLang="en-US" sz="1600"/>
              <a:t>4. 市场推广与合作团队：负责产品的市场推广、合作伙伴关系建立与维护，以及收集用户反馈。</a:t>
            </a:r>
            <a:endParaRPr lang="zh-CN" altLang="en-US" sz="1600"/>
          </a:p>
          <a:p>
            <a:r>
              <a:rPr lang="zh-CN" altLang="en-US" sz="1600"/>
              <a:t>5. 项目支持团队：负责财务管理、项目进度监控、资源协调以及其他项目支持工作。</a:t>
            </a:r>
            <a:endParaRPr lang="zh-CN" altLang="en-US" sz="1600"/>
          </a:p>
          <a:p>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团队分工 </a:t>
            </a:r>
            <a:endParaRPr lang="zh-CN" altLang="en-US"/>
          </a:p>
        </p:txBody>
      </p:sp>
      <p:sp>
        <p:nvSpPr>
          <p:cNvPr id="5" name="文本框 4"/>
          <p:cNvSpPr txBox="1"/>
          <p:nvPr/>
        </p:nvSpPr>
        <p:spPr>
          <a:xfrm>
            <a:off x="44450" y="1053465"/>
            <a:ext cx="8056245" cy="2584450"/>
          </a:xfrm>
          <a:prstGeom prst="rect">
            <a:avLst/>
          </a:prstGeom>
          <a:noFill/>
        </p:spPr>
        <p:txBody>
          <a:bodyPr wrap="square" rtlCol="0">
            <a:spAutoFit/>
          </a:bodyPr>
          <a:p>
            <a:r>
              <a:rPr lang="en-US" altLang="zh-CN">
                <a:sym typeface="+mn-ea"/>
              </a:rPr>
              <a:t>//</a:t>
            </a:r>
            <a:endParaRPr lang="en-US" altLang="zh-CN"/>
          </a:p>
          <a:p>
            <a:r>
              <a:rPr lang="zh-CN" altLang="en-US">
                <a:sym typeface="+mn-ea"/>
              </a:rPr>
              <a:t>1. 项目经理：负责项目的整体规划、进度、成本、质量、范围、风险管理、协调和采购；</a:t>
            </a:r>
            <a:endParaRPr lang="zh-CN" altLang="en-US"/>
          </a:p>
          <a:p>
            <a:r>
              <a:rPr lang="zh-CN" altLang="en-US">
                <a:sym typeface="+mn-ea"/>
              </a:rPr>
              <a:t>2. 嵌入式气体信息系统研究开发：负责气味识别算法的研究与实现及采集设备的设计、气味处理和输出模块的系统开发；</a:t>
            </a:r>
            <a:endParaRPr lang="zh-CN" altLang="en-US"/>
          </a:p>
          <a:p>
            <a:r>
              <a:rPr lang="zh-CN" altLang="en-US">
                <a:sym typeface="+mn-ea"/>
              </a:rPr>
              <a:t>3. 设备连接研究：负责通过局域网采用BLF技术将设备与手机端连接控制</a:t>
            </a:r>
            <a:endParaRPr lang="zh-CN" altLang="en-US"/>
          </a:p>
          <a:p>
            <a:r>
              <a:rPr lang="zh-CN" altLang="en-US">
                <a:sym typeface="+mn-ea"/>
              </a:rPr>
              <a:t>4. 用户界面设计：负责用户交互界面的设计与开发；</a:t>
            </a:r>
            <a:endParaRPr lang="zh-CN" altLang="en-US"/>
          </a:p>
          <a:p>
            <a:r>
              <a:rPr lang="zh-CN" altLang="en-US">
                <a:sym typeface="+mn-ea"/>
              </a:rPr>
              <a:t>5. 系统测试与调试：负责整个系统的测试与调试。</a:t>
            </a:r>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宋体" panose="02010600030101010101" pitchFamily="2" charset="-122"/>
                <a:ea typeface="宋体" panose="02010600030101010101" pitchFamily="2" charset="-122"/>
                <a:cs typeface="宋体" panose="02010600030101010101" pitchFamily="2" charset="-122"/>
                <a:sym typeface="+mn-ea"/>
              </a:rPr>
              <a:t>项目进度安排</a:t>
            </a:r>
            <a:endParaRPr lang="zh-CN" altLang="en-US"/>
          </a:p>
        </p:txBody>
      </p:sp>
      <p:sp>
        <p:nvSpPr>
          <p:cNvPr id="4" name="文本框 3"/>
          <p:cNvSpPr txBox="1"/>
          <p:nvPr/>
        </p:nvSpPr>
        <p:spPr>
          <a:xfrm>
            <a:off x="278765" y="1185545"/>
            <a:ext cx="7880985" cy="5446395"/>
          </a:xfrm>
          <a:prstGeom prst="rect">
            <a:avLst/>
          </a:prstGeom>
          <a:noFill/>
        </p:spPr>
        <p:txBody>
          <a:bodyPr wrap="square" rtlCol="0">
            <a:spAutoFit/>
          </a:bodyPr>
          <a:p>
            <a:r>
              <a:rPr lang="zh-CN" altLang="en-US" sz="1200">
                <a:latin typeface="宋体" panose="02010600030101010101" pitchFamily="2" charset="-122"/>
                <a:ea typeface="宋体" panose="02010600030101010101" pitchFamily="2" charset="-122"/>
                <a:cs typeface="宋体" panose="02010600030101010101" pitchFamily="2" charset="-122"/>
              </a:rPr>
              <a:t>项目进度安排：</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本项目的进度安排需要根据技术研发、市场推广等因素进行合理安排。</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十七、项目进度安排</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根据项目进展情况，制定详细的项目进度安排，逐步将项目安排到位，同时在项目进展过程中及时修订和完善。</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一、项目进度安排</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1. 前期准备（1个月）：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项目立项与目标设定</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团队组建与成员培训</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制定项目计划与预算</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获取必要的设备、软件和许可</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2. 技术研究与开发（6个月）：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气味分析设备研发</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摄像识别设备研发</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药材功效识别算法研发</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系统集成与测试</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3. 系统推广与应用（4个月）：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产品宣传与市场推广</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与医疗机构和用户的合作与对接</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收集用户反馈与产品优化</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持续优化与完善系统功能</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4. 项目验收与总结（2个月）：</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a. 项目验收与成果展示</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b. 项目评估与总结报告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c. 财务结算与成本控制</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   d. 项目推广与可持续发展规划</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首要研究目标及内容</a:t>
            </a:r>
            <a:endParaRPr lang="zh-CN" altLang="en-US"/>
          </a:p>
        </p:txBody>
      </p:sp>
      <p:sp>
        <p:nvSpPr>
          <p:cNvPr id="5" name="文本框 4"/>
          <p:cNvSpPr txBox="1"/>
          <p:nvPr/>
        </p:nvSpPr>
        <p:spPr>
          <a:xfrm>
            <a:off x="123825" y="1017270"/>
            <a:ext cx="8196580" cy="5354320"/>
          </a:xfrm>
          <a:prstGeom prst="rect">
            <a:avLst/>
          </a:prstGeom>
          <a:noFill/>
        </p:spPr>
        <p:txBody>
          <a:bodyPr wrap="square" rtlCol="0">
            <a:spAutoFit/>
          </a:bodyPr>
          <a:p>
            <a:r>
              <a:rPr lang="zh-CN" altLang="en-US" sz="1800"/>
              <a:t>一、首要研究目标及内容</a:t>
            </a:r>
            <a:endParaRPr lang="zh-CN" altLang="en-US" sz="1800"/>
          </a:p>
          <a:p>
            <a:endParaRPr lang="zh-CN" altLang="en-US" sz="1800"/>
          </a:p>
          <a:p>
            <a:r>
              <a:rPr lang="zh-CN" altLang="en-US" sz="1800"/>
              <a:t>1. 研究目标：在预算范围内，开发出具备气味分析和摄像识别功能的智能诊断设备，以及能够自动识别和分析药材功效的系统。</a:t>
            </a:r>
            <a:endParaRPr lang="zh-CN" altLang="en-US" sz="1800"/>
          </a:p>
          <a:p>
            <a:r>
              <a:rPr lang="zh-CN" altLang="en-US" sz="1800"/>
              <a:t>2. 第一期研究内容：</a:t>
            </a:r>
            <a:endParaRPr lang="zh-CN" altLang="en-US" sz="1800"/>
          </a:p>
          <a:p>
            <a:r>
              <a:rPr lang="zh-CN" altLang="en-US" sz="1800"/>
              <a:t>      1. 简易气味采集设备原型：</a:t>
            </a:r>
            <a:endParaRPr lang="zh-CN" altLang="en-US" sz="1800"/>
          </a:p>
          <a:p>
            <a:r>
              <a:rPr lang="zh-CN" altLang="en-US" sz="1800"/>
              <a:t>          a. 选择适合的气味传感器；</a:t>
            </a:r>
            <a:endParaRPr lang="zh-CN" altLang="en-US" sz="1800"/>
          </a:p>
          <a:p>
            <a:r>
              <a:rPr lang="zh-CN" altLang="en-US" sz="1800"/>
              <a:t>          b. 制作简单的设备支架和安装配件；</a:t>
            </a:r>
            <a:endParaRPr lang="zh-CN" altLang="en-US" sz="1800"/>
          </a:p>
          <a:p>
            <a:r>
              <a:rPr lang="zh-CN" altLang="en-US" sz="1800"/>
              <a:t>          c. 完成设备的基本安装和调试。</a:t>
            </a:r>
            <a:endParaRPr lang="zh-CN" altLang="en-US" sz="1800"/>
          </a:p>
          <a:p>
            <a:r>
              <a:rPr lang="zh-CN" altLang="en-US" sz="1800"/>
              <a:t>      可交付成果：</a:t>
            </a:r>
            <a:r>
              <a:rPr lang="zh-CN" altLang="en-US" sz="1800">
                <a:sym typeface="+mn-ea"/>
              </a:rPr>
              <a:t>简易气味采集设备</a:t>
            </a:r>
            <a:endParaRPr lang="zh-CN" altLang="en-US" sz="1800"/>
          </a:p>
          <a:p>
            <a:r>
              <a:rPr lang="zh-CN" altLang="en-US" sz="1800"/>
              <a:t>   </a:t>
            </a:r>
            <a:r>
              <a:rPr lang="zh-CN" altLang="en-US" sz="1800">
                <a:sym typeface="+mn-ea"/>
              </a:rPr>
              <a:t>2. 第二期研究内容：</a:t>
            </a:r>
            <a:r>
              <a:rPr lang="zh-CN" altLang="en-US" sz="1800"/>
              <a:t>  </a:t>
            </a:r>
            <a:endParaRPr lang="zh-CN" altLang="en-US" sz="1800"/>
          </a:p>
          <a:p>
            <a:r>
              <a:rPr lang="zh-CN" altLang="en-US" sz="1800"/>
              <a:t>          a. 气味分析技术研究：研究设备的气体传感器技术，提高设备的识别准确性和稳定性。</a:t>
            </a:r>
            <a:endParaRPr lang="zh-CN" altLang="en-US" sz="1800"/>
          </a:p>
          <a:p>
            <a:r>
              <a:rPr lang="zh-CN" altLang="en-US" sz="1800"/>
              <a:t>          b. 摄像识别技术研究：优化图像处理算法，提高设备对病人和药材特征的识别能力。</a:t>
            </a:r>
            <a:endParaRPr lang="zh-CN" altLang="en-US" sz="1800"/>
          </a:p>
          <a:p>
            <a:r>
              <a:rPr lang="zh-CN" altLang="en-US" sz="1800"/>
              <a:t>          c. 药材功效自动识别技术研究：开发出基于深度学习的药材功效自动识别算法，提高系统的识别效率和准确性。</a:t>
            </a:r>
            <a:endParaRPr lang="zh-CN" altLang="en-US" sz="1800"/>
          </a:p>
          <a:p>
            <a:r>
              <a:rPr lang="zh-CN" altLang="en-US" sz="1800"/>
              <a:t>          </a:t>
            </a:r>
            <a:r>
              <a:rPr lang="en-US" altLang="zh-CN" sz="1800"/>
              <a:t>d</a:t>
            </a:r>
            <a:r>
              <a:rPr lang="zh-CN" altLang="en-US" sz="1800">
                <a:sym typeface="+mn-ea"/>
              </a:rPr>
              <a:t>. 评估项目成果的有效性和可行性，为后续优化和扩展项目提供依据。</a:t>
            </a:r>
            <a:endParaRPr lang="zh-CN" altLang="en-US" sz="1800"/>
          </a:p>
          <a:p>
            <a:endParaRPr lang="zh-CN"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研究技术路线</a:t>
            </a:r>
            <a:endParaRPr lang="zh-CN" altLang="en-US"/>
          </a:p>
        </p:txBody>
      </p:sp>
      <p:sp>
        <p:nvSpPr>
          <p:cNvPr id="4" name="文本框 3"/>
          <p:cNvSpPr txBox="1"/>
          <p:nvPr/>
        </p:nvSpPr>
        <p:spPr>
          <a:xfrm>
            <a:off x="14605" y="1053465"/>
            <a:ext cx="8230235" cy="4799965"/>
          </a:xfrm>
          <a:prstGeom prst="rect">
            <a:avLst/>
          </a:prstGeom>
          <a:noFill/>
        </p:spPr>
        <p:txBody>
          <a:bodyPr wrap="square" rtlCol="0">
            <a:spAutoFit/>
          </a:bodyPr>
          <a:p>
            <a:r>
              <a:rPr lang="zh-CN" altLang="en-US">
                <a:sym typeface="+mn-ea"/>
              </a:rPr>
              <a:t>三、研究技术路线</a:t>
            </a:r>
            <a:endParaRPr lang="zh-CN" altLang="en-US"/>
          </a:p>
          <a:p>
            <a:r>
              <a:rPr lang="zh-CN" altLang="en-US">
                <a:sym typeface="+mn-ea"/>
              </a:rPr>
              <a:t>        第一期项目研究技术路线：</a:t>
            </a:r>
            <a:endParaRPr lang="zh-CN" altLang="en-US"/>
          </a:p>
          <a:p>
            <a:r>
              <a:rPr lang="zh-CN" altLang="en-US">
                <a:sym typeface="+mn-ea"/>
              </a:rPr>
              <a:t>           1. 研究气味识别算法，选择合适的机器学习或深度学习框架；</a:t>
            </a:r>
            <a:endParaRPr lang="zh-CN" altLang="en-US"/>
          </a:p>
          <a:p>
            <a:r>
              <a:rPr lang="zh-CN" altLang="en-US">
                <a:sym typeface="+mn-ea"/>
              </a:rPr>
              <a:t>           2. 设计气味采集设备，包括传感器、收集器等；</a:t>
            </a:r>
            <a:endParaRPr lang="zh-CN" altLang="en-US"/>
          </a:p>
          <a:p>
            <a:r>
              <a:rPr lang="zh-CN" altLang="en-US">
                <a:sym typeface="+mn-ea"/>
              </a:rPr>
              <a:t>           3. 开发气味处理和输出模块，实现气味信息的压缩、传输和解压；</a:t>
            </a:r>
            <a:endParaRPr lang="zh-CN" altLang="en-US"/>
          </a:p>
          <a:p>
            <a:r>
              <a:rPr lang="zh-CN" altLang="en-US">
                <a:sym typeface="+mn-ea"/>
              </a:rPr>
              <a:t>           4. 设计用户交互界面，实现菜品气味数据的展示和控制功能；</a:t>
            </a:r>
            <a:endParaRPr lang="zh-CN" altLang="en-US"/>
          </a:p>
          <a:p>
            <a:r>
              <a:rPr lang="zh-CN" altLang="en-US">
                <a:sym typeface="+mn-ea"/>
              </a:rPr>
              <a:t>           5. 构建气味数据数据库，用于系统的训练和优化。</a:t>
            </a:r>
            <a:endParaRPr lang="zh-CN" altLang="en-US"/>
          </a:p>
          <a:p>
            <a:r>
              <a:rPr lang="zh-CN" altLang="en-US">
                <a:sym typeface="+mn-ea"/>
              </a:rPr>
              <a:t>第二期项目研究技术路线：</a:t>
            </a:r>
            <a:endParaRPr lang="zh-CN" altLang="en-US">
              <a:sym typeface="+mn-ea"/>
            </a:endParaRPr>
          </a:p>
          <a:p>
            <a:r>
              <a:rPr lang="zh-CN" altLang="en-US">
                <a:sym typeface="+mn-ea"/>
              </a:rPr>
              <a:t>1. 研究设备硬件：选用合适的传感器和处理器，设计并制造出具有气味分析和摄像识别功能的智能诊断设备。</a:t>
            </a:r>
            <a:endParaRPr lang="zh-CN" altLang="en-US"/>
          </a:p>
          <a:p>
            <a:r>
              <a:rPr lang="zh-CN" altLang="en-US">
                <a:sym typeface="+mn-ea"/>
              </a:rPr>
              <a:t>2. 研究设备软件：开发适用于设备的操作系统和应用软件，实现设备的正常运行和功能实现。</a:t>
            </a:r>
            <a:endParaRPr lang="zh-CN" altLang="en-US"/>
          </a:p>
          <a:p>
            <a:r>
              <a:rPr lang="zh-CN" altLang="en-US">
                <a:sym typeface="+mn-ea"/>
              </a:rPr>
              <a:t>3. 研究药材识别技术：开发基于深度学习的药材功效自动识别算法，实现对药材功效的准确识别。</a:t>
            </a:r>
            <a:endParaRPr lang="zh-CN" altLang="en-US"/>
          </a:p>
          <a:p>
            <a:r>
              <a:rPr lang="zh-CN" altLang="en-US">
                <a:sym typeface="+mn-ea"/>
              </a:rPr>
              <a:t>4. 研究系统集成：将气味分析设备、摄像识别设备和药材识别技术整合到一个系统中，实现设备的集成和优化。</a:t>
            </a:r>
            <a:endParaRPr lang="zh-CN" altLang="en-US"/>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项目产品服务特色</a:t>
            </a:r>
            <a:endParaRPr lang="zh-CN" altLang="en-US"/>
          </a:p>
        </p:txBody>
      </p:sp>
      <p:sp>
        <p:nvSpPr>
          <p:cNvPr id="5" name="文本框 4"/>
          <p:cNvSpPr txBox="1"/>
          <p:nvPr/>
        </p:nvSpPr>
        <p:spPr>
          <a:xfrm>
            <a:off x="23495" y="1028065"/>
            <a:ext cx="8221345" cy="4523105"/>
          </a:xfrm>
          <a:prstGeom prst="rect">
            <a:avLst/>
          </a:prstGeom>
          <a:noFill/>
        </p:spPr>
        <p:txBody>
          <a:bodyPr wrap="square" rtlCol="0">
            <a:spAutoFit/>
          </a:bodyPr>
          <a:p>
            <a:r>
              <a:rPr lang="zh-CN" altLang="en-US"/>
              <a:t>五、项目产品服务特色</a:t>
            </a:r>
            <a:endParaRPr lang="zh-CN" altLang="en-US"/>
          </a:p>
          <a:p>
            <a:endParaRPr lang="zh-CN" altLang="en-US"/>
          </a:p>
          <a:p>
            <a:r>
              <a:rPr lang="zh-CN" altLang="en-US"/>
              <a:t>1. 智能诊断：根据气味分析结果，为医生提供准确的病情判断。</a:t>
            </a:r>
            <a:endParaRPr lang="zh-CN" altLang="en-US"/>
          </a:p>
          <a:p>
            <a:r>
              <a:rPr lang="zh-CN" altLang="en-US"/>
              <a:t>2. 药材管理：自动化识别药材，提高药材管理效率。</a:t>
            </a:r>
            <a:endParaRPr lang="zh-CN" altLang="en-US"/>
          </a:p>
          <a:p>
            <a:r>
              <a:rPr lang="zh-CN" altLang="en-US"/>
              <a:t>3. 药方抓取：根据病情分析结果，自动抓取合适的药材。</a:t>
            </a:r>
            <a:endParaRPr lang="zh-CN" altLang="en-US"/>
          </a:p>
          <a:p>
            <a:r>
              <a:rPr lang="zh-CN" altLang="en-US">
                <a:sym typeface="+mn-ea"/>
              </a:rPr>
              <a:t>二、创新特色概述</a:t>
            </a:r>
            <a:endParaRPr lang="zh-CN" altLang="en-US"/>
          </a:p>
          <a:p>
            <a:endParaRPr lang="zh-CN" altLang="en-US"/>
          </a:p>
          <a:p>
            <a:r>
              <a:rPr lang="zh-CN" altLang="en-US">
                <a:sym typeface="+mn-ea"/>
              </a:rPr>
              <a:t>1. 设备创新：首次将气味分析和摄像识别技术集成在同一设备中，实现对病人病情和药材功效的快速准确诊断。</a:t>
            </a:r>
            <a:endParaRPr lang="zh-CN" altLang="en-US"/>
          </a:p>
          <a:p>
            <a:r>
              <a:rPr lang="zh-CN" altLang="en-US">
                <a:sym typeface="+mn-ea"/>
              </a:rPr>
              <a:t>2. 算法创新：采用深度学习技术，实现药材功效的自动识别，提高系统的智能化水平。</a:t>
            </a:r>
            <a:endParaRPr lang="zh-CN" altLang="en-US"/>
          </a:p>
          <a:p>
            <a:r>
              <a:rPr lang="zh-CN" altLang="en-US">
                <a:sym typeface="+mn-ea"/>
              </a:rPr>
              <a:t>3. 数据安全与隐私保护：通过加密技术和数据备份，保护病人和药材的敏感信息，确保数据安全。项目创新特色概述：</a:t>
            </a:r>
            <a:endParaRPr lang="zh-CN" altLang="en-US">
              <a:sym typeface="+mn-ea"/>
            </a:endParaRPr>
          </a:p>
          <a:p>
            <a:r>
              <a:rPr lang="zh-CN" altLang="en-US"/>
              <a:t>      本项目最大的创新特色在于将气味体验与智能设备相结合，实现了对气味的可控呈现。同时，这种监听气味的技术也具有广泛的应用前景，比如在医疗、健康检测、VR等领域都可以发挥作用。</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目前存在的问题</a:t>
            </a:r>
            <a:endParaRPr lang="zh-CN" altLang="en-US"/>
          </a:p>
        </p:txBody>
      </p:sp>
      <p:sp>
        <p:nvSpPr>
          <p:cNvPr id="4" name="文本框 3"/>
          <p:cNvSpPr txBox="1"/>
          <p:nvPr/>
        </p:nvSpPr>
        <p:spPr>
          <a:xfrm>
            <a:off x="215900" y="1229360"/>
            <a:ext cx="8018780" cy="6123940"/>
          </a:xfrm>
          <a:prstGeom prst="rect">
            <a:avLst/>
          </a:prstGeom>
          <a:noFill/>
        </p:spPr>
        <p:txBody>
          <a:bodyPr wrap="square" rtlCol="0">
            <a:spAutoFit/>
          </a:bodyPr>
          <a:p>
            <a:r>
              <a:rPr lang="zh-CN" altLang="en-US" sz="1400"/>
              <a:t>目前存在的问题及解决方案：</a:t>
            </a:r>
            <a:endParaRPr lang="zh-CN" altLang="en-US" sz="1400"/>
          </a:p>
          <a:p>
            <a:r>
              <a:rPr lang="zh-CN" altLang="en-US" sz="1400"/>
              <a:t>目前存在的问题包括技术研发难度较大、市场竞争激烈等。针对这些问题需要加强技术创新，提高产品性能和服务质量，并寻求新的市场推广方式。目前存在的问题及解决方案：</a:t>
            </a:r>
            <a:endParaRPr lang="zh-CN" altLang="en-US" sz="1400"/>
          </a:p>
          <a:p>
            <a:r>
              <a:rPr lang="zh-CN" altLang="en-US" sz="1400"/>
              <a:t>目前存在的问题包括技术研发难度较大、市场竞争激烈等。针对这些问题需要加强技术创新，提高产品性能和服务质量，并寻求新的市场推广方式。</a:t>
            </a:r>
            <a:endParaRPr lang="zh-CN" altLang="en-US" sz="1400"/>
          </a:p>
          <a:p>
            <a:r>
              <a:rPr lang="zh-CN" altLang="en-US" sz="1400"/>
              <a:t>目前存在的问题及解决方案：</a:t>
            </a:r>
            <a:endParaRPr lang="zh-CN" altLang="en-US" sz="1400"/>
          </a:p>
          <a:p>
            <a:r>
              <a:rPr lang="zh-CN" altLang="en-US" sz="1400"/>
              <a:t>目前存在的问题包括技术研发难度较大、市场竞争激烈等。针对这些问题需要加强技术创新，提高产品性能和服务质量，并寻求新的市场推广方式。二十、目前存在的问题及解决方案</a:t>
            </a:r>
            <a:endParaRPr lang="zh-CN" altLang="en-US" sz="1400"/>
          </a:p>
          <a:p>
            <a:r>
              <a:rPr lang="zh-CN" altLang="en-US" sz="1400"/>
              <a:t>目前项目还存在技术不够先进，人工智能处理能力不够强等问题。项目将不断进行技术更新和升级，并通过有效的团队协作加快技术的落地和商业化的推广。</a:t>
            </a:r>
            <a:endParaRPr lang="zh-CN" altLang="en-US" sz="1400"/>
          </a:p>
          <a:p>
            <a:r>
              <a:rPr lang="zh-CN" altLang="en-US" sz="1400"/>
              <a:t>目前存在的问题及解决方案</a:t>
            </a:r>
            <a:endParaRPr lang="zh-CN" altLang="en-US" sz="1400"/>
          </a:p>
          <a:p>
            <a:endParaRPr lang="zh-CN" altLang="en-US" sz="1400"/>
          </a:p>
          <a:p>
            <a:r>
              <a:rPr lang="zh-CN" altLang="en-US" sz="1400"/>
              <a:t>1. 设备研发与制造问题：增加研发投入，加快设备研发进度。</a:t>
            </a:r>
            <a:endParaRPr lang="zh-CN" altLang="en-US" sz="1400"/>
          </a:p>
          <a:p>
            <a:r>
              <a:rPr lang="zh-CN" altLang="en-US" sz="1400"/>
              <a:t>2. 技术难题：组建技术攻关团队，解决技术难题。</a:t>
            </a:r>
            <a:endParaRPr lang="zh-CN" altLang="en-US" sz="1400"/>
          </a:p>
          <a:p>
            <a:r>
              <a:rPr lang="zh-CN" altLang="en-US" sz="1400"/>
              <a:t>3. 市场推广问题：制定有效的市场推广策略，提高品牌知名</a:t>
            </a:r>
            <a:endParaRPr lang="zh-CN" altLang="en-US" sz="1400"/>
          </a:p>
          <a:p>
            <a:r>
              <a:rPr lang="zh-CN" altLang="en-US" sz="1400"/>
              <a:t>项目名称：智能医疗诊断与药材管理系统</a:t>
            </a:r>
            <a:endParaRPr lang="zh-CN" altLang="en-US" sz="1400"/>
          </a:p>
          <a:p>
            <a:endParaRPr lang="zh-CN" altLang="en-US" sz="1400"/>
          </a:p>
          <a:p>
            <a:r>
              <a:rPr lang="zh-CN" altLang="en-US" sz="1400"/>
              <a:t>一、存在的问题：</a:t>
            </a:r>
            <a:endParaRPr lang="zh-CN" altLang="en-US" sz="1400"/>
          </a:p>
          <a:p>
            <a:endParaRPr lang="zh-CN" altLang="en-US" sz="1400"/>
          </a:p>
          <a:p>
            <a:r>
              <a:rPr lang="zh-CN" altLang="en-US" sz="1400"/>
              <a:t>1. 技术难题：气味识别和药材功效自动识别的技术难度较大，需要投入大量资源进行研发。</a:t>
            </a:r>
            <a:endParaRPr lang="zh-CN" altLang="en-US" sz="1400"/>
          </a:p>
          <a:p>
            <a:endParaRPr lang="zh-CN" altLang="en-US" sz="1400"/>
          </a:p>
          <a:p>
            <a:r>
              <a:rPr lang="zh-CN" altLang="en-US" sz="1400"/>
              <a:t>2. 用户接受度：设备和系统的使用可能需要一定的培训和教育，用户可能需要时间适应。</a:t>
            </a:r>
            <a:endParaRPr lang="zh-CN" altLang="en-US" sz="1400"/>
          </a:p>
          <a:p>
            <a:endParaRPr lang="zh-CN" altLang="en-US" sz="1400"/>
          </a:p>
          <a:p>
            <a:r>
              <a:rPr lang="zh-CN" altLang="en-US" sz="1400"/>
              <a:t>3. 市场竞争：当前市场上已有类似的产品和服务，竞争可能会影响项目的推广和盈利。</a:t>
            </a:r>
            <a:endParaRPr lang="zh-CN" altLang="en-US" sz="1400"/>
          </a:p>
          <a:p>
            <a:endParaRPr lang="zh-CN" altLang="en-US" sz="1400"/>
          </a:p>
          <a:p>
            <a:r>
              <a:rPr lang="zh-CN" altLang="en-US" sz="1400"/>
              <a:t>4. 法规政策：可能需要满足相关法规政策的要求，如数据安全和隐私保护等。</a:t>
            </a:r>
            <a:endParaRPr lang="zh-CN" altLang="en-US" sz="1400"/>
          </a:p>
          <a:p>
            <a:endParaRPr lang="zh-CN" altLang="en-US" sz="1400"/>
          </a:p>
          <a:p>
            <a:endParaRPr lang="zh-CN"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解决方案</a:t>
            </a:r>
            <a:endParaRPr lang="zh-CN" altLang="en-US"/>
          </a:p>
        </p:txBody>
      </p:sp>
      <p:sp>
        <p:nvSpPr>
          <p:cNvPr id="4" name="文本框 3"/>
          <p:cNvSpPr txBox="1"/>
          <p:nvPr/>
        </p:nvSpPr>
        <p:spPr>
          <a:xfrm>
            <a:off x="29845" y="1068705"/>
            <a:ext cx="8214995" cy="5908040"/>
          </a:xfrm>
          <a:prstGeom prst="rect">
            <a:avLst/>
          </a:prstGeom>
          <a:noFill/>
        </p:spPr>
        <p:txBody>
          <a:bodyPr wrap="square" rtlCol="0">
            <a:spAutoFit/>
          </a:bodyPr>
          <a:p>
            <a:r>
              <a:rPr lang="zh-CN" altLang="en-US">
                <a:sym typeface="+mn-ea"/>
              </a:rPr>
              <a:t>二、解决方案：</a:t>
            </a:r>
            <a:endParaRPr lang="zh-CN" altLang="en-US"/>
          </a:p>
          <a:p>
            <a:r>
              <a:rPr lang="zh-CN" altLang="en-US">
                <a:sym typeface="+mn-ea"/>
              </a:rPr>
              <a:t>1. 技术难题：加大研发投入，组建专业的技术团队进行研究，寻求与研究机构和企业的合作，提高技术创新能力。</a:t>
            </a:r>
            <a:endParaRPr lang="zh-CN" altLang="en-US"/>
          </a:p>
          <a:p>
            <a:endParaRPr lang="zh-CN" altLang="en-US"/>
          </a:p>
          <a:p>
            <a:r>
              <a:rPr lang="zh-CN" altLang="en-US">
                <a:sym typeface="+mn-ea"/>
              </a:rPr>
              <a:t>2. 用户接受度：通过宣传和教育活动，提高用户对新技术和系统的认识，提供便捷的用户支持和培训，帮助用户快速适应和使用。</a:t>
            </a:r>
            <a:endParaRPr lang="zh-CN" altLang="en-US"/>
          </a:p>
          <a:p>
            <a:endParaRPr lang="zh-CN" altLang="en-US"/>
          </a:p>
          <a:p>
            <a:r>
              <a:rPr lang="zh-CN" altLang="en-US">
                <a:sym typeface="+mn-ea"/>
              </a:rPr>
              <a:t>3. 市场竞争：制定有效的市场推广策略，强调项目的特色和优势，提高品牌知名度和市场份额。</a:t>
            </a:r>
            <a:endParaRPr lang="zh-CN" altLang="en-US"/>
          </a:p>
          <a:p>
            <a:endParaRPr lang="zh-CN" altLang="en-US"/>
          </a:p>
          <a:p>
            <a:r>
              <a:rPr lang="zh-CN" altLang="en-US">
                <a:sym typeface="+mn-ea"/>
              </a:rPr>
              <a:t>4. 法规政策：关注政策动态，确保项目符合法规要求，进行数据安全和隐私保护的设计和实施，及时调整项目计划以符合法规要求。</a:t>
            </a:r>
            <a:endParaRPr lang="zh-CN" altLang="en-US">
              <a:sym typeface="+mn-ea"/>
            </a:endParaRPr>
          </a:p>
          <a:p>
            <a:endParaRPr lang="zh-CN" altLang="en-US">
              <a:sym typeface="+mn-ea"/>
            </a:endParaRPr>
          </a:p>
          <a:p>
            <a:r>
              <a:rPr lang="zh-CN" altLang="en-US">
                <a:sym typeface="+mn-ea"/>
              </a:rPr>
              <a:t>目前存在的问题及解决方案</a:t>
            </a:r>
            <a:endParaRPr lang="zh-CN" altLang="en-US">
              <a:sym typeface="+mn-ea"/>
            </a:endParaRPr>
          </a:p>
          <a:p>
            <a:r>
              <a:rPr lang="zh-CN" altLang="en-US"/>
              <a:t>1. 设备识别精度问题：通过不断优化设备的传感器和算法，提高设备的识别精度。</a:t>
            </a:r>
            <a:endParaRPr lang="zh-CN" altLang="en-US"/>
          </a:p>
          <a:p>
            <a:r>
              <a:rPr lang="zh-CN" altLang="en-US"/>
              <a:t>2. 数据安全与隐私保护问题：加强设备的加密技术和数据备份，保护用户数据安全和隐私。</a:t>
            </a:r>
            <a:endParaRPr lang="zh-CN" altLang="en-US"/>
          </a:p>
          <a:p>
            <a:r>
              <a:rPr lang="zh-CN" altLang="en-US"/>
              <a:t>3. 用户接受度问题：通过市场推广和产品演示，提高用户对该系统的认知度和接受度。</a:t>
            </a:r>
            <a:endParaRPr lang="zh-CN" altLang="en-US"/>
          </a:p>
          <a:p>
            <a:r>
              <a:rPr lang="zh-CN" altLang="en-US"/>
              <a:t>4. 法规政策问题：关注行业法规政策的变化，及时调整项目计划以符合法规要求。</a:t>
            </a:r>
            <a:endParaRPr lang="zh-CN" altLang="en-US"/>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未来规划</a:t>
            </a:r>
            <a:endParaRPr lang="zh-CN" altLang="en-US"/>
          </a:p>
        </p:txBody>
      </p:sp>
      <p:sp>
        <p:nvSpPr>
          <p:cNvPr id="5" name="文本框 4"/>
          <p:cNvSpPr txBox="1"/>
          <p:nvPr/>
        </p:nvSpPr>
        <p:spPr>
          <a:xfrm>
            <a:off x="128270" y="1055370"/>
            <a:ext cx="8044180" cy="5908040"/>
          </a:xfrm>
          <a:prstGeom prst="rect">
            <a:avLst/>
          </a:prstGeom>
          <a:noFill/>
        </p:spPr>
        <p:txBody>
          <a:bodyPr wrap="square" rtlCol="0">
            <a:spAutoFit/>
          </a:bodyPr>
          <a:p>
            <a:r>
              <a:rPr lang="zh-CN" altLang="en-US"/>
              <a:t>未来规划：</a:t>
            </a:r>
            <a:endParaRPr lang="zh-CN" altLang="en-US"/>
          </a:p>
          <a:p>
            <a:r>
              <a:rPr lang="zh-CN" altLang="en-US"/>
              <a:t>本项目未来的规划是不断推进技术研发与改进，增加设备的生产效率并减少成本，扩大市场份额，提高医疗服务水平和质量。</a:t>
            </a:r>
            <a:endParaRPr lang="zh-CN" altLang="en-US"/>
          </a:p>
          <a:p>
            <a:r>
              <a:rPr lang="zh-CN" altLang="en-US"/>
              <a:t>六、未来规划</a:t>
            </a:r>
            <a:endParaRPr lang="zh-CN" altLang="en-US"/>
          </a:p>
          <a:p>
            <a:endParaRPr lang="zh-CN" altLang="en-US"/>
          </a:p>
          <a:p>
            <a:r>
              <a:rPr lang="zh-CN" altLang="en-US"/>
              <a:t>1. 持续技术创新：加大研发投入，提高系统的性能和稳定性。</a:t>
            </a:r>
            <a:endParaRPr lang="zh-CN" altLang="en-US"/>
          </a:p>
          <a:p>
            <a:r>
              <a:rPr lang="zh-CN" altLang="en-US"/>
              <a:t>2. 拓展市场份额：加强与医疗机构的合作，提高系统的市场覆盖率。</a:t>
            </a:r>
            <a:endParaRPr lang="zh-CN" altLang="en-US"/>
          </a:p>
          <a:p>
            <a:r>
              <a:rPr lang="zh-CN" altLang="en-US"/>
              <a:t>3. 完善服务体系：提供系统培训和技术支持，确保系统的有效运行。</a:t>
            </a:r>
            <a:endParaRPr lang="zh-CN" altLang="en-US"/>
          </a:p>
          <a:p>
            <a:r>
              <a:rPr lang="zh-CN" altLang="en-US"/>
              <a:t>一、未来规划</a:t>
            </a:r>
            <a:endParaRPr lang="zh-CN" altLang="en-US"/>
          </a:p>
          <a:p>
            <a:endParaRPr lang="zh-CN" altLang="en-US"/>
          </a:p>
          <a:p>
            <a:r>
              <a:rPr lang="zh-CN" altLang="en-US"/>
              <a:t>1. 技术升级：不断优化设备的传感器和算法，提高设备的识别精度和处理速度。</a:t>
            </a:r>
            <a:endParaRPr lang="zh-CN" altLang="en-US"/>
          </a:p>
          <a:p>
            <a:r>
              <a:rPr lang="zh-CN" altLang="en-US"/>
              <a:t>2. 数据整合：构建全面的患者医疗和药品数据库，提供更准确和个性化的诊断和治疗方案。</a:t>
            </a:r>
            <a:endParaRPr lang="zh-CN" altLang="en-US"/>
          </a:p>
          <a:p>
            <a:r>
              <a:rPr lang="zh-CN" altLang="en-US"/>
              <a:t>3. 服务拓展：拓展服务领域，包括家庭健康管理、远程诊断、实时监测等，提高系统的附加价值。</a:t>
            </a:r>
            <a:endParaRPr lang="zh-CN" altLang="en-US"/>
          </a:p>
          <a:p>
            <a:r>
              <a:rPr lang="zh-CN" altLang="en-US"/>
              <a:t>4. 教育培训：开展在线教育和培训课程，提高用户对智能医疗诊断与药材管理系统的认识和应用能力。未来规划</a:t>
            </a:r>
            <a:endParaRPr lang="zh-CN" altLang="en-US"/>
          </a:p>
          <a:p>
            <a:endParaRPr lang="zh-CN" altLang="en-US"/>
          </a:p>
          <a:p>
            <a:r>
              <a:rPr lang="zh-CN" altLang="en-US"/>
              <a:t>1. 技术研发：持续研发新技术，提高设备性能和算法准确性。</a:t>
            </a:r>
            <a:endParaRPr lang="zh-CN" altLang="en-US"/>
          </a:p>
          <a:p>
            <a:r>
              <a:rPr lang="zh-CN" altLang="en-US"/>
              <a:t>2. 市场拓展：扩大产品覆盖范围，开拓新的客户群体。</a:t>
            </a:r>
            <a:endParaRPr lang="zh-CN" altLang="en-US"/>
          </a:p>
          <a:p>
            <a:r>
              <a:rPr lang="zh-CN" altLang="en-US"/>
              <a:t>3. 服务优化：提高服务质量，满足用户需求。</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44145" y="1130300"/>
            <a:ext cx="8150860" cy="2306955"/>
          </a:xfrm>
          <a:prstGeom prst="rect">
            <a:avLst/>
          </a:prstGeom>
          <a:noFill/>
        </p:spPr>
        <p:txBody>
          <a:bodyPr wrap="square" rtlCol="0">
            <a:spAutoFit/>
          </a:bodyPr>
          <a:p>
            <a:r>
              <a:rPr lang="zh-CN" altLang="en-US"/>
              <a:t>为推动医药科技应用，提高医药行业智能化水平，拟制《医药智能设备发展规划》。该规划涵盖医疗设备研发生产、医疗信息管理和医药物流等方面，</a:t>
            </a:r>
            <a:r>
              <a:rPr lang="zh-CN" altLang="en-US">
                <a:sym typeface="+mn-ea"/>
              </a:rPr>
              <a:t>鼓励企业与高校、研究机构合作，共同研发智能诊断与药材管理系统，支持高新技术产业发展，鼓励医疗领域的创新和应用，推动智能医疗产业的发展，降低医疗成本，提高诊断准确性</a:t>
            </a:r>
            <a:r>
              <a:rPr lang="zh-CN" altLang="en-US"/>
              <a:t>，目的是打造一个完备的医药智能化产业链，提高供给质量和效率。本项目符合国家医疗及高科技发展政策，鼓励项目进行技术创新，推进医疗科技的发展，提高医疗服务质量和效率。</a:t>
            </a:r>
            <a:endParaRPr lang="zh-CN" altLang="en-US"/>
          </a:p>
          <a:p>
            <a:endParaRPr lang="zh-CN" altLang="en-US"/>
          </a:p>
        </p:txBody>
      </p:sp>
      <p:sp>
        <p:nvSpPr>
          <p:cNvPr id="10" name="标题 9"/>
          <p:cNvSpPr>
            <a:spLocks noGrp="1"/>
          </p:cNvSpPr>
          <p:nvPr>
            <p:ph type="title"/>
          </p:nvPr>
        </p:nvSpPr>
        <p:spPr/>
        <p:txBody>
          <a:bodyPr/>
          <a:p>
            <a:r>
              <a:rPr lang="zh-CN" altLang="en-US">
                <a:sym typeface="+mn-ea"/>
              </a:rPr>
              <a:t>国家政策</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descr="C:\Users\Administrator\Desktop\中国南海诸岛.jpg中国南海诸岛"/>
          <p:cNvPicPr>
            <a:picLocks noChangeAspect="1"/>
          </p:cNvPicPr>
          <p:nvPr/>
        </p:nvPicPr>
        <p:blipFill>
          <a:blip r:embed="rId1"/>
          <a:srcRect/>
          <a:stretch>
            <a:fillRect/>
          </a:stretch>
        </p:blipFill>
        <p:spPr>
          <a:xfrm>
            <a:off x="6875463" y="4686935"/>
            <a:ext cx="1130935" cy="1750695"/>
          </a:xfrm>
          <a:prstGeom prst="round1Rect">
            <a:avLst/>
          </a:prstGeom>
          <a:solidFill>
            <a:srgbClr val="C00000"/>
          </a:solidFill>
        </p:spPr>
      </p:pic>
      <p:pic>
        <p:nvPicPr>
          <p:cNvPr id="14" name="图片 13" descr="b71fee87bff7febd0b5abd030a7b89b"/>
          <p:cNvPicPr>
            <a:picLocks noChangeAspect="1"/>
          </p:cNvPicPr>
          <p:nvPr/>
        </p:nvPicPr>
        <p:blipFill>
          <a:blip r:embed="rId2"/>
          <a:stretch>
            <a:fillRect/>
          </a:stretch>
        </p:blipFill>
        <p:spPr>
          <a:xfrm>
            <a:off x="1988820" y="1741170"/>
            <a:ext cx="4886960" cy="46964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2818" name="Group 2"/>
          <p:cNvGrpSpPr/>
          <p:nvPr/>
        </p:nvGrpSpPr>
        <p:grpSpPr>
          <a:xfrm>
            <a:off x="827088" y="1196975"/>
            <a:ext cx="7194550" cy="4349750"/>
            <a:chOff x="672" y="1104"/>
            <a:chExt cx="4532" cy="2740"/>
          </a:xfrm>
        </p:grpSpPr>
        <p:sp>
          <p:nvSpPr>
            <p:cNvPr id="162819" name="Freeform 3"/>
            <p:cNvSpPr/>
            <p:nvPr/>
          </p:nvSpPr>
          <p:spPr>
            <a:xfrm>
              <a:off x="1654" y="1368"/>
              <a:ext cx="84" cy="186"/>
            </a:xfrm>
            <a:custGeom>
              <a:avLst/>
              <a:gdLst>
                <a:gd name="txL" fmla="*/ 0 w 84"/>
                <a:gd name="txT" fmla="*/ 0 h 186"/>
                <a:gd name="txR" fmla="*/ 84 w 84"/>
                <a:gd name="txB" fmla="*/ 186 h 186"/>
              </a:gdLst>
              <a:ahLst/>
              <a:cxnLst>
                <a:cxn ang="0">
                  <a:pos x="76" y="8"/>
                </a:cxn>
                <a:cxn ang="0">
                  <a:pos x="74" y="4"/>
                </a:cxn>
                <a:cxn ang="0">
                  <a:pos x="74" y="0"/>
                </a:cxn>
                <a:cxn ang="0">
                  <a:pos x="70" y="0"/>
                </a:cxn>
                <a:cxn ang="0">
                  <a:pos x="64" y="8"/>
                </a:cxn>
                <a:cxn ang="0">
                  <a:pos x="50" y="22"/>
                </a:cxn>
                <a:cxn ang="0">
                  <a:pos x="38" y="30"/>
                </a:cxn>
                <a:cxn ang="0">
                  <a:pos x="34" y="32"/>
                </a:cxn>
                <a:cxn ang="0">
                  <a:pos x="2" y="116"/>
                </a:cxn>
                <a:cxn ang="0">
                  <a:pos x="0" y="148"/>
                </a:cxn>
                <a:cxn ang="0">
                  <a:pos x="2" y="148"/>
                </a:cxn>
                <a:cxn ang="0">
                  <a:pos x="6" y="150"/>
                </a:cxn>
                <a:cxn ang="0">
                  <a:pos x="4" y="158"/>
                </a:cxn>
                <a:cxn ang="0">
                  <a:pos x="4" y="168"/>
                </a:cxn>
                <a:cxn ang="0">
                  <a:pos x="6" y="176"/>
                </a:cxn>
                <a:cxn ang="0">
                  <a:pos x="14" y="178"/>
                </a:cxn>
                <a:cxn ang="0">
                  <a:pos x="24" y="180"/>
                </a:cxn>
                <a:cxn ang="0">
                  <a:pos x="28" y="184"/>
                </a:cxn>
                <a:cxn ang="0">
                  <a:pos x="40" y="186"/>
                </a:cxn>
                <a:cxn ang="0">
                  <a:pos x="44" y="184"/>
                </a:cxn>
                <a:cxn ang="0">
                  <a:pos x="48" y="180"/>
                </a:cxn>
                <a:cxn ang="0">
                  <a:pos x="48" y="174"/>
                </a:cxn>
                <a:cxn ang="0">
                  <a:pos x="44" y="170"/>
                </a:cxn>
                <a:cxn ang="0">
                  <a:pos x="40" y="170"/>
                </a:cxn>
                <a:cxn ang="0">
                  <a:pos x="30" y="154"/>
                </a:cxn>
                <a:cxn ang="0">
                  <a:pos x="26" y="128"/>
                </a:cxn>
                <a:cxn ang="0">
                  <a:pos x="34" y="100"/>
                </a:cxn>
                <a:cxn ang="0">
                  <a:pos x="32" y="96"/>
                </a:cxn>
                <a:cxn ang="0">
                  <a:pos x="34" y="86"/>
                </a:cxn>
                <a:cxn ang="0">
                  <a:pos x="40" y="76"/>
                </a:cxn>
                <a:cxn ang="0">
                  <a:pos x="56" y="50"/>
                </a:cxn>
                <a:cxn ang="0">
                  <a:pos x="84" y="22"/>
                </a:cxn>
              </a:cxnLst>
              <a:rect l="txL" t="txT" r="txR" b="txB"/>
              <a:pathLst>
                <a:path w="84" h="186">
                  <a:moveTo>
                    <a:pt x="76" y="8"/>
                  </a:moveTo>
                  <a:lnTo>
                    <a:pt x="76" y="8"/>
                  </a:lnTo>
                  <a:lnTo>
                    <a:pt x="76" y="6"/>
                  </a:lnTo>
                  <a:lnTo>
                    <a:pt x="74" y="4"/>
                  </a:lnTo>
                  <a:lnTo>
                    <a:pt x="74" y="2"/>
                  </a:lnTo>
                  <a:lnTo>
                    <a:pt x="74" y="0"/>
                  </a:lnTo>
                  <a:lnTo>
                    <a:pt x="72" y="0"/>
                  </a:lnTo>
                  <a:lnTo>
                    <a:pt x="70" y="0"/>
                  </a:lnTo>
                  <a:lnTo>
                    <a:pt x="66" y="2"/>
                  </a:lnTo>
                  <a:lnTo>
                    <a:pt x="64" y="8"/>
                  </a:lnTo>
                  <a:lnTo>
                    <a:pt x="56" y="16"/>
                  </a:lnTo>
                  <a:lnTo>
                    <a:pt x="50" y="22"/>
                  </a:lnTo>
                  <a:lnTo>
                    <a:pt x="44" y="28"/>
                  </a:lnTo>
                  <a:lnTo>
                    <a:pt x="38" y="30"/>
                  </a:lnTo>
                  <a:lnTo>
                    <a:pt x="36" y="32"/>
                  </a:lnTo>
                  <a:lnTo>
                    <a:pt x="34" y="32"/>
                  </a:lnTo>
                  <a:lnTo>
                    <a:pt x="8" y="88"/>
                  </a:lnTo>
                  <a:lnTo>
                    <a:pt x="2" y="116"/>
                  </a:lnTo>
                  <a:lnTo>
                    <a:pt x="2" y="124"/>
                  </a:lnTo>
                  <a:lnTo>
                    <a:pt x="0" y="148"/>
                  </a:lnTo>
                  <a:lnTo>
                    <a:pt x="2" y="148"/>
                  </a:lnTo>
                  <a:lnTo>
                    <a:pt x="2" y="148"/>
                  </a:lnTo>
                  <a:lnTo>
                    <a:pt x="4" y="148"/>
                  </a:lnTo>
                  <a:lnTo>
                    <a:pt x="6" y="150"/>
                  </a:lnTo>
                  <a:lnTo>
                    <a:pt x="6" y="154"/>
                  </a:lnTo>
                  <a:lnTo>
                    <a:pt x="4" y="158"/>
                  </a:lnTo>
                  <a:lnTo>
                    <a:pt x="4" y="162"/>
                  </a:lnTo>
                  <a:lnTo>
                    <a:pt x="4" y="168"/>
                  </a:lnTo>
                  <a:lnTo>
                    <a:pt x="4" y="172"/>
                  </a:lnTo>
                  <a:lnTo>
                    <a:pt x="6" y="176"/>
                  </a:lnTo>
                  <a:lnTo>
                    <a:pt x="8" y="178"/>
                  </a:lnTo>
                  <a:lnTo>
                    <a:pt x="14" y="178"/>
                  </a:lnTo>
                  <a:lnTo>
                    <a:pt x="20" y="178"/>
                  </a:lnTo>
                  <a:lnTo>
                    <a:pt x="24" y="180"/>
                  </a:lnTo>
                  <a:lnTo>
                    <a:pt x="26" y="182"/>
                  </a:lnTo>
                  <a:lnTo>
                    <a:pt x="28" y="184"/>
                  </a:lnTo>
                  <a:lnTo>
                    <a:pt x="28" y="184"/>
                  </a:lnTo>
                  <a:lnTo>
                    <a:pt x="40" y="186"/>
                  </a:lnTo>
                  <a:lnTo>
                    <a:pt x="42" y="186"/>
                  </a:lnTo>
                  <a:lnTo>
                    <a:pt x="44" y="184"/>
                  </a:lnTo>
                  <a:lnTo>
                    <a:pt x="46" y="184"/>
                  </a:lnTo>
                  <a:lnTo>
                    <a:pt x="48" y="180"/>
                  </a:lnTo>
                  <a:lnTo>
                    <a:pt x="50" y="178"/>
                  </a:lnTo>
                  <a:lnTo>
                    <a:pt x="48" y="174"/>
                  </a:lnTo>
                  <a:lnTo>
                    <a:pt x="46" y="172"/>
                  </a:lnTo>
                  <a:lnTo>
                    <a:pt x="44" y="170"/>
                  </a:lnTo>
                  <a:lnTo>
                    <a:pt x="40" y="170"/>
                  </a:lnTo>
                  <a:lnTo>
                    <a:pt x="40" y="170"/>
                  </a:lnTo>
                  <a:lnTo>
                    <a:pt x="30" y="158"/>
                  </a:lnTo>
                  <a:lnTo>
                    <a:pt x="30" y="154"/>
                  </a:lnTo>
                  <a:lnTo>
                    <a:pt x="26" y="142"/>
                  </a:lnTo>
                  <a:lnTo>
                    <a:pt x="26" y="128"/>
                  </a:lnTo>
                  <a:lnTo>
                    <a:pt x="26" y="112"/>
                  </a:lnTo>
                  <a:lnTo>
                    <a:pt x="34" y="100"/>
                  </a:lnTo>
                  <a:lnTo>
                    <a:pt x="34" y="98"/>
                  </a:lnTo>
                  <a:lnTo>
                    <a:pt x="32" y="96"/>
                  </a:lnTo>
                  <a:lnTo>
                    <a:pt x="32" y="92"/>
                  </a:lnTo>
                  <a:lnTo>
                    <a:pt x="34" y="86"/>
                  </a:lnTo>
                  <a:lnTo>
                    <a:pt x="36" y="82"/>
                  </a:lnTo>
                  <a:lnTo>
                    <a:pt x="40" y="76"/>
                  </a:lnTo>
                  <a:lnTo>
                    <a:pt x="48" y="66"/>
                  </a:lnTo>
                  <a:lnTo>
                    <a:pt x="56" y="50"/>
                  </a:lnTo>
                  <a:lnTo>
                    <a:pt x="66" y="36"/>
                  </a:lnTo>
                  <a:lnTo>
                    <a:pt x="84" y="22"/>
                  </a:lnTo>
                  <a:lnTo>
                    <a:pt x="76"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0" name="Freeform 4"/>
            <p:cNvSpPr/>
            <p:nvPr/>
          </p:nvSpPr>
          <p:spPr>
            <a:xfrm>
              <a:off x="1476" y="1212"/>
              <a:ext cx="110" cy="70"/>
            </a:xfrm>
            <a:custGeom>
              <a:avLst/>
              <a:gdLst>
                <a:gd name="txL" fmla="*/ 0 w 110"/>
                <a:gd name="txT" fmla="*/ 0 h 70"/>
                <a:gd name="txR" fmla="*/ 110 w 110"/>
                <a:gd name="txB" fmla="*/ 70 h 70"/>
              </a:gdLst>
              <a:ahLst/>
              <a:cxnLst>
                <a:cxn ang="0">
                  <a:pos x="26" y="10"/>
                </a:cxn>
                <a:cxn ang="0">
                  <a:pos x="26" y="10"/>
                </a:cxn>
                <a:cxn ang="0">
                  <a:pos x="26" y="12"/>
                </a:cxn>
                <a:cxn ang="0">
                  <a:pos x="24" y="16"/>
                </a:cxn>
                <a:cxn ang="0">
                  <a:pos x="22" y="18"/>
                </a:cxn>
                <a:cxn ang="0">
                  <a:pos x="20" y="20"/>
                </a:cxn>
                <a:cxn ang="0">
                  <a:pos x="14" y="22"/>
                </a:cxn>
                <a:cxn ang="0">
                  <a:pos x="10" y="24"/>
                </a:cxn>
                <a:cxn ang="0">
                  <a:pos x="4" y="24"/>
                </a:cxn>
                <a:cxn ang="0">
                  <a:pos x="2" y="28"/>
                </a:cxn>
                <a:cxn ang="0">
                  <a:pos x="0" y="30"/>
                </a:cxn>
                <a:cxn ang="0">
                  <a:pos x="0" y="32"/>
                </a:cxn>
                <a:cxn ang="0">
                  <a:pos x="2" y="34"/>
                </a:cxn>
                <a:cxn ang="0">
                  <a:pos x="8" y="38"/>
                </a:cxn>
                <a:cxn ang="0">
                  <a:pos x="22" y="42"/>
                </a:cxn>
                <a:cxn ang="0">
                  <a:pos x="34" y="44"/>
                </a:cxn>
                <a:cxn ang="0">
                  <a:pos x="46" y="44"/>
                </a:cxn>
                <a:cxn ang="0">
                  <a:pos x="50" y="44"/>
                </a:cxn>
                <a:cxn ang="0">
                  <a:pos x="68" y="70"/>
                </a:cxn>
                <a:cxn ang="0">
                  <a:pos x="86" y="56"/>
                </a:cxn>
                <a:cxn ang="0">
                  <a:pos x="88" y="44"/>
                </a:cxn>
                <a:cxn ang="0">
                  <a:pos x="88" y="44"/>
                </a:cxn>
                <a:cxn ang="0">
                  <a:pos x="92" y="42"/>
                </a:cxn>
                <a:cxn ang="0">
                  <a:pos x="96" y="40"/>
                </a:cxn>
                <a:cxn ang="0">
                  <a:pos x="100" y="36"/>
                </a:cxn>
                <a:cxn ang="0">
                  <a:pos x="104" y="32"/>
                </a:cxn>
                <a:cxn ang="0">
                  <a:pos x="108" y="28"/>
                </a:cxn>
                <a:cxn ang="0">
                  <a:pos x="110" y="22"/>
                </a:cxn>
                <a:cxn ang="0">
                  <a:pos x="110" y="18"/>
                </a:cxn>
                <a:cxn ang="0">
                  <a:pos x="110" y="16"/>
                </a:cxn>
                <a:cxn ang="0">
                  <a:pos x="108" y="16"/>
                </a:cxn>
                <a:cxn ang="0">
                  <a:pos x="106" y="16"/>
                </a:cxn>
                <a:cxn ang="0">
                  <a:pos x="104" y="18"/>
                </a:cxn>
                <a:cxn ang="0">
                  <a:pos x="102" y="18"/>
                </a:cxn>
                <a:cxn ang="0">
                  <a:pos x="100" y="20"/>
                </a:cxn>
                <a:cxn ang="0">
                  <a:pos x="98" y="22"/>
                </a:cxn>
                <a:cxn ang="0">
                  <a:pos x="98" y="22"/>
                </a:cxn>
                <a:cxn ang="0">
                  <a:pos x="80" y="32"/>
                </a:cxn>
                <a:cxn ang="0">
                  <a:pos x="62" y="30"/>
                </a:cxn>
                <a:cxn ang="0">
                  <a:pos x="60" y="28"/>
                </a:cxn>
                <a:cxn ang="0">
                  <a:pos x="58" y="28"/>
                </a:cxn>
                <a:cxn ang="0">
                  <a:pos x="56" y="24"/>
                </a:cxn>
                <a:cxn ang="0">
                  <a:pos x="56" y="22"/>
                </a:cxn>
                <a:cxn ang="0">
                  <a:pos x="56" y="18"/>
                </a:cxn>
                <a:cxn ang="0">
                  <a:pos x="58" y="14"/>
                </a:cxn>
                <a:cxn ang="0">
                  <a:pos x="62" y="10"/>
                </a:cxn>
                <a:cxn ang="0">
                  <a:pos x="64" y="6"/>
                </a:cxn>
                <a:cxn ang="0">
                  <a:pos x="66" y="4"/>
                </a:cxn>
                <a:cxn ang="0">
                  <a:pos x="66" y="4"/>
                </a:cxn>
                <a:cxn ang="0">
                  <a:pos x="62" y="2"/>
                </a:cxn>
                <a:cxn ang="0">
                  <a:pos x="54" y="2"/>
                </a:cxn>
                <a:cxn ang="0">
                  <a:pos x="44" y="0"/>
                </a:cxn>
                <a:cxn ang="0">
                  <a:pos x="34" y="4"/>
                </a:cxn>
                <a:cxn ang="0">
                  <a:pos x="26" y="10"/>
                </a:cxn>
              </a:cxnLst>
              <a:rect l="txL" t="txT" r="txR" b="txB"/>
              <a:pathLst>
                <a:path w="110" h="70">
                  <a:moveTo>
                    <a:pt x="26" y="10"/>
                  </a:moveTo>
                  <a:lnTo>
                    <a:pt x="26" y="10"/>
                  </a:lnTo>
                  <a:lnTo>
                    <a:pt x="26" y="12"/>
                  </a:lnTo>
                  <a:lnTo>
                    <a:pt x="24" y="16"/>
                  </a:lnTo>
                  <a:lnTo>
                    <a:pt x="22" y="18"/>
                  </a:lnTo>
                  <a:lnTo>
                    <a:pt x="20" y="20"/>
                  </a:lnTo>
                  <a:lnTo>
                    <a:pt x="14" y="22"/>
                  </a:lnTo>
                  <a:lnTo>
                    <a:pt x="10" y="24"/>
                  </a:lnTo>
                  <a:lnTo>
                    <a:pt x="4" y="24"/>
                  </a:lnTo>
                  <a:lnTo>
                    <a:pt x="2" y="28"/>
                  </a:lnTo>
                  <a:lnTo>
                    <a:pt x="0" y="30"/>
                  </a:lnTo>
                  <a:lnTo>
                    <a:pt x="0" y="32"/>
                  </a:lnTo>
                  <a:lnTo>
                    <a:pt x="2" y="34"/>
                  </a:lnTo>
                  <a:lnTo>
                    <a:pt x="8" y="38"/>
                  </a:lnTo>
                  <a:lnTo>
                    <a:pt x="22" y="42"/>
                  </a:lnTo>
                  <a:lnTo>
                    <a:pt x="34" y="44"/>
                  </a:lnTo>
                  <a:lnTo>
                    <a:pt x="46" y="44"/>
                  </a:lnTo>
                  <a:lnTo>
                    <a:pt x="50" y="44"/>
                  </a:lnTo>
                  <a:lnTo>
                    <a:pt x="68" y="70"/>
                  </a:lnTo>
                  <a:lnTo>
                    <a:pt x="86" y="56"/>
                  </a:lnTo>
                  <a:lnTo>
                    <a:pt x="88" y="44"/>
                  </a:lnTo>
                  <a:lnTo>
                    <a:pt x="88" y="44"/>
                  </a:lnTo>
                  <a:lnTo>
                    <a:pt x="92" y="42"/>
                  </a:lnTo>
                  <a:lnTo>
                    <a:pt x="96" y="40"/>
                  </a:lnTo>
                  <a:lnTo>
                    <a:pt x="100" y="36"/>
                  </a:lnTo>
                  <a:lnTo>
                    <a:pt x="104" y="32"/>
                  </a:lnTo>
                  <a:lnTo>
                    <a:pt x="108" y="28"/>
                  </a:lnTo>
                  <a:lnTo>
                    <a:pt x="110" y="22"/>
                  </a:lnTo>
                  <a:lnTo>
                    <a:pt x="110" y="18"/>
                  </a:lnTo>
                  <a:lnTo>
                    <a:pt x="110" y="16"/>
                  </a:lnTo>
                  <a:lnTo>
                    <a:pt x="108" y="16"/>
                  </a:lnTo>
                  <a:lnTo>
                    <a:pt x="106" y="16"/>
                  </a:lnTo>
                  <a:lnTo>
                    <a:pt x="104" y="18"/>
                  </a:lnTo>
                  <a:lnTo>
                    <a:pt x="102" y="18"/>
                  </a:lnTo>
                  <a:lnTo>
                    <a:pt x="100" y="20"/>
                  </a:lnTo>
                  <a:lnTo>
                    <a:pt x="98" y="22"/>
                  </a:lnTo>
                  <a:lnTo>
                    <a:pt x="98" y="22"/>
                  </a:lnTo>
                  <a:lnTo>
                    <a:pt x="80" y="32"/>
                  </a:lnTo>
                  <a:lnTo>
                    <a:pt x="62" y="30"/>
                  </a:lnTo>
                  <a:lnTo>
                    <a:pt x="60" y="28"/>
                  </a:lnTo>
                  <a:lnTo>
                    <a:pt x="58" y="28"/>
                  </a:lnTo>
                  <a:lnTo>
                    <a:pt x="56" y="24"/>
                  </a:lnTo>
                  <a:lnTo>
                    <a:pt x="56" y="22"/>
                  </a:lnTo>
                  <a:lnTo>
                    <a:pt x="56" y="18"/>
                  </a:lnTo>
                  <a:lnTo>
                    <a:pt x="58" y="14"/>
                  </a:lnTo>
                  <a:lnTo>
                    <a:pt x="62" y="10"/>
                  </a:lnTo>
                  <a:lnTo>
                    <a:pt x="64" y="6"/>
                  </a:lnTo>
                  <a:lnTo>
                    <a:pt x="66" y="4"/>
                  </a:lnTo>
                  <a:lnTo>
                    <a:pt x="66" y="4"/>
                  </a:lnTo>
                  <a:lnTo>
                    <a:pt x="62" y="2"/>
                  </a:lnTo>
                  <a:lnTo>
                    <a:pt x="54" y="2"/>
                  </a:lnTo>
                  <a:lnTo>
                    <a:pt x="44" y="0"/>
                  </a:lnTo>
                  <a:lnTo>
                    <a:pt x="34" y="4"/>
                  </a:lnTo>
                  <a:lnTo>
                    <a:pt x="26"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1" name="Freeform 5"/>
            <p:cNvSpPr/>
            <p:nvPr/>
          </p:nvSpPr>
          <p:spPr>
            <a:xfrm>
              <a:off x="1106" y="1228"/>
              <a:ext cx="110" cy="220"/>
            </a:xfrm>
            <a:custGeom>
              <a:avLst/>
              <a:gdLst>
                <a:gd name="txL" fmla="*/ 0 w 110"/>
                <a:gd name="txT" fmla="*/ 0 h 220"/>
                <a:gd name="txR" fmla="*/ 110 w 110"/>
                <a:gd name="txB" fmla="*/ 220 h 220"/>
              </a:gdLst>
              <a:ahLst/>
              <a:cxnLst>
                <a:cxn ang="0">
                  <a:pos x="44" y="20"/>
                </a:cxn>
                <a:cxn ang="0">
                  <a:pos x="40" y="20"/>
                </a:cxn>
                <a:cxn ang="0">
                  <a:pos x="36" y="20"/>
                </a:cxn>
                <a:cxn ang="0">
                  <a:pos x="34" y="26"/>
                </a:cxn>
                <a:cxn ang="0">
                  <a:pos x="32" y="32"/>
                </a:cxn>
                <a:cxn ang="0">
                  <a:pos x="28" y="34"/>
                </a:cxn>
                <a:cxn ang="0">
                  <a:pos x="24" y="34"/>
                </a:cxn>
                <a:cxn ang="0">
                  <a:pos x="24" y="34"/>
                </a:cxn>
                <a:cxn ang="0">
                  <a:pos x="20" y="26"/>
                </a:cxn>
                <a:cxn ang="0">
                  <a:pos x="12" y="18"/>
                </a:cxn>
                <a:cxn ang="0">
                  <a:pos x="2" y="16"/>
                </a:cxn>
                <a:cxn ang="0">
                  <a:pos x="0" y="60"/>
                </a:cxn>
                <a:cxn ang="0">
                  <a:pos x="4" y="72"/>
                </a:cxn>
                <a:cxn ang="0">
                  <a:pos x="14" y="94"/>
                </a:cxn>
                <a:cxn ang="0">
                  <a:pos x="42" y="106"/>
                </a:cxn>
                <a:cxn ang="0">
                  <a:pos x="58" y="94"/>
                </a:cxn>
                <a:cxn ang="0">
                  <a:pos x="60" y="96"/>
                </a:cxn>
                <a:cxn ang="0">
                  <a:pos x="66" y="100"/>
                </a:cxn>
                <a:cxn ang="0">
                  <a:pos x="68" y="106"/>
                </a:cxn>
                <a:cxn ang="0">
                  <a:pos x="62" y="114"/>
                </a:cxn>
                <a:cxn ang="0">
                  <a:pos x="46" y="126"/>
                </a:cxn>
                <a:cxn ang="0">
                  <a:pos x="38" y="130"/>
                </a:cxn>
                <a:cxn ang="0">
                  <a:pos x="36" y="144"/>
                </a:cxn>
                <a:cxn ang="0">
                  <a:pos x="36" y="166"/>
                </a:cxn>
                <a:cxn ang="0">
                  <a:pos x="38" y="170"/>
                </a:cxn>
                <a:cxn ang="0">
                  <a:pos x="42" y="182"/>
                </a:cxn>
                <a:cxn ang="0">
                  <a:pos x="48" y="192"/>
                </a:cxn>
                <a:cxn ang="0">
                  <a:pos x="56" y="202"/>
                </a:cxn>
                <a:cxn ang="0">
                  <a:pos x="62" y="212"/>
                </a:cxn>
                <a:cxn ang="0">
                  <a:pos x="66" y="220"/>
                </a:cxn>
                <a:cxn ang="0">
                  <a:pos x="74" y="212"/>
                </a:cxn>
                <a:cxn ang="0">
                  <a:pos x="90" y="154"/>
                </a:cxn>
                <a:cxn ang="0">
                  <a:pos x="104" y="98"/>
                </a:cxn>
                <a:cxn ang="0">
                  <a:pos x="108" y="88"/>
                </a:cxn>
                <a:cxn ang="0">
                  <a:pos x="108" y="66"/>
                </a:cxn>
                <a:cxn ang="0">
                  <a:pos x="102" y="22"/>
                </a:cxn>
                <a:cxn ang="0">
                  <a:pos x="70" y="2"/>
                </a:cxn>
                <a:cxn ang="0">
                  <a:pos x="64" y="4"/>
                </a:cxn>
                <a:cxn ang="0">
                  <a:pos x="58" y="8"/>
                </a:cxn>
                <a:cxn ang="0">
                  <a:pos x="58" y="14"/>
                </a:cxn>
                <a:cxn ang="0">
                  <a:pos x="56" y="24"/>
                </a:cxn>
                <a:cxn ang="0">
                  <a:pos x="54" y="30"/>
                </a:cxn>
                <a:cxn ang="0">
                  <a:pos x="44" y="22"/>
                </a:cxn>
              </a:cxnLst>
              <a:rect l="txL" t="txT" r="txR" b="txB"/>
              <a:pathLst>
                <a:path w="110" h="220">
                  <a:moveTo>
                    <a:pt x="44" y="22"/>
                  </a:moveTo>
                  <a:lnTo>
                    <a:pt x="44" y="20"/>
                  </a:lnTo>
                  <a:lnTo>
                    <a:pt x="42" y="20"/>
                  </a:lnTo>
                  <a:lnTo>
                    <a:pt x="40" y="20"/>
                  </a:lnTo>
                  <a:lnTo>
                    <a:pt x="38" y="20"/>
                  </a:lnTo>
                  <a:lnTo>
                    <a:pt x="36" y="20"/>
                  </a:lnTo>
                  <a:lnTo>
                    <a:pt x="34" y="22"/>
                  </a:lnTo>
                  <a:lnTo>
                    <a:pt x="34" y="26"/>
                  </a:lnTo>
                  <a:lnTo>
                    <a:pt x="34" y="28"/>
                  </a:lnTo>
                  <a:lnTo>
                    <a:pt x="32" y="32"/>
                  </a:lnTo>
                  <a:lnTo>
                    <a:pt x="32" y="34"/>
                  </a:lnTo>
                  <a:lnTo>
                    <a:pt x="28" y="34"/>
                  </a:lnTo>
                  <a:lnTo>
                    <a:pt x="26" y="34"/>
                  </a:lnTo>
                  <a:lnTo>
                    <a:pt x="24" y="34"/>
                  </a:lnTo>
                  <a:lnTo>
                    <a:pt x="24" y="34"/>
                  </a:lnTo>
                  <a:lnTo>
                    <a:pt x="24" y="34"/>
                  </a:lnTo>
                  <a:lnTo>
                    <a:pt x="22" y="30"/>
                  </a:lnTo>
                  <a:lnTo>
                    <a:pt x="20" y="26"/>
                  </a:lnTo>
                  <a:lnTo>
                    <a:pt x="16" y="22"/>
                  </a:lnTo>
                  <a:lnTo>
                    <a:pt x="12" y="18"/>
                  </a:lnTo>
                  <a:lnTo>
                    <a:pt x="8" y="16"/>
                  </a:lnTo>
                  <a:lnTo>
                    <a:pt x="2" y="16"/>
                  </a:lnTo>
                  <a:lnTo>
                    <a:pt x="0" y="36"/>
                  </a:lnTo>
                  <a:lnTo>
                    <a:pt x="0" y="60"/>
                  </a:lnTo>
                  <a:lnTo>
                    <a:pt x="0" y="64"/>
                  </a:lnTo>
                  <a:lnTo>
                    <a:pt x="4" y="72"/>
                  </a:lnTo>
                  <a:lnTo>
                    <a:pt x="8" y="84"/>
                  </a:lnTo>
                  <a:lnTo>
                    <a:pt x="14" y="94"/>
                  </a:lnTo>
                  <a:lnTo>
                    <a:pt x="28" y="114"/>
                  </a:lnTo>
                  <a:lnTo>
                    <a:pt x="42" y="106"/>
                  </a:lnTo>
                  <a:lnTo>
                    <a:pt x="44" y="94"/>
                  </a:lnTo>
                  <a:lnTo>
                    <a:pt x="58" y="94"/>
                  </a:lnTo>
                  <a:lnTo>
                    <a:pt x="58" y="96"/>
                  </a:lnTo>
                  <a:lnTo>
                    <a:pt x="60" y="96"/>
                  </a:lnTo>
                  <a:lnTo>
                    <a:pt x="64" y="98"/>
                  </a:lnTo>
                  <a:lnTo>
                    <a:pt x="66" y="100"/>
                  </a:lnTo>
                  <a:lnTo>
                    <a:pt x="68" y="104"/>
                  </a:lnTo>
                  <a:lnTo>
                    <a:pt x="68" y="106"/>
                  </a:lnTo>
                  <a:lnTo>
                    <a:pt x="66" y="110"/>
                  </a:lnTo>
                  <a:lnTo>
                    <a:pt x="62" y="114"/>
                  </a:lnTo>
                  <a:lnTo>
                    <a:pt x="54" y="122"/>
                  </a:lnTo>
                  <a:lnTo>
                    <a:pt x="46" y="126"/>
                  </a:lnTo>
                  <a:lnTo>
                    <a:pt x="40" y="128"/>
                  </a:lnTo>
                  <a:lnTo>
                    <a:pt x="38" y="130"/>
                  </a:lnTo>
                  <a:lnTo>
                    <a:pt x="36" y="132"/>
                  </a:lnTo>
                  <a:lnTo>
                    <a:pt x="36" y="144"/>
                  </a:lnTo>
                  <a:lnTo>
                    <a:pt x="46" y="152"/>
                  </a:lnTo>
                  <a:lnTo>
                    <a:pt x="36" y="166"/>
                  </a:lnTo>
                  <a:lnTo>
                    <a:pt x="36" y="166"/>
                  </a:lnTo>
                  <a:lnTo>
                    <a:pt x="38" y="170"/>
                  </a:lnTo>
                  <a:lnTo>
                    <a:pt x="40" y="176"/>
                  </a:lnTo>
                  <a:lnTo>
                    <a:pt x="42" y="182"/>
                  </a:lnTo>
                  <a:lnTo>
                    <a:pt x="44" y="188"/>
                  </a:lnTo>
                  <a:lnTo>
                    <a:pt x="48" y="192"/>
                  </a:lnTo>
                  <a:lnTo>
                    <a:pt x="52" y="196"/>
                  </a:lnTo>
                  <a:lnTo>
                    <a:pt x="56" y="202"/>
                  </a:lnTo>
                  <a:lnTo>
                    <a:pt x="58" y="208"/>
                  </a:lnTo>
                  <a:lnTo>
                    <a:pt x="62" y="212"/>
                  </a:lnTo>
                  <a:lnTo>
                    <a:pt x="64" y="216"/>
                  </a:lnTo>
                  <a:lnTo>
                    <a:pt x="66" y="220"/>
                  </a:lnTo>
                  <a:lnTo>
                    <a:pt x="66" y="220"/>
                  </a:lnTo>
                  <a:lnTo>
                    <a:pt x="74" y="212"/>
                  </a:lnTo>
                  <a:lnTo>
                    <a:pt x="84" y="172"/>
                  </a:lnTo>
                  <a:lnTo>
                    <a:pt x="90" y="154"/>
                  </a:lnTo>
                  <a:lnTo>
                    <a:pt x="94" y="132"/>
                  </a:lnTo>
                  <a:lnTo>
                    <a:pt x="104" y="98"/>
                  </a:lnTo>
                  <a:lnTo>
                    <a:pt x="106" y="96"/>
                  </a:lnTo>
                  <a:lnTo>
                    <a:pt x="108" y="88"/>
                  </a:lnTo>
                  <a:lnTo>
                    <a:pt x="110" y="76"/>
                  </a:lnTo>
                  <a:lnTo>
                    <a:pt x="108" y="66"/>
                  </a:lnTo>
                  <a:lnTo>
                    <a:pt x="98" y="46"/>
                  </a:lnTo>
                  <a:lnTo>
                    <a:pt x="102" y="22"/>
                  </a:lnTo>
                  <a:lnTo>
                    <a:pt x="70" y="0"/>
                  </a:lnTo>
                  <a:lnTo>
                    <a:pt x="70" y="2"/>
                  </a:lnTo>
                  <a:lnTo>
                    <a:pt x="66" y="2"/>
                  </a:lnTo>
                  <a:lnTo>
                    <a:pt x="64" y="4"/>
                  </a:lnTo>
                  <a:lnTo>
                    <a:pt x="60" y="6"/>
                  </a:lnTo>
                  <a:lnTo>
                    <a:pt x="58" y="8"/>
                  </a:lnTo>
                  <a:lnTo>
                    <a:pt x="58" y="10"/>
                  </a:lnTo>
                  <a:lnTo>
                    <a:pt x="58" y="14"/>
                  </a:lnTo>
                  <a:lnTo>
                    <a:pt x="58" y="18"/>
                  </a:lnTo>
                  <a:lnTo>
                    <a:pt x="56" y="24"/>
                  </a:lnTo>
                  <a:lnTo>
                    <a:pt x="56" y="26"/>
                  </a:lnTo>
                  <a:lnTo>
                    <a:pt x="54" y="30"/>
                  </a:lnTo>
                  <a:lnTo>
                    <a:pt x="54" y="30"/>
                  </a:lnTo>
                  <a:lnTo>
                    <a:pt x="44" y="2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2" name="Freeform 6"/>
            <p:cNvSpPr/>
            <p:nvPr/>
          </p:nvSpPr>
          <p:spPr>
            <a:xfrm>
              <a:off x="1194" y="1188"/>
              <a:ext cx="122" cy="94"/>
            </a:xfrm>
            <a:custGeom>
              <a:avLst/>
              <a:gdLst>
                <a:gd name="txL" fmla="*/ 0 w 122"/>
                <a:gd name="txT" fmla="*/ 0 h 94"/>
                <a:gd name="txR" fmla="*/ 122 w 122"/>
                <a:gd name="txB" fmla="*/ 94 h 94"/>
              </a:gdLst>
              <a:ahLst/>
              <a:cxnLst>
                <a:cxn ang="0">
                  <a:pos x="22" y="0"/>
                </a:cxn>
                <a:cxn ang="0">
                  <a:pos x="14" y="20"/>
                </a:cxn>
                <a:cxn ang="0">
                  <a:pos x="0" y="32"/>
                </a:cxn>
                <a:cxn ang="0">
                  <a:pos x="0" y="32"/>
                </a:cxn>
                <a:cxn ang="0">
                  <a:pos x="2" y="36"/>
                </a:cxn>
                <a:cxn ang="0">
                  <a:pos x="4" y="40"/>
                </a:cxn>
                <a:cxn ang="0">
                  <a:pos x="6" y="46"/>
                </a:cxn>
                <a:cxn ang="0">
                  <a:pos x="10" y="50"/>
                </a:cxn>
                <a:cxn ang="0">
                  <a:pos x="12" y="52"/>
                </a:cxn>
                <a:cxn ang="0">
                  <a:pos x="14" y="54"/>
                </a:cxn>
                <a:cxn ang="0">
                  <a:pos x="18" y="54"/>
                </a:cxn>
                <a:cxn ang="0">
                  <a:pos x="22" y="56"/>
                </a:cxn>
                <a:cxn ang="0">
                  <a:pos x="26" y="56"/>
                </a:cxn>
                <a:cxn ang="0">
                  <a:pos x="28" y="56"/>
                </a:cxn>
                <a:cxn ang="0">
                  <a:pos x="30" y="58"/>
                </a:cxn>
                <a:cxn ang="0">
                  <a:pos x="32" y="60"/>
                </a:cxn>
                <a:cxn ang="0">
                  <a:pos x="30" y="62"/>
                </a:cxn>
                <a:cxn ang="0">
                  <a:pos x="28" y="66"/>
                </a:cxn>
                <a:cxn ang="0">
                  <a:pos x="24" y="70"/>
                </a:cxn>
                <a:cxn ang="0">
                  <a:pos x="24" y="74"/>
                </a:cxn>
                <a:cxn ang="0">
                  <a:pos x="26" y="80"/>
                </a:cxn>
                <a:cxn ang="0">
                  <a:pos x="28" y="82"/>
                </a:cxn>
                <a:cxn ang="0">
                  <a:pos x="32" y="86"/>
                </a:cxn>
                <a:cxn ang="0">
                  <a:pos x="36" y="88"/>
                </a:cxn>
                <a:cxn ang="0">
                  <a:pos x="40" y="88"/>
                </a:cxn>
                <a:cxn ang="0">
                  <a:pos x="50" y="88"/>
                </a:cxn>
                <a:cxn ang="0">
                  <a:pos x="64" y="88"/>
                </a:cxn>
                <a:cxn ang="0">
                  <a:pos x="80" y="94"/>
                </a:cxn>
                <a:cxn ang="0">
                  <a:pos x="122" y="42"/>
                </a:cxn>
                <a:cxn ang="0">
                  <a:pos x="114" y="24"/>
                </a:cxn>
                <a:cxn ang="0">
                  <a:pos x="92" y="20"/>
                </a:cxn>
                <a:cxn ang="0">
                  <a:pos x="56" y="0"/>
                </a:cxn>
                <a:cxn ang="0">
                  <a:pos x="54" y="12"/>
                </a:cxn>
                <a:cxn ang="0">
                  <a:pos x="40" y="10"/>
                </a:cxn>
                <a:cxn ang="0">
                  <a:pos x="22" y="0"/>
                </a:cxn>
              </a:cxnLst>
              <a:rect l="txL" t="txT" r="txR" b="txB"/>
              <a:pathLst>
                <a:path w="122" h="94">
                  <a:moveTo>
                    <a:pt x="22" y="0"/>
                  </a:moveTo>
                  <a:lnTo>
                    <a:pt x="14" y="20"/>
                  </a:lnTo>
                  <a:lnTo>
                    <a:pt x="0" y="32"/>
                  </a:lnTo>
                  <a:lnTo>
                    <a:pt x="0" y="32"/>
                  </a:lnTo>
                  <a:lnTo>
                    <a:pt x="2" y="36"/>
                  </a:lnTo>
                  <a:lnTo>
                    <a:pt x="4" y="40"/>
                  </a:lnTo>
                  <a:lnTo>
                    <a:pt x="6" y="46"/>
                  </a:lnTo>
                  <a:lnTo>
                    <a:pt x="10" y="50"/>
                  </a:lnTo>
                  <a:lnTo>
                    <a:pt x="12" y="52"/>
                  </a:lnTo>
                  <a:lnTo>
                    <a:pt x="14" y="54"/>
                  </a:lnTo>
                  <a:lnTo>
                    <a:pt x="18" y="54"/>
                  </a:lnTo>
                  <a:lnTo>
                    <a:pt x="22" y="56"/>
                  </a:lnTo>
                  <a:lnTo>
                    <a:pt x="26" y="56"/>
                  </a:lnTo>
                  <a:lnTo>
                    <a:pt x="28" y="56"/>
                  </a:lnTo>
                  <a:lnTo>
                    <a:pt x="30" y="58"/>
                  </a:lnTo>
                  <a:lnTo>
                    <a:pt x="32" y="60"/>
                  </a:lnTo>
                  <a:lnTo>
                    <a:pt x="30" y="62"/>
                  </a:lnTo>
                  <a:lnTo>
                    <a:pt x="28" y="66"/>
                  </a:lnTo>
                  <a:lnTo>
                    <a:pt x="24" y="70"/>
                  </a:lnTo>
                  <a:lnTo>
                    <a:pt x="24" y="74"/>
                  </a:lnTo>
                  <a:lnTo>
                    <a:pt x="26" y="80"/>
                  </a:lnTo>
                  <a:lnTo>
                    <a:pt x="28" y="82"/>
                  </a:lnTo>
                  <a:lnTo>
                    <a:pt x="32" y="86"/>
                  </a:lnTo>
                  <a:lnTo>
                    <a:pt x="36" y="88"/>
                  </a:lnTo>
                  <a:lnTo>
                    <a:pt x="40" y="88"/>
                  </a:lnTo>
                  <a:lnTo>
                    <a:pt x="50" y="88"/>
                  </a:lnTo>
                  <a:lnTo>
                    <a:pt x="64" y="88"/>
                  </a:lnTo>
                  <a:lnTo>
                    <a:pt x="80" y="94"/>
                  </a:lnTo>
                  <a:lnTo>
                    <a:pt x="122" y="42"/>
                  </a:lnTo>
                  <a:lnTo>
                    <a:pt x="114" y="24"/>
                  </a:lnTo>
                  <a:lnTo>
                    <a:pt x="92" y="20"/>
                  </a:lnTo>
                  <a:lnTo>
                    <a:pt x="56" y="0"/>
                  </a:lnTo>
                  <a:lnTo>
                    <a:pt x="54" y="12"/>
                  </a:lnTo>
                  <a:lnTo>
                    <a:pt x="40" y="10"/>
                  </a:lnTo>
                  <a:lnTo>
                    <a:pt x="2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3" name="Freeform 7"/>
            <p:cNvSpPr/>
            <p:nvPr/>
          </p:nvSpPr>
          <p:spPr>
            <a:xfrm>
              <a:off x="1222" y="1352"/>
              <a:ext cx="46" cy="46"/>
            </a:xfrm>
            <a:custGeom>
              <a:avLst/>
              <a:gdLst>
                <a:gd name="txL" fmla="*/ 0 w 46"/>
                <a:gd name="txT" fmla="*/ 0 h 46"/>
                <a:gd name="txR" fmla="*/ 46 w 46"/>
                <a:gd name="txB" fmla="*/ 46 h 46"/>
              </a:gdLst>
              <a:ahLst/>
              <a:cxnLst>
                <a:cxn ang="0">
                  <a:pos x="28" y="8"/>
                </a:cxn>
                <a:cxn ang="0">
                  <a:pos x="28" y="6"/>
                </a:cxn>
                <a:cxn ang="0">
                  <a:pos x="26" y="4"/>
                </a:cxn>
                <a:cxn ang="0">
                  <a:pos x="22" y="2"/>
                </a:cxn>
                <a:cxn ang="0">
                  <a:pos x="20" y="0"/>
                </a:cxn>
                <a:cxn ang="0">
                  <a:pos x="16" y="0"/>
                </a:cxn>
                <a:cxn ang="0">
                  <a:pos x="12" y="0"/>
                </a:cxn>
                <a:cxn ang="0">
                  <a:pos x="10" y="0"/>
                </a:cxn>
                <a:cxn ang="0">
                  <a:pos x="8" y="4"/>
                </a:cxn>
                <a:cxn ang="0">
                  <a:pos x="4" y="8"/>
                </a:cxn>
                <a:cxn ang="0">
                  <a:pos x="2" y="12"/>
                </a:cxn>
                <a:cxn ang="0">
                  <a:pos x="2" y="16"/>
                </a:cxn>
                <a:cxn ang="0">
                  <a:pos x="0" y="20"/>
                </a:cxn>
                <a:cxn ang="0">
                  <a:pos x="2" y="24"/>
                </a:cxn>
                <a:cxn ang="0">
                  <a:pos x="4" y="26"/>
                </a:cxn>
                <a:cxn ang="0">
                  <a:pos x="8" y="30"/>
                </a:cxn>
                <a:cxn ang="0">
                  <a:pos x="12" y="34"/>
                </a:cxn>
                <a:cxn ang="0">
                  <a:pos x="16" y="36"/>
                </a:cxn>
                <a:cxn ang="0">
                  <a:pos x="20" y="40"/>
                </a:cxn>
                <a:cxn ang="0">
                  <a:pos x="24" y="42"/>
                </a:cxn>
                <a:cxn ang="0">
                  <a:pos x="28" y="44"/>
                </a:cxn>
                <a:cxn ang="0">
                  <a:pos x="28" y="46"/>
                </a:cxn>
                <a:cxn ang="0">
                  <a:pos x="28" y="44"/>
                </a:cxn>
                <a:cxn ang="0">
                  <a:pos x="32" y="44"/>
                </a:cxn>
                <a:cxn ang="0">
                  <a:pos x="36" y="40"/>
                </a:cxn>
                <a:cxn ang="0">
                  <a:pos x="40" y="38"/>
                </a:cxn>
                <a:cxn ang="0">
                  <a:pos x="42" y="34"/>
                </a:cxn>
                <a:cxn ang="0">
                  <a:pos x="46" y="32"/>
                </a:cxn>
                <a:cxn ang="0">
                  <a:pos x="46" y="28"/>
                </a:cxn>
                <a:cxn ang="0">
                  <a:pos x="46" y="24"/>
                </a:cxn>
                <a:cxn ang="0">
                  <a:pos x="42" y="20"/>
                </a:cxn>
                <a:cxn ang="0">
                  <a:pos x="38" y="16"/>
                </a:cxn>
                <a:cxn ang="0">
                  <a:pos x="34" y="12"/>
                </a:cxn>
                <a:cxn ang="0">
                  <a:pos x="32" y="10"/>
                </a:cxn>
                <a:cxn ang="0">
                  <a:pos x="28" y="8"/>
                </a:cxn>
                <a:cxn ang="0">
                  <a:pos x="28" y="8"/>
                </a:cxn>
              </a:cxnLst>
              <a:rect l="txL" t="txT" r="txR" b="txB"/>
              <a:pathLst>
                <a:path w="46" h="46">
                  <a:moveTo>
                    <a:pt x="28" y="8"/>
                  </a:moveTo>
                  <a:lnTo>
                    <a:pt x="28" y="6"/>
                  </a:lnTo>
                  <a:lnTo>
                    <a:pt x="26" y="4"/>
                  </a:lnTo>
                  <a:lnTo>
                    <a:pt x="22" y="2"/>
                  </a:lnTo>
                  <a:lnTo>
                    <a:pt x="20" y="0"/>
                  </a:lnTo>
                  <a:lnTo>
                    <a:pt x="16" y="0"/>
                  </a:lnTo>
                  <a:lnTo>
                    <a:pt x="12" y="0"/>
                  </a:lnTo>
                  <a:lnTo>
                    <a:pt x="10" y="0"/>
                  </a:lnTo>
                  <a:lnTo>
                    <a:pt x="8" y="4"/>
                  </a:lnTo>
                  <a:lnTo>
                    <a:pt x="4" y="8"/>
                  </a:lnTo>
                  <a:lnTo>
                    <a:pt x="2" y="12"/>
                  </a:lnTo>
                  <a:lnTo>
                    <a:pt x="2" y="16"/>
                  </a:lnTo>
                  <a:lnTo>
                    <a:pt x="0" y="20"/>
                  </a:lnTo>
                  <a:lnTo>
                    <a:pt x="2" y="24"/>
                  </a:lnTo>
                  <a:lnTo>
                    <a:pt x="4" y="26"/>
                  </a:lnTo>
                  <a:lnTo>
                    <a:pt x="8" y="30"/>
                  </a:lnTo>
                  <a:lnTo>
                    <a:pt x="12" y="34"/>
                  </a:lnTo>
                  <a:lnTo>
                    <a:pt x="16" y="36"/>
                  </a:lnTo>
                  <a:lnTo>
                    <a:pt x="20" y="40"/>
                  </a:lnTo>
                  <a:lnTo>
                    <a:pt x="24" y="42"/>
                  </a:lnTo>
                  <a:lnTo>
                    <a:pt x="28" y="44"/>
                  </a:lnTo>
                  <a:lnTo>
                    <a:pt x="28" y="46"/>
                  </a:lnTo>
                  <a:lnTo>
                    <a:pt x="28" y="44"/>
                  </a:lnTo>
                  <a:lnTo>
                    <a:pt x="32" y="44"/>
                  </a:lnTo>
                  <a:lnTo>
                    <a:pt x="36" y="40"/>
                  </a:lnTo>
                  <a:lnTo>
                    <a:pt x="40" y="38"/>
                  </a:lnTo>
                  <a:lnTo>
                    <a:pt x="42" y="34"/>
                  </a:lnTo>
                  <a:lnTo>
                    <a:pt x="46" y="32"/>
                  </a:lnTo>
                  <a:lnTo>
                    <a:pt x="46" y="28"/>
                  </a:lnTo>
                  <a:lnTo>
                    <a:pt x="46" y="24"/>
                  </a:lnTo>
                  <a:lnTo>
                    <a:pt x="42" y="20"/>
                  </a:lnTo>
                  <a:lnTo>
                    <a:pt x="38" y="16"/>
                  </a:lnTo>
                  <a:lnTo>
                    <a:pt x="34" y="12"/>
                  </a:lnTo>
                  <a:lnTo>
                    <a:pt x="32" y="10"/>
                  </a:lnTo>
                  <a:lnTo>
                    <a:pt x="28" y="8"/>
                  </a:lnTo>
                  <a:lnTo>
                    <a:pt x="28"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4" name="Freeform 8"/>
            <p:cNvSpPr/>
            <p:nvPr/>
          </p:nvSpPr>
          <p:spPr>
            <a:xfrm>
              <a:off x="2696" y="2012"/>
              <a:ext cx="32" cy="164"/>
            </a:xfrm>
            <a:custGeom>
              <a:avLst/>
              <a:gdLst>
                <a:gd name="txL" fmla="*/ 0 w 32"/>
                <a:gd name="txT" fmla="*/ 0 h 164"/>
                <a:gd name="txR" fmla="*/ 32 w 32"/>
                <a:gd name="txB" fmla="*/ 164 h 164"/>
              </a:gdLst>
              <a:ahLst/>
              <a:cxnLst>
                <a:cxn ang="0">
                  <a:pos x="26" y="8"/>
                </a:cxn>
                <a:cxn ang="0">
                  <a:pos x="26" y="6"/>
                </a:cxn>
                <a:cxn ang="0">
                  <a:pos x="24" y="6"/>
                </a:cxn>
                <a:cxn ang="0">
                  <a:pos x="22" y="2"/>
                </a:cxn>
                <a:cxn ang="0">
                  <a:pos x="20" y="2"/>
                </a:cxn>
                <a:cxn ang="0">
                  <a:pos x="18" y="0"/>
                </a:cxn>
                <a:cxn ang="0">
                  <a:pos x="16" y="2"/>
                </a:cxn>
                <a:cxn ang="0">
                  <a:pos x="14" y="6"/>
                </a:cxn>
                <a:cxn ang="0">
                  <a:pos x="12" y="10"/>
                </a:cxn>
                <a:cxn ang="0">
                  <a:pos x="10" y="14"/>
                </a:cxn>
                <a:cxn ang="0">
                  <a:pos x="8" y="18"/>
                </a:cxn>
                <a:cxn ang="0">
                  <a:pos x="8" y="22"/>
                </a:cxn>
                <a:cxn ang="0">
                  <a:pos x="8" y="22"/>
                </a:cxn>
                <a:cxn ang="0">
                  <a:pos x="2" y="42"/>
                </a:cxn>
                <a:cxn ang="0">
                  <a:pos x="2" y="44"/>
                </a:cxn>
                <a:cxn ang="0">
                  <a:pos x="2" y="46"/>
                </a:cxn>
                <a:cxn ang="0">
                  <a:pos x="4" y="52"/>
                </a:cxn>
                <a:cxn ang="0">
                  <a:pos x="4" y="56"/>
                </a:cxn>
                <a:cxn ang="0">
                  <a:pos x="6" y="60"/>
                </a:cxn>
                <a:cxn ang="0">
                  <a:pos x="6" y="66"/>
                </a:cxn>
                <a:cxn ang="0">
                  <a:pos x="8" y="82"/>
                </a:cxn>
                <a:cxn ang="0">
                  <a:pos x="6" y="100"/>
                </a:cxn>
                <a:cxn ang="0">
                  <a:pos x="6" y="118"/>
                </a:cxn>
                <a:cxn ang="0">
                  <a:pos x="6" y="132"/>
                </a:cxn>
                <a:cxn ang="0">
                  <a:pos x="6" y="140"/>
                </a:cxn>
                <a:cxn ang="0">
                  <a:pos x="6" y="142"/>
                </a:cxn>
                <a:cxn ang="0">
                  <a:pos x="4" y="146"/>
                </a:cxn>
                <a:cxn ang="0">
                  <a:pos x="2" y="150"/>
                </a:cxn>
                <a:cxn ang="0">
                  <a:pos x="0" y="156"/>
                </a:cxn>
                <a:cxn ang="0">
                  <a:pos x="0" y="158"/>
                </a:cxn>
                <a:cxn ang="0">
                  <a:pos x="0" y="160"/>
                </a:cxn>
                <a:cxn ang="0">
                  <a:pos x="8" y="164"/>
                </a:cxn>
                <a:cxn ang="0">
                  <a:pos x="12" y="152"/>
                </a:cxn>
                <a:cxn ang="0">
                  <a:pos x="22" y="162"/>
                </a:cxn>
                <a:cxn ang="0">
                  <a:pos x="22" y="160"/>
                </a:cxn>
                <a:cxn ang="0">
                  <a:pos x="22" y="158"/>
                </a:cxn>
                <a:cxn ang="0">
                  <a:pos x="22" y="152"/>
                </a:cxn>
                <a:cxn ang="0">
                  <a:pos x="22" y="146"/>
                </a:cxn>
                <a:cxn ang="0">
                  <a:pos x="20" y="140"/>
                </a:cxn>
                <a:cxn ang="0">
                  <a:pos x="16" y="130"/>
                </a:cxn>
                <a:cxn ang="0">
                  <a:pos x="16" y="118"/>
                </a:cxn>
                <a:cxn ang="0">
                  <a:pos x="24" y="106"/>
                </a:cxn>
                <a:cxn ang="0">
                  <a:pos x="28" y="102"/>
                </a:cxn>
                <a:cxn ang="0">
                  <a:pos x="32" y="96"/>
                </a:cxn>
                <a:cxn ang="0">
                  <a:pos x="32" y="92"/>
                </a:cxn>
                <a:cxn ang="0">
                  <a:pos x="32" y="88"/>
                </a:cxn>
                <a:cxn ang="0">
                  <a:pos x="30" y="84"/>
                </a:cxn>
                <a:cxn ang="0">
                  <a:pos x="30" y="80"/>
                </a:cxn>
                <a:cxn ang="0">
                  <a:pos x="30" y="74"/>
                </a:cxn>
                <a:cxn ang="0">
                  <a:pos x="28" y="62"/>
                </a:cxn>
                <a:cxn ang="0">
                  <a:pos x="26" y="50"/>
                </a:cxn>
                <a:cxn ang="0">
                  <a:pos x="24" y="40"/>
                </a:cxn>
                <a:cxn ang="0">
                  <a:pos x="24" y="36"/>
                </a:cxn>
                <a:cxn ang="0">
                  <a:pos x="24" y="36"/>
                </a:cxn>
                <a:cxn ang="0">
                  <a:pos x="22" y="32"/>
                </a:cxn>
                <a:cxn ang="0">
                  <a:pos x="22" y="28"/>
                </a:cxn>
                <a:cxn ang="0">
                  <a:pos x="22" y="22"/>
                </a:cxn>
                <a:cxn ang="0">
                  <a:pos x="22" y="16"/>
                </a:cxn>
                <a:cxn ang="0">
                  <a:pos x="24" y="12"/>
                </a:cxn>
                <a:cxn ang="0">
                  <a:pos x="26" y="8"/>
                </a:cxn>
              </a:cxnLst>
              <a:rect l="txL" t="txT" r="txR" b="txB"/>
              <a:pathLst>
                <a:path w="32" h="164">
                  <a:moveTo>
                    <a:pt x="26" y="8"/>
                  </a:moveTo>
                  <a:lnTo>
                    <a:pt x="26" y="6"/>
                  </a:lnTo>
                  <a:lnTo>
                    <a:pt x="24" y="6"/>
                  </a:lnTo>
                  <a:lnTo>
                    <a:pt x="22" y="2"/>
                  </a:lnTo>
                  <a:lnTo>
                    <a:pt x="20" y="2"/>
                  </a:lnTo>
                  <a:lnTo>
                    <a:pt x="18" y="0"/>
                  </a:lnTo>
                  <a:lnTo>
                    <a:pt x="16" y="2"/>
                  </a:lnTo>
                  <a:lnTo>
                    <a:pt x="14" y="6"/>
                  </a:lnTo>
                  <a:lnTo>
                    <a:pt x="12" y="10"/>
                  </a:lnTo>
                  <a:lnTo>
                    <a:pt x="10" y="14"/>
                  </a:lnTo>
                  <a:lnTo>
                    <a:pt x="8" y="18"/>
                  </a:lnTo>
                  <a:lnTo>
                    <a:pt x="8" y="22"/>
                  </a:lnTo>
                  <a:lnTo>
                    <a:pt x="8" y="22"/>
                  </a:lnTo>
                  <a:lnTo>
                    <a:pt x="2" y="42"/>
                  </a:lnTo>
                  <a:lnTo>
                    <a:pt x="2" y="44"/>
                  </a:lnTo>
                  <a:lnTo>
                    <a:pt x="2" y="46"/>
                  </a:lnTo>
                  <a:lnTo>
                    <a:pt x="4" y="52"/>
                  </a:lnTo>
                  <a:lnTo>
                    <a:pt x="4" y="56"/>
                  </a:lnTo>
                  <a:lnTo>
                    <a:pt x="6" y="60"/>
                  </a:lnTo>
                  <a:lnTo>
                    <a:pt x="6" y="66"/>
                  </a:lnTo>
                  <a:lnTo>
                    <a:pt x="8" y="82"/>
                  </a:lnTo>
                  <a:lnTo>
                    <a:pt x="6" y="100"/>
                  </a:lnTo>
                  <a:lnTo>
                    <a:pt x="6" y="118"/>
                  </a:lnTo>
                  <a:lnTo>
                    <a:pt x="6" y="132"/>
                  </a:lnTo>
                  <a:lnTo>
                    <a:pt x="6" y="140"/>
                  </a:lnTo>
                  <a:lnTo>
                    <a:pt x="6" y="142"/>
                  </a:lnTo>
                  <a:lnTo>
                    <a:pt x="4" y="146"/>
                  </a:lnTo>
                  <a:lnTo>
                    <a:pt x="2" y="150"/>
                  </a:lnTo>
                  <a:lnTo>
                    <a:pt x="0" y="156"/>
                  </a:lnTo>
                  <a:lnTo>
                    <a:pt x="0" y="158"/>
                  </a:lnTo>
                  <a:lnTo>
                    <a:pt x="0" y="160"/>
                  </a:lnTo>
                  <a:lnTo>
                    <a:pt x="8" y="164"/>
                  </a:lnTo>
                  <a:lnTo>
                    <a:pt x="12" y="152"/>
                  </a:lnTo>
                  <a:lnTo>
                    <a:pt x="22" y="162"/>
                  </a:lnTo>
                  <a:lnTo>
                    <a:pt x="22" y="160"/>
                  </a:lnTo>
                  <a:lnTo>
                    <a:pt x="22" y="158"/>
                  </a:lnTo>
                  <a:lnTo>
                    <a:pt x="22" y="152"/>
                  </a:lnTo>
                  <a:lnTo>
                    <a:pt x="22" y="146"/>
                  </a:lnTo>
                  <a:lnTo>
                    <a:pt x="20" y="140"/>
                  </a:lnTo>
                  <a:lnTo>
                    <a:pt x="16" y="130"/>
                  </a:lnTo>
                  <a:lnTo>
                    <a:pt x="16" y="118"/>
                  </a:lnTo>
                  <a:lnTo>
                    <a:pt x="24" y="106"/>
                  </a:lnTo>
                  <a:lnTo>
                    <a:pt x="28" y="102"/>
                  </a:lnTo>
                  <a:lnTo>
                    <a:pt x="32" y="96"/>
                  </a:lnTo>
                  <a:lnTo>
                    <a:pt x="32" y="92"/>
                  </a:lnTo>
                  <a:lnTo>
                    <a:pt x="32" y="88"/>
                  </a:lnTo>
                  <a:lnTo>
                    <a:pt x="30" y="84"/>
                  </a:lnTo>
                  <a:lnTo>
                    <a:pt x="30" y="80"/>
                  </a:lnTo>
                  <a:lnTo>
                    <a:pt x="30" y="74"/>
                  </a:lnTo>
                  <a:lnTo>
                    <a:pt x="28" y="62"/>
                  </a:lnTo>
                  <a:lnTo>
                    <a:pt x="26" y="50"/>
                  </a:lnTo>
                  <a:lnTo>
                    <a:pt x="24" y="40"/>
                  </a:lnTo>
                  <a:lnTo>
                    <a:pt x="24" y="36"/>
                  </a:lnTo>
                  <a:lnTo>
                    <a:pt x="24" y="36"/>
                  </a:lnTo>
                  <a:lnTo>
                    <a:pt x="22" y="32"/>
                  </a:lnTo>
                  <a:lnTo>
                    <a:pt x="22" y="28"/>
                  </a:lnTo>
                  <a:lnTo>
                    <a:pt x="22" y="22"/>
                  </a:lnTo>
                  <a:lnTo>
                    <a:pt x="22" y="16"/>
                  </a:lnTo>
                  <a:lnTo>
                    <a:pt x="24" y="12"/>
                  </a:lnTo>
                  <a:lnTo>
                    <a:pt x="26"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5" name="Freeform 9"/>
            <p:cNvSpPr/>
            <p:nvPr/>
          </p:nvSpPr>
          <p:spPr>
            <a:xfrm>
              <a:off x="1176" y="1206"/>
              <a:ext cx="2133" cy="1160"/>
            </a:xfrm>
            <a:custGeom>
              <a:avLst/>
              <a:gdLst>
                <a:gd name="txL" fmla="*/ 0 w 2132"/>
                <a:gd name="txT" fmla="*/ 0 h 1160"/>
                <a:gd name="txR" fmla="*/ 2132 w 2132"/>
                <a:gd name="txB" fmla="*/ 1160 h 1160"/>
              </a:gdLst>
              <a:ahLst/>
              <a:cxnLst>
                <a:cxn ang="0">
                  <a:pos x="1494" y="916"/>
                </a:cxn>
                <a:cxn ang="0">
                  <a:pos x="1558" y="688"/>
                </a:cxn>
                <a:cxn ang="0">
                  <a:pos x="1762" y="626"/>
                </a:cxn>
                <a:cxn ang="0">
                  <a:pos x="1698" y="776"/>
                </a:cxn>
                <a:cxn ang="0">
                  <a:pos x="1790" y="726"/>
                </a:cxn>
                <a:cxn ang="0">
                  <a:pos x="1876" y="654"/>
                </a:cxn>
                <a:cxn ang="0">
                  <a:pos x="1998" y="586"/>
                </a:cxn>
                <a:cxn ang="0">
                  <a:pos x="2084" y="548"/>
                </a:cxn>
                <a:cxn ang="0">
                  <a:pos x="2074" y="480"/>
                </a:cxn>
                <a:cxn ang="0">
                  <a:pos x="1880" y="370"/>
                </a:cxn>
                <a:cxn ang="0">
                  <a:pos x="1640" y="308"/>
                </a:cxn>
                <a:cxn ang="0">
                  <a:pos x="1578" y="268"/>
                </a:cxn>
                <a:cxn ang="0">
                  <a:pos x="1412" y="308"/>
                </a:cxn>
                <a:cxn ang="0">
                  <a:pos x="1338" y="230"/>
                </a:cxn>
                <a:cxn ang="0">
                  <a:pos x="1160" y="170"/>
                </a:cxn>
                <a:cxn ang="0">
                  <a:pos x="1134" y="160"/>
                </a:cxn>
                <a:cxn ang="0">
                  <a:pos x="1086" y="8"/>
                </a:cxn>
                <a:cxn ang="0">
                  <a:pos x="1020" y="108"/>
                </a:cxn>
                <a:cxn ang="0">
                  <a:pos x="906" y="98"/>
                </a:cxn>
                <a:cxn ang="0">
                  <a:pos x="764" y="244"/>
                </a:cxn>
                <a:cxn ang="0">
                  <a:pos x="812" y="382"/>
                </a:cxn>
                <a:cxn ang="0">
                  <a:pos x="778" y="298"/>
                </a:cxn>
                <a:cxn ang="0">
                  <a:pos x="706" y="244"/>
                </a:cxn>
                <a:cxn ang="0">
                  <a:pos x="670" y="318"/>
                </a:cxn>
                <a:cxn ang="0">
                  <a:pos x="726" y="416"/>
                </a:cxn>
                <a:cxn ang="0">
                  <a:pos x="756" y="470"/>
                </a:cxn>
                <a:cxn ang="0">
                  <a:pos x="712" y="492"/>
                </a:cxn>
                <a:cxn ang="0">
                  <a:pos x="676" y="424"/>
                </a:cxn>
                <a:cxn ang="0">
                  <a:pos x="648" y="466"/>
                </a:cxn>
                <a:cxn ang="0">
                  <a:pos x="656" y="368"/>
                </a:cxn>
                <a:cxn ang="0">
                  <a:pos x="610" y="280"/>
                </a:cxn>
                <a:cxn ang="0">
                  <a:pos x="552" y="374"/>
                </a:cxn>
                <a:cxn ang="0">
                  <a:pos x="390" y="422"/>
                </a:cxn>
                <a:cxn ang="0">
                  <a:pos x="328" y="410"/>
                </a:cxn>
                <a:cxn ang="0">
                  <a:pos x="302" y="490"/>
                </a:cxn>
                <a:cxn ang="0">
                  <a:pos x="208" y="560"/>
                </a:cxn>
                <a:cxn ang="0">
                  <a:pos x="258" y="480"/>
                </a:cxn>
                <a:cxn ang="0">
                  <a:pos x="162" y="368"/>
                </a:cxn>
                <a:cxn ang="0">
                  <a:pos x="134" y="606"/>
                </a:cxn>
                <a:cxn ang="0">
                  <a:pos x="54" y="674"/>
                </a:cxn>
                <a:cxn ang="0">
                  <a:pos x="28" y="730"/>
                </a:cxn>
                <a:cxn ang="0">
                  <a:pos x="42" y="810"/>
                </a:cxn>
                <a:cxn ang="0">
                  <a:pos x="38" y="892"/>
                </a:cxn>
                <a:cxn ang="0">
                  <a:pos x="60" y="918"/>
                </a:cxn>
                <a:cxn ang="0">
                  <a:pos x="114" y="970"/>
                </a:cxn>
                <a:cxn ang="0">
                  <a:pos x="174" y="998"/>
                </a:cxn>
                <a:cxn ang="0">
                  <a:pos x="212" y="974"/>
                </a:cxn>
                <a:cxn ang="0">
                  <a:pos x="236" y="1020"/>
                </a:cxn>
                <a:cxn ang="0">
                  <a:pos x="316" y="1092"/>
                </a:cxn>
                <a:cxn ang="0">
                  <a:pos x="348" y="1034"/>
                </a:cxn>
                <a:cxn ang="0">
                  <a:pos x="390" y="992"/>
                </a:cxn>
                <a:cxn ang="0">
                  <a:pos x="410" y="1058"/>
                </a:cxn>
                <a:cxn ang="0">
                  <a:pos x="452" y="1122"/>
                </a:cxn>
                <a:cxn ang="0">
                  <a:pos x="560" y="1128"/>
                </a:cxn>
                <a:cxn ang="0">
                  <a:pos x="660" y="1104"/>
                </a:cxn>
                <a:cxn ang="0">
                  <a:pos x="732" y="1050"/>
                </a:cxn>
                <a:cxn ang="0">
                  <a:pos x="752" y="994"/>
                </a:cxn>
                <a:cxn ang="0">
                  <a:pos x="834" y="912"/>
                </a:cxn>
                <a:cxn ang="0">
                  <a:pos x="964" y="912"/>
                </a:cxn>
                <a:cxn ang="0">
                  <a:pos x="1168" y="880"/>
                </a:cxn>
                <a:cxn ang="0">
                  <a:pos x="1354" y="904"/>
                </a:cxn>
                <a:cxn ang="0">
                  <a:pos x="1432" y="908"/>
                </a:cxn>
              </a:cxnLst>
              <a:rect l="txL" t="txT" r="txR" b="txB"/>
              <a:pathLst>
                <a:path w="2132" h="1160">
                  <a:moveTo>
                    <a:pt x="1396" y="998"/>
                  </a:moveTo>
                  <a:lnTo>
                    <a:pt x="1398" y="994"/>
                  </a:lnTo>
                  <a:lnTo>
                    <a:pt x="1398" y="994"/>
                  </a:lnTo>
                  <a:lnTo>
                    <a:pt x="1398" y="994"/>
                  </a:lnTo>
                  <a:lnTo>
                    <a:pt x="1398" y="996"/>
                  </a:lnTo>
                  <a:lnTo>
                    <a:pt x="1396" y="1000"/>
                  </a:lnTo>
                  <a:lnTo>
                    <a:pt x="1396" y="1002"/>
                  </a:lnTo>
                  <a:lnTo>
                    <a:pt x="1394" y="1006"/>
                  </a:lnTo>
                  <a:lnTo>
                    <a:pt x="1394" y="1010"/>
                  </a:lnTo>
                  <a:lnTo>
                    <a:pt x="1394" y="1012"/>
                  </a:lnTo>
                  <a:lnTo>
                    <a:pt x="1392" y="1012"/>
                  </a:lnTo>
                  <a:lnTo>
                    <a:pt x="1394" y="1018"/>
                  </a:lnTo>
                  <a:lnTo>
                    <a:pt x="1398" y="1024"/>
                  </a:lnTo>
                  <a:lnTo>
                    <a:pt x="1402" y="1028"/>
                  </a:lnTo>
                  <a:lnTo>
                    <a:pt x="1406" y="1030"/>
                  </a:lnTo>
                  <a:lnTo>
                    <a:pt x="1410" y="1032"/>
                  </a:lnTo>
                  <a:lnTo>
                    <a:pt x="1412" y="1034"/>
                  </a:lnTo>
                  <a:lnTo>
                    <a:pt x="1414" y="1034"/>
                  </a:lnTo>
                  <a:lnTo>
                    <a:pt x="1424" y="1026"/>
                  </a:lnTo>
                  <a:lnTo>
                    <a:pt x="1436" y="1010"/>
                  </a:lnTo>
                  <a:lnTo>
                    <a:pt x="1450" y="992"/>
                  </a:lnTo>
                  <a:lnTo>
                    <a:pt x="1464" y="970"/>
                  </a:lnTo>
                  <a:lnTo>
                    <a:pt x="1476" y="950"/>
                  </a:lnTo>
                  <a:lnTo>
                    <a:pt x="1486" y="932"/>
                  </a:lnTo>
                  <a:lnTo>
                    <a:pt x="1492" y="920"/>
                  </a:lnTo>
                  <a:lnTo>
                    <a:pt x="1494" y="916"/>
                  </a:lnTo>
                  <a:lnTo>
                    <a:pt x="1496" y="898"/>
                  </a:lnTo>
                  <a:lnTo>
                    <a:pt x="1502" y="884"/>
                  </a:lnTo>
                  <a:lnTo>
                    <a:pt x="1506" y="876"/>
                  </a:lnTo>
                  <a:lnTo>
                    <a:pt x="1510" y="872"/>
                  </a:lnTo>
                  <a:lnTo>
                    <a:pt x="1512" y="846"/>
                  </a:lnTo>
                  <a:lnTo>
                    <a:pt x="1514" y="842"/>
                  </a:lnTo>
                  <a:lnTo>
                    <a:pt x="1516" y="830"/>
                  </a:lnTo>
                  <a:lnTo>
                    <a:pt x="1514" y="818"/>
                  </a:lnTo>
                  <a:lnTo>
                    <a:pt x="1510" y="808"/>
                  </a:lnTo>
                  <a:lnTo>
                    <a:pt x="1500" y="804"/>
                  </a:lnTo>
                  <a:lnTo>
                    <a:pt x="1494" y="804"/>
                  </a:lnTo>
                  <a:lnTo>
                    <a:pt x="1486" y="806"/>
                  </a:lnTo>
                  <a:lnTo>
                    <a:pt x="1478" y="808"/>
                  </a:lnTo>
                  <a:lnTo>
                    <a:pt x="1472" y="808"/>
                  </a:lnTo>
                  <a:lnTo>
                    <a:pt x="1466" y="806"/>
                  </a:lnTo>
                  <a:lnTo>
                    <a:pt x="1462" y="802"/>
                  </a:lnTo>
                  <a:lnTo>
                    <a:pt x="1460" y="800"/>
                  </a:lnTo>
                  <a:lnTo>
                    <a:pt x="1458" y="798"/>
                  </a:lnTo>
                  <a:lnTo>
                    <a:pt x="1456" y="798"/>
                  </a:lnTo>
                  <a:lnTo>
                    <a:pt x="1444" y="794"/>
                  </a:lnTo>
                  <a:lnTo>
                    <a:pt x="1470" y="770"/>
                  </a:lnTo>
                  <a:lnTo>
                    <a:pt x="1472" y="762"/>
                  </a:lnTo>
                  <a:lnTo>
                    <a:pt x="1494" y="738"/>
                  </a:lnTo>
                  <a:lnTo>
                    <a:pt x="1542" y="686"/>
                  </a:lnTo>
                  <a:lnTo>
                    <a:pt x="1546" y="686"/>
                  </a:lnTo>
                  <a:lnTo>
                    <a:pt x="1558" y="688"/>
                  </a:lnTo>
                  <a:lnTo>
                    <a:pt x="1572" y="692"/>
                  </a:lnTo>
                  <a:lnTo>
                    <a:pt x="1588" y="694"/>
                  </a:lnTo>
                  <a:lnTo>
                    <a:pt x="1602" y="698"/>
                  </a:lnTo>
                  <a:lnTo>
                    <a:pt x="1608" y="698"/>
                  </a:lnTo>
                  <a:lnTo>
                    <a:pt x="1612" y="698"/>
                  </a:lnTo>
                  <a:lnTo>
                    <a:pt x="1612" y="694"/>
                  </a:lnTo>
                  <a:lnTo>
                    <a:pt x="1612" y="692"/>
                  </a:lnTo>
                  <a:lnTo>
                    <a:pt x="1612" y="688"/>
                  </a:lnTo>
                  <a:lnTo>
                    <a:pt x="1612" y="686"/>
                  </a:lnTo>
                  <a:lnTo>
                    <a:pt x="1612" y="686"/>
                  </a:lnTo>
                  <a:lnTo>
                    <a:pt x="1622" y="680"/>
                  </a:lnTo>
                  <a:lnTo>
                    <a:pt x="1634" y="682"/>
                  </a:lnTo>
                  <a:lnTo>
                    <a:pt x="1642" y="682"/>
                  </a:lnTo>
                  <a:lnTo>
                    <a:pt x="1650" y="700"/>
                  </a:lnTo>
                  <a:lnTo>
                    <a:pt x="1694" y="686"/>
                  </a:lnTo>
                  <a:lnTo>
                    <a:pt x="1694" y="676"/>
                  </a:lnTo>
                  <a:lnTo>
                    <a:pt x="1732" y="642"/>
                  </a:lnTo>
                  <a:lnTo>
                    <a:pt x="1734" y="642"/>
                  </a:lnTo>
                  <a:lnTo>
                    <a:pt x="1736" y="640"/>
                  </a:lnTo>
                  <a:lnTo>
                    <a:pt x="1738" y="636"/>
                  </a:lnTo>
                  <a:lnTo>
                    <a:pt x="1742" y="634"/>
                  </a:lnTo>
                  <a:lnTo>
                    <a:pt x="1746" y="630"/>
                  </a:lnTo>
                  <a:lnTo>
                    <a:pt x="1750" y="628"/>
                  </a:lnTo>
                  <a:lnTo>
                    <a:pt x="1756" y="626"/>
                  </a:lnTo>
                  <a:lnTo>
                    <a:pt x="1760" y="624"/>
                  </a:lnTo>
                  <a:lnTo>
                    <a:pt x="1762" y="626"/>
                  </a:lnTo>
                  <a:lnTo>
                    <a:pt x="1764" y="628"/>
                  </a:lnTo>
                  <a:lnTo>
                    <a:pt x="1764" y="632"/>
                  </a:lnTo>
                  <a:lnTo>
                    <a:pt x="1760" y="638"/>
                  </a:lnTo>
                  <a:lnTo>
                    <a:pt x="1758" y="644"/>
                  </a:lnTo>
                  <a:lnTo>
                    <a:pt x="1754" y="648"/>
                  </a:lnTo>
                  <a:lnTo>
                    <a:pt x="1754" y="652"/>
                  </a:lnTo>
                  <a:lnTo>
                    <a:pt x="1754" y="654"/>
                  </a:lnTo>
                  <a:lnTo>
                    <a:pt x="1758" y="654"/>
                  </a:lnTo>
                  <a:lnTo>
                    <a:pt x="1760" y="654"/>
                  </a:lnTo>
                  <a:lnTo>
                    <a:pt x="1764" y="654"/>
                  </a:lnTo>
                  <a:lnTo>
                    <a:pt x="1768" y="652"/>
                  </a:lnTo>
                  <a:lnTo>
                    <a:pt x="1770" y="650"/>
                  </a:lnTo>
                  <a:lnTo>
                    <a:pt x="1776" y="644"/>
                  </a:lnTo>
                  <a:lnTo>
                    <a:pt x="1784" y="634"/>
                  </a:lnTo>
                  <a:lnTo>
                    <a:pt x="1790" y="624"/>
                  </a:lnTo>
                  <a:lnTo>
                    <a:pt x="1796" y="616"/>
                  </a:lnTo>
                  <a:lnTo>
                    <a:pt x="1798" y="614"/>
                  </a:lnTo>
                  <a:lnTo>
                    <a:pt x="1792" y="626"/>
                  </a:lnTo>
                  <a:lnTo>
                    <a:pt x="1792" y="638"/>
                  </a:lnTo>
                  <a:lnTo>
                    <a:pt x="1794" y="648"/>
                  </a:lnTo>
                  <a:lnTo>
                    <a:pt x="1796" y="652"/>
                  </a:lnTo>
                  <a:lnTo>
                    <a:pt x="1762" y="676"/>
                  </a:lnTo>
                  <a:lnTo>
                    <a:pt x="1752" y="706"/>
                  </a:lnTo>
                  <a:lnTo>
                    <a:pt x="1714" y="736"/>
                  </a:lnTo>
                  <a:lnTo>
                    <a:pt x="1698" y="776"/>
                  </a:lnTo>
                  <a:lnTo>
                    <a:pt x="1698" y="776"/>
                  </a:lnTo>
                  <a:lnTo>
                    <a:pt x="1696" y="780"/>
                  </a:lnTo>
                  <a:lnTo>
                    <a:pt x="1696" y="784"/>
                  </a:lnTo>
                  <a:lnTo>
                    <a:pt x="1694" y="790"/>
                  </a:lnTo>
                  <a:lnTo>
                    <a:pt x="1696" y="798"/>
                  </a:lnTo>
                  <a:lnTo>
                    <a:pt x="1698" y="806"/>
                  </a:lnTo>
                  <a:lnTo>
                    <a:pt x="1702" y="820"/>
                  </a:lnTo>
                  <a:lnTo>
                    <a:pt x="1708" y="838"/>
                  </a:lnTo>
                  <a:lnTo>
                    <a:pt x="1712" y="854"/>
                  </a:lnTo>
                  <a:lnTo>
                    <a:pt x="1718" y="868"/>
                  </a:lnTo>
                  <a:lnTo>
                    <a:pt x="1718" y="874"/>
                  </a:lnTo>
                  <a:lnTo>
                    <a:pt x="1736" y="848"/>
                  </a:lnTo>
                  <a:lnTo>
                    <a:pt x="1766" y="802"/>
                  </a:lnTo>
                  <a:lnTo>
                    <a:pt x="1782" y="798"/>
                  </a:lnTo>
                  <a:lnTo>
                    <a:pt x="1780" y="794"/>
                  </a:lnTo>
                  <a:lnTo>
                    <a:pt x="1780" y="784"/>
                  </a:lnTo>
                  <a:lnTo>
                    <a:pt x="1782" y="772"/>
                  </a:lnTo>
                  <a:lnTo>
                    <a:pt x="1786" y="758"/>
                  </a:lnTo>
                  <a:lnTo>
                    <a:pt x="1790" y="750"/>
                  </a:lnTo>
                  <a:lnTo>
                    <a:pt x="1792" y="744"/>
                  </a:lnTo>
                  <a:lnTo>
                    <a:pt x="1792" y="740"/>
                  </a:lnTo>
                  <a:lnTo>
                    <a:pt x="1792" y="736"/>
                  </a:lnTo>
                  <a:lnTo>
                    <a:pt x="1792" y="732"/>
                  </a:lnTo>
                  <a:lnTo>
                    <a:pt x="1792" y="730"/>
                  </a:lnTo>
                  <a:lnTo>
                    <a:pt x="1790" y="730"/>
                  </a:lnTo>
                  <a:lnTo>
                    <a:pt x="1790" y="728"/>
                  </a:lnTo>
                  <a:lnTo>
                    <a:pt x="1790" y="726"/>
                  </a:lnTo>
                  <a:lnTo>
                    <a:pt x="1788" y="724"/>
                  </a:lnTo>
                  <a:lnTo>
                    <a:pt x="1786" y="720"/>
                  </a:lnTo>
                  <a:lnTo>
                    <a:pt x="1786" y="716"/>
                  </a:lnTo>
                  <a:lnTo>
                    <a:pt x="1786" y="712"/>
                  </a:lnTo>
                  <a:lnTo>
                    <a:pt x="1790" y="708"/>
                  </a:lnTo>
                  <a:lnTo>
                    <a:pt x="1792" y="704"/>
                  </a:lnTo>
                  <a:lnTo>
                    <a:pt x="1796" y="702"/>
                  </a:lnTo>
                  <a:lnTo>
                    <a:pt x="1802" y="702"/>
                  </a:lnTo>
                  <a:lnTo>
                    <a:pt x="1812" y="700"/>
                  </a:lnTo>
                  <a:lnTo>
                    <a:pt x="1816" y="698"/>
                  </a:lnTo>
                  <a:lnTo>
                    <a:pt x="1818" y="696"/>
                  </a:lnTo>
                  <a:lnTo>
                    <a:pt x="1820" y="692"/>
                  </a:lnTo>
                  <a:lnTo>
                    <a:pt x="1820" y="688"/>
                  </a:lnTo>
                  <a:lnTo>
                    <a:pt x="1820" y="684"/>
                  </a:lnTo>
                  <a:lnTo>
                    <a:pt x="1820" y="680"/>
                  </a:lnTo>
                  <a:lnTo>
                    <a:pt x="1820" y="678"/>
                  </a:lnTo>
                  <a:lnTo>
                    <a:pt x="1822" y="676"/>
                  </a:lnTo>
                  <a:lnTo>
                    <a:pt x="1824" y="676"/>
                  </a:lnTo>
                  <a:lnTo>
                    <a:pt x="1832" y="676"/>
                  </a:lnTo>
                  <a:lnTo>
                    <a:pt x="1838" y="674"/>
                  </a:lnTo>
                  <a:lnTo>
                    <a:pt x="1846" y="670"/>
                  </a:lnTo>
                  <a:lnTo>
                    <a:pt x="1858" y="660"/>
                  </a:lnTo>
                  <a:lnTo>
                    <a:pt x="1862" y="656"/>
                  </a:lnTo>
                  <a:lnTo>
                    <a:pt x="1868" y="654"/>
                  </a:lnTo>
                  <a:lnTo>
                    <a:pt x="1872" y="654"/>
                  </a:lnTo>
                  <a:lnTo>
                    <a:pt x="1876" y="654"/>
                  </a:lnTo>
                  <a:lnTo>
                    <a:pt x="1880" y="656"/>
                  </a:lnTo>
                  <a:lnTo>
                    <a:pt x="1882" y="660"/>
                  </a:lnTo>
                  <a:lnTo>
                    <a:pt x="1884" y="662"/>
                  </a:lnTo>
                  <a:lnTo>
                    <a:pt x="1884" y="664"/>
                  </a:lnTo>
                  <a:lnTo>
                    <a:pt x="1884" y="664"/>
                  </a:lnTo>
                  <a:lnTo>
                    <a:pt x="1906" y="656"/>
                  </a:lnTo>
                  <a:lnTo>
                    <a:pt x="1914" y="642"/>
                  </a:lnTo>
                  <a:lnTo>
                    <a:pt x="1926" y="630"/>
                  </a:lnTo>
                  <a:lnTo>
                    <a:pt x="1944" y="622"/>
                  </a:lnTo>
                  <a:lnTo>
                    <a:pt x="1948" y="610"/>
                  </a:lnTo>
                  <a:lnTo>
                    <a:pt x="1964" y="610"/>
                  </a:lnTo>
                  <a:lnTo>
                    <a:pt x="1966" y="610"/>
                  </a:lnTo>
                  <a:lnTo>
                    <a:pt x="1970" y="610"/>
                  </a:lnTo>
                  <a:lnTo>
                    <a:pt x="1974" y="610"/>
                  </a:lnTo>
                  <a:lnTo>
                    <a:pt x="1978" y="610"/>
                  </a:lnTo>
                  <a:lnTo>
                    <a:pt x="1982" y="612"/>
                  </a:lnTo>
                  <a:lnTo>
                    <a:pt x="1986" y="612"/>
                  </a:lnTo>
                  <a:lnTo>
                    <a:pt x="1988" y="610"/>
                  </a:lnTo>
                  <a:lnTo>
                    <a:pt x="1992" y="608"/>
                  </a:lnTo>
                  <a:lnTo>
                    <a:pt x="1996" y="604"/>
                  </a:lnTo>
                  <a:lnTo>
                    <a:pt x="2000" y="602"/>
                  </a:lnTo>
                  <a:lnTo>
                    <a:pt x="2002" y="598"/>
                  </a:lnTo>
                  <a:lnTo>
                    <a:pt x="2004" y="596"/>
                  </a:lnTo>
                  <a:lnTo>
                    <a:pt x="2006" y="596"/>
                  </a:lnTo>
                  <a:lnTo>
                    <a:pt x="2004" y="592"/>
                  </a:lnTo>
                  <a:lnTo>
                    <a:pt x="1998" y="586"/>
                  </a:lnTo>
                  <a:lnTo>
                    <a:pt x="1990" y="576"/>
                  </a:lnTo>
                  <a:lnTo>
                    <a:pt x="1984" y="568"/>
                  </a:lnTo>
                  <a:lnTo>
                    <a:pt x="1978" y="562"/>
                  </a:lnTo>
                  <a:lnTo>
                    <a:pt x="1974" y="560"/>
                  </a:lnTo>
                  <a:lnTo>
                    <a:pt x="1972" y="556"/>
                  </a:lnTo>
                  <a:lnTo>
                    <a:pt x="1972" y="552"/>
                  </a:lnTo>
                  <a:lnTo>
                    <a:pt x="1972" y="550"/>
                  </a:lnTo>
                  <a:lnTo>
                    <a:pt x="1972" y="546"/>
                  </a:lnTo>
                  <a:lnTo>
                    <a:pt x="1974" y="546"/>
                  </a:lnTo>
                  <a:lnTo>
                    <a:pt x="1978" y="546"/>
                  </a:lnTo>
                  <a:lnTo>
                    <a:pt x="1982" y="546"/>
                  </a:lnTo>
                  <a:lnTo>
                    <a:pt x="1986" y="546"/>
                  </a:lnTo>
                  <a:lnTo>
                    <a:pt x="1988" y="544"/>
                  </a:lnTo>
                  <a:lnTo>
                    <a:pt x="1992" y="542"/>
                  </a:lnTo>
                  <a:lnTo>
                    <a:pt x="1994" y="540"/>
                  </a:lnTo>
                  <a:lnTo>
                    <a:pt x="1994" y="540"/>
                  </a:lnTo>
                  <a:lnTo>
                    <a:pt x="2016" y="518"/>
                  </a:lnTo>
                  <a:lnTo>
                    <a:pt x="2014" y="502"/>
                  </a:lnTo>
                  <a:lnTo>
                    <a:pt x="2024" y="494"/>
                  </a:lnTo>
                  <a:lnTo>
                    <a:pt x="2032" y="512"/>
                  </a:lnTo>
                  <a:lnTo>
                    <a:pt x="2050" y="518"/>
                  </a:lnTo>
                  <a:lnTo>
                    <a:pt x="2054" y="520"/>
                  </a:lnTo>
                  <a:lnTo>
                    <a:pt x="2060" y="526"/>
                  </a:lnTo>
                  <a:lnTo>
                    <a:pt x="2068" y="534"/>
                  </a:lnTo>
                  <a:lnTo>
                    <a:pt x="2076" y="542"/>
                  </a:lnTo>
                  <a:lnTo>
                    <a:pt x="2084" y="548"/>
                  </a:lnTo>
                  <a:lnTo>
                    <a:pt x="2088" y="550"/>
                  </a:lnTo>
                  <a:lnTo>
                    <a:pt x="2090" y="552"/>
                  </a:lnTo>
                  <a:lnTo>
                    <a:pt x="2094" y="550"/>
                  </a:lnTo>
                  <a:lnTo>
                    <a:pt x="2094" y="550"/>
                  </a:lnTo>
                  <a:lnTo>
                    <a:pt x="2096" y="550"/>
                  </a:lnTo>
                  <a:lnTo>
                    <a:pt x="2100" y="524"/>
                  </a:lnTo>
                  <a:lnTo>
                    <a:pt x="2100" y="518"/>
                  </a:lnTo>
                  <a:lnTo>
                    <a:pt x="2102" y="518"/>
                  </a:lnTo>
                  <a:lnTo>
                    <a:pt x="2106" y="518"/>
                  </a:lnTo>
                  <a:lnTo>
                    <a:pt x="2110" y="518"/>
                  </a:lnTo>
                  <a:lnTo>
                    <a:pt x="2116" y="518"/>
                  </a:lnTo>
                  <a:lnTo>
                    <a:pt x="2122" y="516"/>
                  </a:lnTo>
                  <a:lnTo>
                    <a:pt x="2126" y="512"/>
                  </a:lnTo>
                  <a:lnTo>
                    <a:pt x="2130" y="508"/>
                  </a:lnTo>
                  <a:lnTo>
                    <a:pt x="2132" y="500"/>
                  </a:lnTo>
                  <a:lnTo>
                    <a:pt x="2124" y="494"/>
                  </a:lnTo>
                  <a:lnTo>
                    <a:pt x="2114" y="488"/>
                  </a:lnTo>
                  <a:lnTo>
                    <a:pt x="2102" y="482"/>
                  </a:lnTo>
                  <a:lnTo>
                    <a:pt x="2092" y="476"/>
                  </a:lnTo>
                  <a:lnTo>
                    <a:pt x="2088" y="472"/>
                  </a:lnTo>
                  <a:lnTo>
                    <a:pt x="2084" y="472"/>
                  </a:lnTo>
                  <a:lnTo>
                    <a:pt x="2080" y="474"/>
                  </a:lnTo>
                  <a:lnTo>
                    <a:pt x="2078" y="474"/>
                  </a:lnTo>
                  <a:lnTo>
                    <a:pt x="2076" y="478"/>
                  </a:lnTo>
                  <a:lnTo>
                    <a:pt x="2074" y="478"/>
                  </a:lnTo>
                  <a:lnTo>
                    <a:pt x="2074" y="480"/>
                  </a:lnTo>
                  <a:lnTo>
                    <a:pt x="2066" y="464"/>
                  </a:lnTo>
                  <a:lnTo>
                    <a:pt x="2054" y="446"/>
                  </a:lnTo>
                  <a:lnTo>
                    <a:pt x="2040" y="432"/>
                  </a:lnTo>
                  <a:lnTo>
                    <a:pt x="2024" y="420"/>
                  </a:lnTo>
                  <a:lnTo>
                    <a:pt x="2010" y="412"/>
                  </a:lnTo>
                  <a:lnTo>
                    <a:pt x="1998" y="408"/>
                  </a:lnTo>
                  <a:lnTo>
                    <a:pt x="1994" y="406"/>
                  </a:lnTo>
                  <a:lnTo>
                    <a:pt x="1960" y="376"/>
                  </a:lnTo>
                  <a:lnTo>
                    <a:pt x="1954" y="376"/>
                  </a:lnTo>
                  <a:lnTo>
                    <a:pt x="1942" y="376"/>
                  </a:lnTo>
                  <a:lnTo>
                    <a:pt x="1930" y="374"/>
                  </a:lnTo>
                  <a:lnTo>
                    <a:pt x="1922" y="372"/>
                  </a:lnTo>
                  <a:lnTo>
                    <a:pt x="1920" y="370"/>
                  </a:lnTo>
                  <a:lnTo>
                    <a:pt x="1916" y="366"/>
                  </a:lnTo>
                  <a:lnTo>
                    <a:pt x="1910" y="366"/>
                  </a:lnTo>
                  <a:lnTo>
                    <a:pt x="1906" y="364"/>
                  </a:lnTo>
                  <a:lnTo>
                    <a:pt x="1902" y="364"/>
                  </a:lnTo>
                  <a:lnTo>
                    <a:pt x="1902" y="364"/>
                  </a:lnTo>
                  <a:lnTo>
                    <a:pt x="1900" y="388"/>
                  </a:lnTo>
                  <a:lnTo>
                    <a:pt x="1900" y="406"/>
                  </a:lnTo>
                  <a:lnTo>
                    <a:pt x="1896" y="414"/>
                  </a:lnTo>
                  <a:lnTo>
                    <a:pt x="1884" y="416"/>
                  </a:lnTo>
                  <a:lnTo>
                    <a:pt x="1884" y="408"/>
                  </a:lnTo>
                  <a:lnTo>
                    <a:pt x="1866" y="386"/>
                  </a:lnTo>
                  <a:lnTo>
                    <a:pt x="1880" y="376"/>
                  </a:lnTo>
                  <a:lnTo>
                    <a:pt x="1880" y="370"/>
                  </a:lnTo>
                  <a:lnTo>
                    <a:pt x="1842" y="386"/>
                  </a:lnTo>
                  <a:lnTo>
                    <a:pt x="1834" y="382"/>
                  </a:lnTo>
                  <a:lnTo>
                    <a:pt x="1790" y="378"/>
                  </a:lnTo>
                  <a:lnTo>
                    <a:pt x="1774" y="398"/>
                  </a:lnTo>
                  <a:lnTo>
                    <a:pt x="1762" y="380"/>
                  </a:lnTo>
                  <a:lnTo>
                    <a:pt x="1762" y="378"/>
                  </a:lnTo>
                  <a:lnTo>
                    <a:pt x="1764" y="370"/>
                  </a:lnTo>
                  <a:lnTo>
                    <a:pt x="1762" y="358"/>
                  </a:lnTo>
                  <a:lnTo>
                    <a:pt x="1758" y="342"/>
                  </a:lnTo>
                  <a:lnTo>
                    <a:pt x="1748" y="332"/>
                  </a:lnTo>
                  <a:lnTo>
                    <a:pt x="1734" y="326"/>
                  </a:lnTo>
                  <a:lnTo>
                    <a:pt x="1722" y="326"/>
                  </a:lnTo>
                  <a:lnTo>
                    <a:pt x="1712" y="326"/>
                  </a:lnTo>
                  <a:lnTo>
                    <a:pt x="1710" y="328"/>
                  </a:lnTo>
                  <a:lnTo>
                    <a:pt x="1704" y="328"/>
                  </a:lnTo>
                  <a:lnTo>
                    <a:pt x="1690" y="330"/>
                  </a:lnTo>
                  <a:lnTo>
                    <a:pt x="1676" y="330"/>
                  </a:lnTo>
                  <a:lnTo>
                    <a:pt x="1664" y="328"/>
                  </a:lnTo>
                  <a:lnTo>
                    <a:pt x="1660" y="324"/>
                  </a:lnTo>
                  <a:lnTo>
                    <a:pt x="1654" y="322"/>
                  </a:lnTo>
                  <a:lnTo>
                    <a:pt x="1650" y="322"/>
                  </a:lnTo>
                  <a:lnTo>
                    <a:pt x="1648" y="324"/>
                  </a:lnTo>
                  <a:lnTo>
                    <a:pt x="1646" y="324"/>
                  </a:lnTo>
                  <a:lnTo>
                    <a:pt x="1646" y="314"/>
                  </a:lnTo>
                  <a:lnTo>
                    <a:pt x="1638" y="310"/>
                  </a:lnTo>
                  <a:lnTo>
                    <a:pt x="1640" y="308"/>
                  </a:lnTo>
                  <a:lnTo>
                    <a:pt x="1640" y="304"/>
                  </a:lnTo>
                  <a:lnTo>
                    <a:pt x="1638" y="298"/>
                  </a:lnTo>
                  <a:lnTo>
                    <a:pt x="1636" y="290"/>
                  </a:lnTo>
                  <a:lnTo>
                    <a:pt x="1634" y="282"/>
                  </a:lnTo>
                  <a:lnTo>
                    <a:pt x="1630" y="278"/>
                  </a:lnTo>
                  <a:lnTo>
                    <a:pt x="1626" y="276"/>
                  </a:lnTo>
                  <a:lnTo>
                    <a:pt x="1622" y="276"/>
                  </a:lnTo>
                  <a:lnTo>
                    <a:pt x="1618" y="278"/>
                  </a:lnTo>
                  <a:lnTo>
                    <a:pt x="1614" y="280"/>
                  </a:lnTo>
                  <a:lnTo>
                    <a:pt x="1610" y="282"/>
                  </a:lnTo>
                  <a:lnTo>
                    <a:pt x="1606" y="286"/>
                  </a:lnTo>
                  <a:lnTo>
                    <a:pt x="1604" y="288"/>
                  </a:lnTo>
                  <a:lnTo>
                    <a:pt x="1604" y="288"/>
                  </a:lnTo>
                  <a:lnTo>
                    <a:pt x="1602" y="288"/>
                  </a:lnTo>
                  <a:lnTo>
                    <a:pt x="1600" y="288"/>
                  </a:lnTo>
                  <a:lnTo>
                    <a:pt x="1598" y="290"/>
                  </a:lnTo>
                  <a:lnTo>
                    <a:pt x="1596" y="288"/>
                  </a:lnTo>
                  <a:lnTo>
                    <a:pt x="1594" y="288"/>
                  </a:lnTo>
                  <a:lnTo>
                    <a:pt x="1592" y="286"/>
                  </a:lnTo>
                  <a:lnTo>
                    <a:pt x="1592" y="282"/>
                  </a:lnTo>
                  <a:lnTo>
                    <a:pt x="1592" y="280"/>
                  </a:lnTo>
                  <a:lnTo>
                    <a:pt x="1592" y="276"/>
                  </a:lnTo>
                  <a:lnTo>
                    <a:pt x="1590" y="272"/>
                  </a:lnTo>
                  <a:lnTo>
                    <a:pt x="1588" y="270"/>
                  </a:lnTo>
                  <a:lnTo>
                    <a:pt x="1584" y="268"/>
                  </a:lnTo>
                  <a:lnTo>
                    <a:pt x="1578" y="268"/>
                  </a:lnTo>
                  <a:lnTo>
                    <a:pt x="1566" y="266"/>
                  </a:lnTo>
                  <a:lnTo>
                    <a:pt x="1552" y="264"/>
                  </a:lnTo>
                  <a:lnTo>
                    <a:pt x="1538" y="260"/>
                  </a:lnTo>
                  <a:lnTo>
                    <a:pt x="1528" y="256"/>
                  </a:lnTo>
                  <a:lnTo>
                    <a:pt x="1524" y="256"/>
                  </a:lnTo>
                  <a:lnTo>
                    <a:pt x="1528" y="260"/>
                  </a:lnTo>
                  <a:lnTo>
                    <a:pt x="1526" y="264"/>
                  </a:lnTo>
                  <a:lnTo>
                    <a:pt x="1524" y="268"/>
                  </a:lnTo>
                  <a:lnTo>
                    <a:pt x="1518" y="270"/>
                  </a:lnTo>
                  <a:lnTo>
                    <a:pt x="1512" y="272"/>
                  </a:lnTo>
                  <a:lnTo>
                    <a:pt x="1504" y="276"/>
                  </a:lnTo>
                  <a:lnTo>
                    <a:pt x="1502" y="286"/>
                  </a:lnTo>
                  <a:lnTo>
                    <a:pt x="1502" y="296"/>
                  </a:lnTo>
                  <a:lnTo>
                    <a:pt x="1502" y="306"/>
                  </a:lnTo>
                  <a:lnTo>
                    <a:pt x="1502" y="310"/>
                  </a:lnTo>
                  <a:lnTo>
                    <a:pt x="1494" y="312"/>
                  </a:lnTo>
                  <a:lnTo>
                    <a:pt x="1482" y="318"/>
                  </a:lnTo>
                  <a:lnTo>
                    <a:pt x="1460" y="304"/>
                  </a:lnTo>
                  <a:lnTo>
                    <a:pt x="1452" y="310"/>
                  </a:lnTo>
                  <a:lnTo>
                    <a:pt x="1438" y="310"/>
                  </a:lnTo>
                  <a:lnTo>
                    <a:pt x="1422" y="294"/>
                  </a:lnTo>
                  <a:lnTo>
                    <a:pt x="1422" y="294"/>
                  </a:lnTo>
                  <a:lnTo>
                    <a:pt x="1420" y="296"/>
                  </a:lnTo>
                  <a:lnTo>
                    <a:pt x="1418" y="300"/>
                  </a:lnTo>
                  <a:lnTo>
                    <a:pt x="1416" y="304"/>
                  </a:lnTo>
                  <a:lnTo>
                    <a:pt x="1412" y="308"/>
                  </a:lnTo>
                  <a:lnTo>
                    <a:pt x="1410" y="312"/>
                  </a:lnTo>
                  <a:lnTo>
                    <a:pt x="1410" y="316"/>
                  </a:lnTo>
                  <a:lnTo>
                    <a:pt x="1408" y="320"/>
                  </a:lnTo>
                  <a:lnTo>
                    <a:pt x="1404" y="324"/>
                  </a:lnTo>
                  <a:lnTo>
                    <a:pt x="1402" y="328"/>
                  </a:lnTo>
                  <a:lnTo>
                    <a:pt x="1398" y="330"/>
                  </a:lnTo>
                  <a:lnTo>
                    <a:pt x="1396" y="334"/>
                  </a:lnTo>
                  <a:lnTo>
                    <a:pt x="1396" y="334"/>
                  </a:lnTo>
                  <a:lnTo>
                    <a:pt x="1392" y="320"/>
                  </a:lnTo>
                  <a:lnTo>
                    <a:pt x="1384" y="304"/>
                  </a:lnTo>
                  <a:lnTo>
                    <a:pt x="1384" y="274"/>
                  </a:lnTo>
                  <a:lnTo>
                    <a:pt x="1388" y="254"/>
                  </a:lnTo>
                  <a:lnTo>
                    <a:pt x="1386" y="248"/>
                  </a:lnTo>
                  <a:lnTo>
                    <a:pt x="1384" y="246"/>
                  </a:lnTo>
                  <a:lnTo>
                    <a:pt x="1382" y="244"/>
                  </a:lnTo>
                  <a:lnTo>
                    <a:pt x="1378" y="242"/>
                  </a:lnTo>
                  <a:lnTo>
                    <a:pt x="1374" y="242"/>
                  </a:lnTo>
                  <a:lnTo>
                    <a:pt x="1372" y="244"/>
                  </a:lnTo>
                  <a:lnTo>
                    <a:pt x="1370" y="244"/>
                  </a:lnTo>
                  <a:lnTo>
                    <a:pt x="1368" y="244"/>
                  </a:lnTo>
                  <a:lnTo>
                    <a:pt x="1368" y="244"/>
                  </a:lnTo>
                  <a:lnTo>
                    <a:pt x="1366" y="240"/>
                  </a:lnTo>
                  <a:lnTo>
                    <a:pt x="1362" y="238"/>
                  </a:lnTo>
                  <a:lnTo>
                    <a:pt x="1356" y="234"/>
                  </a:lnTo>
                  <a:lnTo>
                    <a:pt x="1348" y="232"/>
                  </a:lnTo>
                  <a:lnTo>
                    <a:pt x="1338" y="230"/>
                  </a:lnTo>
                  <a:lnTo>
                    <a:pt x="1332" y="230"/>
                  </a:lnTo>
                  <a:lnTo>
                    <a:pt x="1326" y="228"/>
                  </a:lnTo>
                  <a:lnTo>
                    <a:pt x="1322" y="228"/>
                  </a:lnTo>
                  <a:lnTo>
                    <a:pt x="1320" y="230"/>
                  </a:lnTo>
                  <a:lnTo>
                    <a:pt x="1316" y="232"/>
                  </a:lnTo>
                  <a:lnTo>
                    <a:pt x="1312" y="234"/>
                  </a:lnTo>
                  <a:lnTo>
                    <a:pt x="1308" y="238"/>
                  </a:lnTo>
                  <a:lnTo>
                    <a:pt x="1296" y="242"/>
                  </a:lnTo>
                  <a:lnTo>
                    <a:pt x="1284" y="240"/>
                  </a:lnTo>
                  <a:lnTo>
                    <a:pt x="1272" y="238"/>
                  </a:lnTo>
                  <a:lnTo>
                    <a:pt x="1262" y="236"/>
                  </a:lnTo>
                  <a:lnTo>
                    <a:pt x="1258" y="234"/>
                  </a:lnTo>
                  <a:lnTo>
                    <a:pt x="1224" y="216"/>
                  </a:lnTo>
                  <a:lnTo>
                    <a:pt x="1210" y="216"/>
                  </a:lnTo>
                  <a:lnTo>
                    <a:pt x="1194" y="214"/>
                  </a:lnTo>
                  <a:lnTo>
                    <a:pt x="1182" y="208"/>
                  </a:lnTo>
                  <a:lnTo>
                    <a:pt x="1172" y="204"/>
                  </a:lnTo>
                  <a:lnTo>
                    <a:pt x="1168" y="202"/>
                  </a:lnTo>
                  <a:lnTo>
                    <a:pt x="1160" y="196"/>
                  </a:lnTo>
                  <a:lnTo>
                    <a:pt x="1156" y="190"/>
                  </a:lnTo>
                  <a:lnTo>
                    <a:pt x="1164" y="186"/>
                  </a:lnTo>
                  <a:lnTo>
                    <a:pt x="1166" y="184"/>
                  </a:lnTo>
                  <a:lnTo>
                    <a:pt x="1166" y="182"/>
                  </a:lnTo>
                  <a:lnTo>
                    <a:pt x="1166" y="178"/>
                  </a:lnTo>
                  <a:lnTo>
                    <a:pt x="1164" y="172"/>
                  </a:lnTo>
                  <a:lnTo>
                    <a:pt x="1160" y="170"/>
                  </a:lnTo>
                  <a:lnTo>
                    <a:pt x="1158" y="168"/>
                  </a:lnTo>
                  <a:lnTo>
                    <a:pt x="1156" y="168"/>
                  </a:lnTo>
                  <a:lnTo>
                    <a:pt x="1152" y="170"/>
                  </a:lnTo>
                  <a:lnTo>
                    <a:pt x="1150" y="170"/>
                  </a:lnTo>
                  <a:lnTo>
                    <a:pt x="1148" y="172"/>
                  </a:lnTo>
                  <a:lnTo>
                    <a:pt x="1148" y="172"/>
                  </a:lnTo>
                  <a:lnTo>
                    <a:pt x="1146" y="174"/>
                  </a:lnTo>
                  <a:lnTo>
                    <a:pt x="1144" y="176"/>
                  </a:lnTo>
                  <a:lnTo>
                    <a:pt x="1142" y="180"/>
                  </a:lnTo>
                  <a:lnTo>
                    <a:pt x="1140" y="184"/>
                  </a:lnTo>
                  <a:lnTo>
                    <a:pt x="1136" y="190"/>
                  </a:lnTo>
                  <a:lnTo>
                    <a:pt x="1132" y="194"/>
                  </a:lnTo>
                  <a:lnTo>
                    <a:pt x="1128" y="198"/>
                  </a:lnTo>
                  <a:lnTo>
                    <a:pt x="1126" y="200"/>
                  </a:lnTo>
                  <a:lnTo>
                    <a:pt x="1120" y="202"/>
                  </a:lnTo>
                  <a:lnTo>
                    <a:pt x="1116" y="206"/>
                  </a:lnTo>
                  <a:lnTo>
                    <a:pt x="1112" y="210"/>
                  </a:lnTo>
                  <a:lnTo>
                    <a:pt x="1110" y="216"/>
                  </a:lnTo>
                  <a:lnTo>
                    <a:pt x="1108" y="220"/>
                  </a:lnTo>
                  <a:lnTo>
                    <a:pt x="1106" y="222"/>
                  </a:lnTo>
                  <a:lnTo>
                    <a:pt x="1104" y="224"/>
                  </a:lnTo>
                  <a:lnTo>
                    <a:pt x="1096" y="224"/>
                  </a:lnTo>
                  <a:lnTo>
                    <a:pt x="1092" y="204"/>
                  </a:lnTo>
                  <a:lnTo>
                    <a:pt x="1084" y="194"/>
                  </a:lnTo>
                  <a:lnTo>
                    <a:pt x="1108" y="192"/>
                  </a:lnTo>
                  <a:lnTo>
                    <a:pt x="1134" y="160"/>
                  </a:lnTo>
                  <a:lnTo>
                    <a:pt x="1150" y="144"/>
                  </a:lnTo>
                  <a:lnTo>
                    <a:pt x="1158" y="130"/>
                  </a:lnTo>
                  <a:lnTo>
                    <a:pt x="1162" y="122"/>
                  </a:lnTo>
                  <a:lnTo>
                    <a:pt x="1164" y="120"/>
                  </a:lnTo>
                  <a:lnTo>
                    <a:pt x="1164" y="96"/>
                  </a:lnTo>
                  <a:lnTo>
                    <a:pt x="1166" y="78"/>
                  </a:lnTo>
                  <a:lnTo>
                    <a:pt x="1160" y="64"/>
                  </a:lnTo>
                  <a:lnTo>
                    <a:pt x="1148" y="54"/>
                  </a:lnTo>
                  <a:lnTo>
                    <a:pt x="1134" y="52"/>
                  </a:lnTo>
                  <a:lnTo>
                    <a:pt x="1122" y="56"/>
                  </a:lnTo>
                  <a:lnTo>
                    <a:pt x="1108" y="64"/>
                  </a:lnTo>
                  <a:lnTo>
                    <a:pt x="1098" y="68"/>
                  </a:lnTo>
                  <a:lnTo>
                    <a:pt x="1090" y="70"/>
                  </a:lnTo>
                  <a:lnTo>
                    <a:pt x="1084" y="70"/>
                  </a:lnTo>
                  <a:lnTo>
                    <a:pt x="1080" y="70"/>
                  </a:lnTo>
                  <a:lnTo>
                    <a:pt x="1080" y="70"/>
                  </a:lnTo>
                  <a:lnTo>
                    <a:pt x="1078" y="52"/>
                  </a:lnTo>
                  <a:lnTo>
                    <a:pt x="1070" y="46"/>
                  </a:lnTo>
                  <a:lnTo>
                    <a:pt x="1080" y="20"/>
                  </a:lnTo>
                  <a:lnTo>
                    <a:pt x="1082" y="20"/>
                  </a:lnTo>
                  <a:lnTo>
                    <a:pt x="1084" y="18"/>
                  </a:lnTo>
                  <a:lnTo>
                    <a:pt x="1086" y="18"/>
                  </a:lnTo>
                  <a:lnTo>
                    <a:pt x="1088" y="16"/>
                  </a:lnTo>
                  <a:lnTo>
                    <a:pt x="1088" y="14"/>
                  </a:lnTo>
                  <a:lnTo>
                    <a:pt x="1088" y="10"/>
                  </a:lnTo>
                  <a:lnTo>
                    <a:pt x="1086" y="8"/>
                  </a:lnTo>
                  <a:lnTo>
                    <a:pt x="1080" y="4"/>
                  </a:lnTo>
                  <a:lnTo>
                    <a:pt x="1068" y="0"/>
                  </a:lnTo>
                  <a:lnTo>
                    <a:pt x="1056" y="4"/>
                  </a:lnTo>
                  <a:lnTo>
                    <a:pt x="1048" y="10"/>
                  </a:lnTo>
                  <a:lnTo>
                    <a:pt x="1042" y="16"/>
                  </a:lnTo>
                  <a:lnTo>
                    <a:pt x="1038" y="22"/>
                  </a:lnTo>
                  <a:lnTo>
                    <a:pt x="1030" y="32"/>
                  </a:lnTo>
                  <a:lnTo>
                    <a:pt x="1022" y="42"/>
                  </a:lnTo>
                  <a:lnTo>
                    <a:pt x="1016" y="50"/>
                  </a:lnTo>
                  <a:lnTo>
                    <a:pt x="1012" y="54"/>
                  </a:lnTo>
                  <a:lnTo>
                    <a:pt x="1016" y="62"/>
                  </a:lnTo>
                  <a:lnTo>
                    <a:pt x="1008" y="76"/>
                  </a:lnTo>
                  <a:lnTo>
                    <a:pt x="990" y="68"/>
                  </a:lnTo>
                  <a:lnTo>
                    <a:pt x="988" y="68"/>
                  </a:lnTo>
                  <a:lnTo>
                    <a:pt x="986" y="68"/>
                  </a:lnTo>
                  <a:lnTo>
                    <a:pt x="986" y="68"/>
                  </a:lnTo>
                  <a:lnTo>
                    <a:pt x="986" y="70"/>
                  </a:lnTo>
                  <a:lnTo>
                    <a:pt x="988" y="72"/>
                  </a:lnTo>
                  <a:lnTo>
                    <a:pt x="990" y="74"/>
                  </a:lnTo>
                  <a:lnTo>
                    <a:pt x="992" y="76"/>
                  </a:lnTo>
                  <a:lnTo>
                    <a:pt x="992" y="78"/>
                  </a:lnTo>
                  <a:lnTo>
                    <a:pt x="994" y="78"/>
                  </a:lnTo>
                  <a:lnTo>
                    <a:pt x="1020" y="98"/>
                  </a:lnTo>
                  <a:lnTo>
                    <a:pt x="1020" y="100"/>
                  </a:lnTo>
                  <a:lnTo>
                    <a:pt x="1020" y="102"/>
                  </a:lnTo>
                  <a:lnTo>
                    <a:pt x="1020" y="108"/>
                  </a:lnTo>
                  <a:lnTo>
                    <a:pt x="1020" y="114"/>
                  </a:lnTo>
                  <a:lnTo>
                    <a:pt x="1020" y="122"/>
                  </a:lnTo>
                  <a:lnTo>
                    <a:pt x="1018" y="126"/>
                  </a:lnTo>
                  <a:lnTo>
                    <a:pt x="1014" y="130"/>
                  </a:lnTo>
                  <a:lnTo>
                    <a:pt x="1010" y="128"/>
                  </a:lnTo>
                  <a:lnTo>
                    <a:pt x="1006" y="126"/>
                  </a:lnTo>
                  <a:lnTo>
                    <a:pt x="1002" y="120"/>
                  </a:lnTo>
                  <a:lnTo>
                    <a:pt x="998" y="112"/>
                  </a:lnTo>
                  <a:lnTo>
                    <a:pt x="992" y="100"/>
                  </a:lnTo>
                  <a:lnTo>
                    <a:pt x="980" y="92"/>
                  </a:lnTo>
                  <a:lnTo>
                    <a:pt x="966" y="90"/>
                  </a:lnTo>
                  <a:lnTo>
                    <a:pt x="952" y="92"/>
                  </a:lnTo>
                  <a:lnTo>
                    <a:pt x="944" y="92"/>
                  </a:lnTo>
                  <a:lnTo>
                    <a:pt x="940" y="92"/>
                  </a:lnTo>
                  <a:lnTo>
                    <a:pt x="936" y="92"/>
                  </a:lnTo>
                  <a:lnTo>
                    <a:pt x="932" y="90"/>
                  </a:lnTo>
                  <a:lnTo>
                    <a:pt x="930" y="88"/>
                  </a:lnTo>
                  <a:lnTo>
                    <a:pt x="930" y="86"/>
                  </a:lnTo>
                  <a:lnTo>
                    <a:pt x="930" y="84"/>
                  </a:lnTo>
                  <a:lnTo>
                    <a:pt x="930" y="84"/>
                  </a:lnTo>
                  <a:lnTo>
                    <a:pt x="928" y="84"/>
                  </a:lnTo>
                  <a:lnTo>
                    <a:pt x="924" y="86"/>
                  </a:lnTo>
                  <a:lnTo>
                    <a:pt x="920" y="88"/>
                  </a:lnTo>
                  <a:lnTo>
                    <a:pt x="914" y="92"/>
                  </a:lnTo>
                  <a:lnTo>
                    <a:pt x="910" y="94"/>
                  </a:lnTo>
                  <a:lnTo>
                    <a:pt x="906" y="98"/>
                  </a:lnTo>
                  <a:lnTo>
                    <a:pt x="902" y="100"/>
                  </a:lnTo>
                  <a:lnTo>
                    <a:pt x="898" y="104"/>
                  </a:lnTo>
                  <a:lnTo>
                    <a:pt x="892" y="110"/>
                  </a:lnTo>
                  <a:lnTo>
                    <a:pt x="884" y="114"/>
                  </a:lnTo>
                  <a:lnTo>
                    <a:pt x="872" y="116"/>
                  </a:lnTo>
                  <a:lnTo>
                    <a:pt x="864" y="122"/>
                  </a:lnTo>
                  <a:lnTo>
                    <a:pt x="856" y="132"/>
                  </a:lnTo>
                  <a:lnTo>
                    <a:pt x="850" y="146"/>
                  </a:lnTo>
                  <a:lnTo>
                    <a:pt x="846" y="158"/>
                  </a:lnTo>
                  <a:lnTo>
                    <a:pt x="844" y="162"/>
                  </a:lnTo>
                  <a:lnTo>
                    <a:pt x="842" y="168"/>
                  </a:lnTo>
                  <a:lnTo>
                    <a:pt x="836" y="172"/>
                  </a:lnTo>
                  <a:lnTo>
                    <a:pt x="830" y="176"/>
                  </a:lnTo>
                  <a:lnTo>
                    <a:pt x="826" y="180"/>
                  </a:lnTo>
                  <a:lnTo>
                    <a:pt x="822" y="182"/>
                  </a:lnTo>
                  <a:lnTo>
                    <a:pt x="818" y="184"/>
                  </a:lnTo>
                  <a:lnTo>
                    <a:pt x="818" y="188"/>
                  </a:lnTo>
                  <a:lnTo>
                    <a:pt x="820" y="190"/>
                  </a:lnTo>
                  <a:lnTo>
                    <a:pt x="822" y="192"/>
                  </a:lnTo>
                  <a:lnTo>
                    <a:pt x="822" y="196"/>
                  </a:lnTo>
                  <a:lnTo>
                    <a:pt x="818" y="202"/>
                  </a:lnTo>
                  <a:lnTo>
                    <a:pt x="804" y="208"/>
                  </a:lnTo>
                  <a:lnTo>
                    <a:pt x="782" y="214"/>
                  </a:lnTo>
                  <a:lnTo>
                    <a:pt x="772" y="220"/>
                  </a:lnTo>
                  <a:lnTo>
                    <a:pt x="768" y="232"/>
                  </a:lnTo>
                  <a:lnTo>
                    <a:pt x="764" y="244"/>
                  </a:lnTo>
                  <a:lnTo>
                    <a:pt x="766" y="256"/>
                  </a:lnTo>
                  <a:lnTo>
                    <a:pt x="766" y="266"/>
                  </a:lnTo>
                  <a:lnTo>
                    <a:pt x="766" y="272"/>
                  </a:lnTo>
                  <a:lnTo>
                    <a:pt x="768" y="276"/>
                  </a:lnTo>
                  <a:lnTo>
                    <a:pt x="772" y="276"/>
                  </a:lnTo>
                  <a:lnTo>
                    <a:pt x="776" y="278"/>
                  </a:lnTo>
                  <a:lnTo>
                    <a:pt x="782" y="278"/>
                  </a:lnTo>
                  <a:lnTo>
                    <a:pt x="784" y="278"/>
                  </a:lnTo>
                  <a:lnTo>
                    <a:pt x="786" y="278"/>
                  </a:lnTo>
                  <a:lnTo>
                    <a:pt x="786" y="282"/>
                  </a:lnTo>
                  <a:lnTo>
                    <a:pt x="788" y="284"/>
                  </a:lnTo>
                  <a:lnTo>
                    <a:pt x="792" y="288"/>
                  </a:lnTo>
                  <a:lnTo>
                    <a:pt x="796" y="292"/>
                  </a:lnTo>
                  <a:lnTo>
                    <a:pt x="800" y="294"/>
                  </a:lnTo>
                  <a:lnTo>
                    <a:pt x="802" y="296"/>
                  </a:lnTo>
                  <a:lnTo>
                    <a:pt x="804" y="298"/>
                  </a:lnTo>
                  <a:lnTo>
                    <a:pt x="804" y="344"/>
                  </a:lnTo>
                  <a:lnTo>
                    <a:pt x="800" y="352"/>
                  </a:lnTo>
                  <a:lnTo>
                    <a:pt x="800" y="358"/>
                  </a:lnTo>
                  <a:lnTo>
                    <a:pt x="800" y="364"/>
                  </a:lnTo>
                  <a:lnTo>
                    <a:pt x="802" y="368"/>
                  </a:lnTo>
                  <a:lnTo>
                    <a:pt x="806" y="372"/>
                  </a:lnTo>
                  <a:lnTo>
                    <a:pt x="808" y="374"/>
                  </a:lnTo>
                  <a:lnTo>
                    <a:pt x="810" y="376"/>
                  </a:lnTo>
                  <a:lnTo>
                    <a:pt x="812" y="376"/>
                  </a:lnTo>
                  <a:lnTo>
                    <a:pt x="812" y="382"/>
                  </a:lnTo>
                  <a:lnTo>
                    <a:pt x="800" y="380"/>
                  </a:lnTo>
                  <a:lnTo>
                    <a:pt x="796" y="378"/>
                  </a:lnTo>
                  <a:lnTo>
                    <a:pt x="792" y="374"/>
                  </a:lnTo>
                  <a:lnTo>
                    <a:pt x="788" y="370"/>
                  </a:lnTo>
                  <a:lnTo>
                    <a:pt x="784" y="366"/>
                  </a:lnTo>
                  <a:lnTo>
                    <a:pt x="782" y="360"/>
                  </a:lnTo>
                  <a:lnTo>
                    <a:pt x="782" y="356"/>
                  </a:lnTo>
                  <a:lnTo>
                    <a:pt x="782" y="352"/>
                  </a:lnTo>
                  <a:lnTo>
                    <a:pt x="784" y="348"/>
                  </a:lnTo>
                  <a:lnTo>
                    <a:pt x="784" y="344"/>
                  </a:lnTo>
                  <a:lnTo>
                    <a:pt x="782" y="340"/>
                  </a:lnTo>
                  <a:lnTo>
                    <a:pt x="778" y="338"/>
                  </a:lnTo>
                  <a:lnTo>
                    <a:pt x="776" y="338"/>
                  </a:lnTo>
                  <a:lnTo>
                    <a:pt x="776" y="336"/>
                  </a:lnTo>
                  <a:lnTo>
                    <a:pt x="776" y="334"/>
                  </a:lnTo>
                  <a:lnTo>
                    <a:pt x="778" y="332"/>
                  </a:lnTo>
                  <a:lnTo>
                    <a:pt x="782" y="326"/>
                  </a:lnTo>
                  <a:lnTo>
                    <a:pt x="784" y="322"/>
                  </a:lnTo>
                  <a:lnTo>
                    <a:pt x="788" y="316"/>
                  </a:lnTo>
                  <a:lnTo>
                    <a:pt x="790" y="308"/>
                  </a:lnTo>
                  <a:lnTo>
                    <a:pt x="790" y="304"/>
                  </a:lnTo>
                  <a:lnTo>
                    <a:pt x="788" y="300"/>
                  </a:lnTo>
                  <a:lnTo>
                    <a:pt x="788" y="298"/>
                  </a:lnTo>
                  <a:lnTo>
                    <a:pt x="786" y="298"/>
                  </a:lnTo>
                  <a:lnTo>
                    <a:pt x="782" y="298"/>
                  </a:lnTo>
                  <a:lnTo>
                    <a:pt x="778" y="298"/>
                  </a:lnTo>
                  <a:lnTo>
                    <a:pt x="774" y="298"/>
                  </a:lnTo>
                  <a:lnTo>
                    <a:pt x="768" y="296"/>
                  </a:lnTo>
                  <a:lnTo>
                    <a:pt x="766" y="294"/>
                  </a:lnTo>
                  <a:lnTo>
                    <a:pt x="764" y="292"/>
                  </a:lnTo>
                  <a:lnTo>
                    <a:pt x="762" y="290"/>
                  </a:lnTo>
                  <a:lnTo>
                    <a:pt x="762" y="290"/>
                  </a:lnTo>
                  <a:lnTo>
                    <a:pt x="758" y="290"/>
                  </a:lnTo>
                  <a:lnTo>
                    <a:pt x="754" y="290"/>
                  </a:lnTo>
                  <a:lnTo>
                    <a:pt x="750" y="288"/>
                  </a:lnTo>
                  <a:lnTo>
                    <a:pt x="744" y="286"/>
                  </a:lnTo>
                  <a:lnTo>
                    <a:pt x="738" y="284"/>
                  </a:lnTo>
                  <a:lnTo>
                    <a:pt x="732" y="280"/>
                  </a:lnTo>
                  <a:lnTo>
                    <a:pt x="728" y="276"/>
                  </a:lnTo>
                  <a:lnTo>
                    <a:pt x="726" y="276"/>
                  </a:lnTo>
                  <a:lnTo>
                    <a:pt x="724" y="274"/>
                  </a:lnTo>
                  <a:lnTo>
                    <a:pt x="722" y="276"/>
                  </a:lnTo>
                  <a:lnTo>
                    <a:pt x="720" y="278"/>
                  </a:lnTo>
                  <a:lnTo>
                    <a:pt x="718" y="280"/>
                  </a:lnTo>
                  <a:lnTo>
                    <a:pt x="718" y="282"/>
                  </a:lnTo>
                  <a:lnTo>
                    <a:pt x="716" y="282"/>
                  </a:lnTo>
                  <a:lnTo>
                    <a:pt x="712" y="278"/>
                  </a:lnTo>
                  <a:lnTo>
                    <a:pt x="710" y="270"/>
                  </a:lnTo>
                  <a:lnTo>
                    <a:pt x="710" y="260"/>
                  </a:lnTo>
                  <a:lnTo>
                    <a:pt x="710" y="250"/>
                  </a:lnTo>
                  <a:lnTo>
                    <a:pt x="708" y="246"/>
                  </a:lnTo>
                  <a:lnTo>
                    <a:pt x="706" y="244"/>
                  </a:lnTo>
                  <a:lnTo>
                    <a:pt x="704" y="244"/>
                  </a:lnTo>
                  <a:lnTo>
                    <a:pt x="700" y="242"/>
                  </a:lnTo>
                  <a:lnTo>
                    <a:pt x="696" y="242"/>
                  </a:lnTo>
                  <a:lnTo>
                    <a:pt x="694" y="244"/>
                  </a:lnTo>
                  <a:lnTo>
                    <a:pt x="692" y="244"/>
                  </a:lnTo>
                  <a:lnTo>
                    <a:pt x="690" y="244"/>
                  </a:lnTo>
                  <a:lnTo>
                    <a:pt x="688" y="246"/>
                  </a:lnTo>
                  <a:lnTo>
                    <a:pt x="684" y="248"/>
                  </a:lnTo>
                  <a:lnTo>
                    <a:pt x="684" y="250"/>
                  </a:lnTo>
                  <a:lnTo>
                    <a:pt x="684" y="254"/>
                  </a:lnTo>
                  <a:lnTo>
                    <a:pt x="684" y="258"/>
                  </a:lnTo>
                  <a:lnTo>
                    <a:pt x="686" y="262"/>
                  </a:lnTo>
                  <a:lnTo>
                    <a:pt x="686" y="266"/>
                  </a:lnTo>
                  <a:lnTo>
                    <a:pt x="688" y="270"/>
                  </a:lnTo>
                  <a:lnTo>
                    <a:pt x="690" y="274"/>
                  </a:lnTo>
                  <a:lnTo>
                    <a:pt x="690" y="278"/>
                  </a:lnTo>
                  <a:lnTo>
                    <a:pt x="690" y="282"/>
                  </a:lnTo>
                  <a:lnTo>
                    <a:pt x="690" y="284"/>
                  </a:lnTo>
                  <a:lnTo>
                    <a:pt x="686" y="288"/>
                  </a:lnTo>
                  <a:lnTo>
                    <a:pt x="682" y="290"/>
                  </a:lnTo>
                  <a:lnTo>
                    <a:pt x="676" y="292"/>
                  </a:lnTo>
                  <a:lnTo>
                    <a:pt x="672" y="298"/>
                  </a:lnTo>
                  <a:lnTo>
                    <a:pt x="670" y="304"/>
                  </a:lnTo>
                  <a:lnTo>
                    <a:pt x="668" y="308"/>
                  </a:lnTo>
                  <a:lnTo>
                    <a:pt x="670" y="314"/>
                  </a:lnTo>
                  <a:lnTo>
                    <a:pt x="670" y="318"/>
                  </a:lnTo>
                  <a:lnTo>
                    <a:pt x="672" y="320"/>
                  </a:lnTo>
                  <a:lnTo>
                    <a:pt x="674" y="322"/>
                  </a:lnTo>
                  <a:lnTo>
                    <a:pt x="678" y="324"/>
                  </a:lnTo>
                  <a:lnTo>
                    <a:pt x="680" y="326"/>
                  </a:lnTo>
                  <a:lnTo>
                    <a:pt x="680" y="330"/>
                  </a:lnTo>
                  <a:lnTo>
                    <a:pt x="682" y="332"/>
                  </a:lnTo>
                  <a:lnTo>
                    <a:pt x="680" y="338"/>
                  </a:lnTo>
                  <a:lnTo>
                    <a:pt x="680" y="344"/>
                  </a:lnTo>
                  <a:lnTo>
                    <a:pt x="678" y="350"/>
                  </a:lnTo>
                  <a:lnTo>
                    <a:pt x="674" y="354"/>
                  </a:lnTo>
                  <a:lnTo>
                    <a:pt x="670" y="364"/>
                  </a:lnTo>
                  <a:lnTo>
                    <a:pt x="670" y="378"/>
                  </a:lnTo>
                  <a:lnTo>
                    <a:pt x="668" y="392"/>
                  </a:lnTo>
                  <a:lnTo>
                    <a:pt x="668" y="398"/>
                  </a:lnTo>
                  <a:lnTo>
                    <a:pt x="684" y="400"/>
                  </a:lnTo>
                  <a:lnTo>
                    <a:pt x="698" y="390"/>
                  </a:lnTo>
                  <a:lnTo>
                    <a:pt x="704" y="390"/>
                  </a:lnTo>
                  <a:lnTo>
                    <a:pt x="710" y="390"/>
                  </a:lnTo>
                  <a:lnTo>
                    <a:pt x="714" y="392"/>
                  </a:lnTo>
                  <a:lnTo>
                    <a:pt x="716" y="394"/>
                  </a:lnTo>
                  <a:lnTo>
                    <a:pt x="718" y="398"/>
                  </a:lnTo>
                  <a:lnTo>
                    <a:pt x="720" y="400"/>
                  </a:lnTo>
                  <a:lnTo>
                    <a:pt x="722" y="402"/>
                  </a:lnTo>
                  <a:lnTo>
                    <a:pt x="722" y="404"/>
                  </a:lnTo>
                  <a:lnTo>
                    <a:pt x="724" y="406"/>
                  </a:lnTo>
                  <a:lnTo>
                    <a:pt x="726" y="416"/>
                  </a:lnTo>
                  <a:lnTo>
                    <a:pt x="730" y="428"/>
                  </a:lnTo>
                  <a:lnTo>
                    <a:pt x="732" y="438"/>
                  </a:lnTo>
                  <a:lnTo>
                    <a:pt x="732" y="444"/>
                  </a:lnTo>
                  <a:lnTo>
                    <a:pt x="734" y="446"/>
                  </a:lnTo>
                  <a:lnTo>
                    <a:pt x="736" y="448"/>
                  </a:lnTo>
                  <a:lnTo>
                    <a:pt x="738" y="450"/>
                  </a:lnTo>
                  <a:lnTo>
                    <a:pt x="740" y="450"/>
                  </a:lnTo>
                  <a:lnTo>
                    <a:pt x="742" y="450"/>
                  </a:lnTo>
                  <a:lnTo>
                    <a:pt x="742" y="450"/>
                  </a:lnTo>
                  <a:lnTo>
                    <a:pt x="742" y="450"/>
                  </a:lnTo>
                  <a:lnTo>
                    <a:pt x="746" y="448"/>
                  </a:lnTo>
                  <a:lnTo>
                    <a:pt x="748" y="448"/>
                  </a:lnTo>
                  <a:lnTo>
                    <a:pt x="752" y="448"/>
                  </a:lnTo>
                  <a:lnTo>
                    <a:pt x="754" y="450"/>
                  </a:lnTo>
                  <a:lnTo>
                    <a:pt x="758" y="452"/>
                  </a:lnTo>
                  <a:lnTo>
                    <a:pt x="760" y="454"/>
                  </a:lnTo>
                  <a:lnTo>
                    <a:pt x="766" y="456"/>
                  </a:lnTo>
                  <a:lnTo>
                    <a:pt x="770" y="458"/>
                  </a:lnTo>
                  <a:lnTo>
                    <a:pt x="774" y="458"/>
                  </a:lnTo>
                  <a:lnTo>
                    <a:pt x="774" y="458"/>
                  </a:lnTo>
                  <a:lnTo>
                    <a:pt x="772" y="462"/>
                  </a:lnTo>
                  <a:lnTo>
                    <a:pt x="768" y="466"/>
                  </a:lnTo>
                  <a:lnTo>
                    <a:pt x="764" y="468"/>
                  </a:lnTo>
                  <a:lnTo>
                    <a:pt x="760" y="468"/>
                  </a:lnTo>
                  <a:lnTo>
                    <a:pt x="758" y="470"/>
                  </a:lnTo>
                  <a:lnTo>
                    <a:pt x="756" y="470"/>
                  </a:lnTo>
                  <a:lnTo>
                    <a:pt x="752" y="470"/>
                  </a:lnTo>
                  <a:lnTo>
                    <a:pt x="750" y="472"/>
                  </a:lnTo>
                  <a:lnTo>
                    <a:pt x="748" y="476"/>
                  </a:lnTo>
                  <a:lnTo>
                    <a:pt x="746" y="480"/>
                  </a:lnTo>
                  <a:lnTo>
                    <a:pt x="746" y="484"/>
                  </a:lnTo>
                  <a:lnTo>
                    <a:pt x="748" y="486"/>
                  </a:lnTo>
                  <a:lnTo>
                    <a:pt x="752" y="496"/>
                  </a:lnTo>
                  <a:lnTo>
                    <a:pt x="752" y="510"/>
                  </a:lnTo>
                  <a:lnTo>
                    <a:pt x="752" y="520"/>
                  </a:lnTo>
                  <a:lnTo>
                    <a:pt x="750" y="522"/>
                  </a:lnTo>
                  <a:lnTo>
                    <a:pt x="746" y="524"/>
                  </a:lnTo>
                  <a:lnTo>
                    <a:pt x="744" y="522"/>
                  </a:lnTo>
                  <a:lnTo>
                    <a:pt x="740" y="520"/>
                  </a:lnTo>
                  <a:lnTo>
                    <a:pt x="738" y="516"/>
                  </a:lnTo>
                  <a:lnTo>
                    <a:pt x="738" y="510"/>
                  </a:lnTo>
                  <a:lnTo>
                    <a:pt x="736" y="498"/>
                  </a:lnTo>
                  <a:lnTo>
                    <a:pt x="730" y="484"/>
                  </a:lnTo>
                  <a:lnTo>
                    <a:pt x="726" y="476"/>
                  </a:lnTo>
                  <a:lnTo>
                    <a:pt x="724" y="474"/>
                  </a:lnTo>
                  <a:lnTo>
                    <a:pt x="722" y="474"/>
                  </a:lnTo>
                  <a:lnTo>
                    <a:pt x="720" y="476"/>
                  </a:lnTo>
                  <a:lnTo>
                    <a:pt x="718" y="480"/>
                  </a:lnTo>
                  <a:lnTo>
                    <a:pt x="716" y="482"/>
                  </a:lnTo>
                  <a:lnTo>
                    <a:pt x="716" y="484"/>
                  </a:lnTo>
                  <a:lnTo>
                    <a:pt x="714" y="488"/>
                  </a:lnTo>
                  <a:lnTo>
                    <a:pt x="712" y="492"/>
                  </a:lnTo>
                  <a:lnTo>
                    <a:pt x="710" y="494"/>
                  </a:lnTo>
                  <a:lnTo>
                    <a:pt x="706" y="494"/>
                  </a:lnTo>
                  <a:lnTo>
                    <a:pt x="704" y="494"/>
                  </a:lnTo>
                  <a:lnTo>
                    <a:pt x="704" y="492"/>
                  </a:lnTo>
                  <a:lnTo>
                    <a:pt x="704" y="490"/>
                  </a:lnTo>
                  <a:lnTo>
                    <a:pt x="704" y="488"/>
                  </a:lnTo>
                  <a:lnTo>
                    <a:pt x="706" y="486"/>
                  </a:lnTo>
                  <a:lnTo>
                    <a:pt x="706" y="486"/>
                  </a:lnTo>
                  <a:lnTo>
                    <a:pt x="708" y="476"/>
                  </a:lnTo>
                  <a:lnTo>
                    <a:pt x="710" y="460"/>
                  </a:lnTo>
                  <a:lnTo>
                    <a:pt x="712" y="442"/>
                  </a:lnTo>
                  <a:lnTo>
                    <a:pt x="712" y="424"/>
                  </a:lnTo>
                  <a:lnTo>
                    <a:pt x="712" y="412"/>
                  </a:lnTo>
                  <a:lnTo>
                    <a:pt x="710" y="408"/>
                  </a:lnTo>
                  <a:lnTo>
                    <a:pt x="706" y="398"/>
                  </a:lnTo>
                  <a:lnTo>
                    <a:pt x="698" y="408"/>
                  </a:lnTo>
                  <a:lnTo>
                    <a:pt x="698" y="408"/>
                  </a:lnTo>
                  <a:lnTo>
                    <a:pt x="696" y="410"/>
                  </a:lnTo>
                  <a:lnTo>
                    <a:pt x="692" y="410"/>
                  </a:lnTo>
                  <a:lnTo>
                    <a:pt x="686" y="410"/>
                  </a:lnTo>
                  <a:lnTo>
                    <a:pt x="682" y="412"/>
                  </a:lnTo>
                  <a:lnTo>
                    <a:pt x="680" y="414"/>
                  </a:lnTo>
                  <a:lnTo>
                    <a:pt x="678" y="416"/>
                  </a:lnTo>
                  <a:lnTo>
                    <a:pt x="678" y="418"/>
                  </a:lnTo>
                  <a:lnTo>
                    <a:pt x="678" y="418"/>
                  </a:lnTo>
                  <a:lnTo>
                    <a:pt x="676" y="424"/>
                  </a:lnTo>
                  <a:lnTo>
                    <a:pt x="676" y="440"/>
                  </a:lnTo>
                  <a:lnTo>
                    <a:pt x="676" y="456"/>
                  </a:lnTo>
                  <a:lnTo>
                    <a:pt x="676" y="468"/>
                  </a:lnTo>
                  <a:lnTo>
                    <a:pt x="674" y="474"/>
                  </a:lnTo>
                  <a:lnTo>
                    <a:pt x="674" y="478"/>
                  </a:lnTo>
                  <a:lnTo>
                    <a:pt x="670" y="482"/>
                  </a:lnTo>
                  <a:lnTo>
                    <a:pt x="666" y="486"/>
                  </a:lnTo>
                  <a:lnTo>
                    <a:pt x="662" y="486"/>
                  </a:lnTo>
                  <a:lnTo>
                    <a:pt x="658" y="486"/>
                  </a:lnTo>
                  <a:lnTo>
                    <a:pt x="652" y="488"/>
                  </a:lnTo>
                  <a:lnTo>
                    <a:pt x="648" y="490"/>
                  </a:lnTo>
                  <a:lnTo>
                    <a:pt x="646" y="492"/>
                  </a:lnTo>
                  <a:lnTo>
                    <a:pt x="646" y="492"/>
                  </a:lnTo>
                  <a:lnTo>
                    <a:pt x="632" y="494"/>
                  </a:lnTo>
                  <a:lnTo>
                    <a:pt x="618" y="490"/>
                  </a:lnTo>
                  <a:lnTo>
                    <a:pt x="606" y="486"/>
                  </a:lnTo>
                  <a:lnTo>
                    <a:pt x="602" y="484"/>
                  </a:lnTo>
                  <a:lnTo>
                    <a:pt x="610" y="480"/>
                  </a:lnTo>
                  <a:lnTo>
                    <a:pt x="622" y="478"/>
                  </a:lnTo>
                  <a:lnTo>
                    <a:pt x="636" y="476"/>
                  </a:lnTo>
                  <a:lnTo>
                    <a:pt x="642" y="476"/>
                  </a:lnTo>
                  <a:lnTo>
                    <a:pt x="646" y="474"/>
                  </a:lnTo>
                  <a:lnTo>
                    <a:pt x="648" y="472"/>
                  </a:lnTo>
                  <a:lnTo>
                    <a:pt x="648" y="468"/>
                  </a:lnTo>
                  <a:lnTo>
                    <a:pt x="648" y="466"/>
                  </a:lnTo>
                  <a:lnTo>
                    <a:pt x="648" y="466"/>
                  </a:lnTo>
                  <a:lnTo>
                    <a:pt x="646" y="462"/>
                  </a:lnTo>
                  <a:lnTo>
                    <a:pt x="646" y="458"/>
                  </a:lnTo>
                  <a:lnTo>
                    <a:pt x="646" y="456"/>
                  </a:lnTo>
                  <a:lnTo>
                    <a:pt x="646" y="454"/>
                  </a:lnTo>
                  <a:lnTo>
                    <a:pt x="648" y="452"/>
                  </a:lnTo>
                  <a:lnTo>
                    <a:pt x="650" y="448"/>
                  </a:lnTo>
                  <a:lnTo>
                    <a:pt x="652" y="444"/>
                  </a:lnTo>
                  <a:lnTo>
                    <a:pt x="656" y="440"/>
                  </a:lnTo>
                  <a:lnTo>
                    <a:pt x="660" y="434"/>
                  </a:lnTo>
                  <a:lnTo>
                    <a:pt x="662" y="430"/>
                  </a:lnTo>
                  <a:lnTo>
                    <a:pt x="664" y="428"/>
                  </a:lnTo>
                  <a:lnTo>
                    <a:pt x="664" y="426"/>
                  </a:lnTo>
                  <a:lnTo>
                    <a:pt x="668" y="422"/>
                  </a:lnTo>
                  <a:lnTo>
                    <a:pt x="668" y="418"/>
                  </a:lnTo>
                  <a:lnTo>
                    <a:pt x="668" y="416"/>
                  </a:lnTo>
                  <a:lnTo>
                    <a:pt x="666" y="416"/>
                  </a:lnTo>
                  <a:lnTo>
                    <a:pt x="666" y="414"/>
                  </a:lnTo>
                  <a:lnTo>
                    <a:pt x="664" y="414"/>
                  </a:lnTo>
                  <a:lnTo>
                    <a:pt x="662" y="414"/>
                  </a:lnTo>
                  <a:lnTo>
                    <a:pt x="660" y="412"/>
                  </a:lnTo>
                  <a:lnTo>
                    <a:pt x="658" y="412"/>
                  </a:lnTo>
                  <a:lnTo>
                    <a:pt x="656" y="410"/>
                  </a:lnTo>
                  <a:lnTo>
                    <a:pt x="656" y="408"/>
                  </a:lnTo>
                  <a:lnTo>
                    <a:pt x="656" y="400"/>
                  </a:lnTo>
                  <a:lnTo>
                    <a:pt x="656" y="384"/>
                  </a:lnTo>
                  <a:lnTo>
                    <a:pt x="656" y="368"/>
                  </a:lnTo>
                  <a:lnTo>
                    <a:pt x="656" y="354"/>
                  </a:lnTo>
                  <a:lnTo>
                    <a:pt x="656" y="348"/>
                  </a:lnTo>
                  <a:lnTo>
                    <a:pt x="658" y="342"/>
                  </a:lnTo>
                  <a:lnTo>
                    <a:pt x="658" y="336"/>
                  </a:lnTo>
                  <a:lnTo>
                    <a:pt x="656" y="330"/>
                  </a:lnTo>
                  <a:lnTo>
                    <a:pt x="654" y="324"/>
                  </a:lnTo>
                  <a:lnTo>
                    <a:pt x="652" y="320"/>
                  </a:lnTo>
                  <a:lnTo>
                    <a:pt x="650" y="318"/>
                  </a:lnTo>
                  <a:lnTo>
                    <a:pt x="650" y="318"/>
                  </a:lnTo>
                  <a:lnTo>
                    <a:pt x="650" y="292"/>
                  </a:lnTo>
                  <a:lnTo>
                    <a:pt x="656" y="286"/>
                  </a:lnTo>
                  <a:lnTo>
                    <a:pt x="658" y="274"/>
                  </a:lnTo>
                  <a:lnTo>
                    <a:pt x="670" y="262"/>
                  </a:lnTo>
                  <a:lnTo>
                    <a:pt x="672" y="258"/>
                  </a:lnTo>
                  <a:lnTo>
                    <a:pt x="670" y="256"/>
                  </a:lnTo>
                  <a:lnTo>
                    <a:pt x="666" y="252"/>
                  </a:lnTo>
                  <a:lnTo>
                    <a:pt x="664" y="250"/>
                  </a:lnTo>
                  <a:lnTo>
                    <a:pt x="660" y="250"/>
                  </a:lnTo>
                  <a:lnTo>
                    <a:pt x="660" y="248"/>
                  </a:lnTo>
                  <a:lnTo>
                    <a:pt x="634" y="252"/>
                  </a:lnTo>
                  <a:lnTo>
                    <a:pt x="630" y="246"/>
                  </a:lnTo>
                  <a:lnTo>
                    <a:pt x="620" y="250"/>
                  </a:lnTo>
                  <a:lnTo>
                    <a:pt x="614" y="258"/>
                  </a:lnTo>
                  <a:lnTo>
                    <a:pt x="610" y="268"/>
                  </a:lnTo>
                  <a:lnTo>
                    <a:pt x="610" y="278"/>
                  </a:lnTo>
                  <a:lnTo>
                    <a:pt x="610" y="280"/>
                  </a:lnTo>
                  <a:lnTo>
                    <a:pt x="608" y="286"/>
                  </a:lnTo>
                  <a:lnTo>
                    <a:pt x="604" y="292"/>
                  </a:lnTo>
                  <a:lnTo>
                    <a:pt x="602" y="296"/>
                  </a:lnTo>
                  <a:lnTo>
                    <a:pt x="598" y="300"/>
                  </a:lnTo>
                  <a:lnTo>
                    <a:pt x="594" y="302"/>
                  </a:lnTo>
                  <a:lnTo>
                    <a:pt x="592" y="304"/>
                  </a:lnTo>
                  <a:lnTo>
                    <a:pt x="592" y="304"/>
                  </a:lnTo>
                  <a:lnTo>
                    <a:pt x="584" y="316"/>
                  </a:lnTo>
                  <a:lnTo>
                    <a:pt x="580" y="332"/>
                  </a:lnTo>
                  <a:lnTo>
                    <a:pt x="580" y="350"/>
                  </a:lnTo>
                  <a:lnTo>
                    <a:pt x="582" y="364"/>
                  </a:lnTo>
                  <a:lnTo>
                    <a:pt x="582" y="370"/>
                  </a:lnTo>
                  <a:lnTo>
                    <a:pt x="582" y="370"/>
                  </a:lnTo>
                  <a:lnTo>
                    <a:pt x="584" y="374"/>
                  </a:lnTo>
                  <a:lnTo>
                    <a:pt x="586" y="376"/>
                  </a:lnTo>
                  <a:lnTo>
                    <a:pt x="586" y="382"/>
                  </a:lnTo>
                  <a:lnTo>
                    <a:pt x="588" y="386"/>
                  </a:lnTo>
                  <a:lnTo>
                    <a:pt x="590" y="392"/>
                  </a:lnTo>
                  <a:lnTo>
                    <a:pt x="590" y="396"/>
                  </a:lnTo>
                  <a:lnTo>
                    <a:pt x="590" y="400"/>
                  </a:lnTo>
                  <a:lnTo>
                    <a:pt x="588" y="402"/>
                  </a:lnTo>
                  <a:lnTo>
                    <a:pt x="586" y="404"/>
                  </a:lnTo>
                  <a:lnTo>
                    <a:pt x="584" y="404"/>
                  </a:lnTo>
                  <a:lnTo>
                    <a:pt x="584" y="404"/>
                  </a:lnTo>
                  <a:lnTo>
                    <a:pt x="584" y="404"/>
                  </a:lnTo>
                  <a:lnTo>
                    <a:pt x="552" y="374"/>
                  </a:lnTo>
                  <a:lnTo>
                    <a:pt x="516" y="370"/>
                  </a:lnTo>
                  <a:lnTo>
                    <a:pt x="512" y="380"/>
                  </a:lnTo>
                  <a:lnTo>
                    <a:pt x="516" y="388"/>
                  </a:lnTo>
                  <a:lnTo>
                    <a:pt x="516" y="404"/>
                  </a:lnTo>
                  <a:lnTo>
                    <a:pt x="494" y="420"/>
                  </a:lnTo>
                  <a:lnTo>
                    <a:pt x="496" y="410"/>
                  </a:lnTo>
                  <a:lnTo>
                    <a:pt x="496" y="402"/>
                  </a:lnTo>
                  <a:lnTo>
                    <a:pt x="498" y="398"/>
                  </a:lnTo>
                  <a:lnTo>
                    <a:pt x="498" y="396"/>
                  </a:lnTo>
                  <a:lnTo>
                    <a:pt x="490" y="396"/>
                  </a:lnTo>
                  <a:lnTo>
                    <a:pt x="482" y="404"/>
                  </a:lnTo>
                  <a:lnTo>
                    <a:pt x="478" y="414"/>
                  </a:lnTo>
                  <a:lnTo>
                    <a:pt x="456" y="412"/>
                  </a:lnTo>
                  <a:lnTo>
                    <a:pt x="448" y="412"/>
                  </a:lnTo>
                  <a:lnTo>
                    <a:pt x="442" y="414"/>
                  </a:lnTo>
                  <a:lnTo>
                    <a:pt x="438" y="416"/>
                  </a:lnTo>
                  <a:lnTo>
                    <a:pt x="434" y="418"/>
                  </a:lnTo>
                  <a:lnTo>
                    <a:pt x="432" y="420"/>
                  </a:lnTo>
                  <a:lnTo>
                    <a:pt x="432" y="420"/>
                  </a:lnTo>
                  <a:lnTo>
                    <a:pt x="432" y="400"/>
                  </a:lnTo>
                  <a:lnTo>
                    <a:pt x="426" y="400"/>
                  </a:lnTo>
                  <a:lnTo>
                    <a:pt x="420" y="404"/>
                  </a:lnTo>
                  <a:lnTo>
                    <a:pt x="410" y="410"/>
                  </a:lnTo>
                  <a:lnTo>
                    <a:pt x="400" y="416"/>
                  </a:lnTo>
                  <a:lnTo>
                    <a:pt x="392" y="420"/>
                  </a:lnTo>
                  <a:lnTo>
                    <a:pt x="390" y="422"/>
                  </a:lnTo>
                  <a:lnTo>
                    <a:pt x="372" y="428"/>
                  </a:lnTo>
                  <a:lnTo>
                    <a:pt x="360" y="436"/>
                  </a:lnTo>
                  <a:lnTo>
                    <a:pt x="352" y="448"/>
                  </a:lnTo>
                  <a:lnTo>
                    <a:pt x="350" y="456"/>
                  </a:lnTo>
                  <a:lnTo>
                    <a:pt x="350" y="458"/>
                  </a:lnTo>
                  <a:lnTo>
                    <a:pt x="348" y="466"/>
                  </a:lnTo>
                  <a:lnTo>
                    <a:pt x="348" y="470"/>
                  </a:lnTo>
                  <a:lnTo>
                    <a:pt x="346" y="470"/>
                  </a:lnTo>
                  <a:lnTo>
                    <a:pt x="344" y="472"/>
                  </a:lnTo>
                  <a:lnTo>
                    <a:pt x="342" y="470"/>
                  </a:lnTo>
                  <a:lnTo>
                    <a:pt x="340" y="470"/>
                  </a:lnTo>
                  <a:lnTo>
                    <a:pt x="340" y="468"/>
                  </a:lnTo>
                  <a:lnTo>
                    <a:pt x="338" y="466"/>
                  </a:lnTo>
                  <a:lnTo>
                    <a:pt x="338" y="466"/>
                  </a:lnTo>
                  <a:lnTo>
                    <a:pt x="324" y="460"/>
                  </a:lnTo>
                  <a:lnTo>
                    <a:pt x="324" y="446"/>
                  </a:lnTo>
                  <a:lnTo>
                    <a:pt x="330" y="440"/>
                  </a:lnTo>
                  <a:lnTo>
                    <a:pt x="334" y="436"/>
                  </a:lnTo>
                  <a:lnTo>
                    <a:pt x="336" y="432"/>
                  </a:lnTo>
                  <a:lnTo>
                    <a:pt x="336" y="428"/>
                  </a:lnTo>
                  <a:lnTo>
                    <a:pt x="336" y="426"/>
                  </a:lnTo>
                  <a:lnTo>
                    <a:pt x="336" y="424"/>
                  </a:lnTo>
                  <a:lnTo>
                    <a:pt x="334" y="424"/>
                  </a:lnTo>
                  <a:lnTo>
                    <a:pt x="334" y="418"/>
                  </a:lnTo>
                  <a:lnTo>
                    <a:pt x="330" y="414"/>
                  </a:lnTo>
                  <a:lnTo>
                    <a:pt x="328" y="410"/>
                  </a:lnTo>
                  <a:lnTo>
                    <a:pt x="322" y="408"/>
                  </a:lnTo>
                  <a:lnTo>
                    <a:pt x="318" y="406"/>
                  </a:lnTo>
                  <a:lnTo>
                    <a:pt x="314" y="404"/>
                  </a:lnTo>
                  <a:lnTo>
                    <a:pt x="310" y="404"/>
                  </a:lnTo>
                  <a:lnTo>
                    <a:pt x="308" y="404"/>
                  </a:lnTo>
                  <a:lnTo>
                    <a:pt x="306" y="404"/>
                  </a:lnTo>
                  <a:lnTo>
                    <a:pt x="304" y="406"/>
                  </a:lnTo>
                  <a:lnTo>
                    <a:pt x="300" y="406"/>
                  </a:lnTo>
                  <a:lnTo>
                    <a:pt x="296" y="408"/>
                  </a:lnTo>
                  <a:lnTo>
                    <a:pt x="292" y="408"/>
                  </a:lnTo>
                  <a:lnTo>
                    <a:pt x="290" y="408"/>
                  </a:lnTo>
                  <a:lnTo>
                    <a:pt x="288" y="408"/>
                  </a:lnTo>
                  <a:lnTo>
                    <a:pt x="300" y="416"/>
                  </a:lnTo>
                  <a:lnTo>
                    <a:pt x="300" y="440"/>
                  </a:lnTo>
                  <a:lnTo>
                    <a:pt x="300" y="454"/>
                  </a:lnTo>
                  <a:lnTo>
                    <a:pt x="302" y="454"/>
                  </a:lnTo>
                  <a:lnTo>
                    <a:pt x="302" y="456"/>
                  </a:lnTo>
                  <a:lnTo>
                    <a:pt x="304" y="460"/>
                  </a:lnTo>
                  <a:lnTo>
                    <a:pt x="306" y="462"/>
                  </a:lnTo>
                  <a:lnTo>
                    <a:pt x="306" y="464"/>
                  </a:lnTo>
                  <a:lnTo>
                    <a:pt x="308" y="466"/>
                  </a:lnTo>
                  <a:lnTo>
                    <a:pt x="306" y="476"/>
                  </a:lnTo>
                  <a:lnTo>
                    <a:pt x="306" y="482"/>
                  </a:lnTo>
                  <a:lnTo>
                    <a:pt x="304" y="486"/>
                  </a:lnTo>
                  <a:lnTo>
                    <a:pt x="302" y="490"/>
                  </a:lnTo>
                  <a:lnTo>
                    <a:pt x="302" y="490"/>
                  </a:lnTo>
                  <a:lnTo>
                    <a:pt x="292" y="486"/>
                  </a:lnTo>
                  <a:lnTo>
                    <a:pt x="284" y="480"/>
                  </a:lnTo>
                  <a:lnTo>
                    <a:pt x="278" y="480"/>
                  </a:lnTo>
                  <a:lnTo>
                    <a:pt x="262" y="498"/>
                  </a:lnTo>
                  <a:lnTo>
                    <a:pt x="246" y="510"/>
                  </a:lnTo>
                  <a:lnTo>
                    <a:pt x="244" y="514"/>
                  </a:lnTo>
                  <a:lnTo>
                    <a:pt x="244" y="518"/>
                  </a:lnTo>
                  <a:lnTo>
                    <a:pt x="248" y="522"/>
                  </a:lnTo>
                  <a:lnTo>
                    <a:pt x="250" y="524"/>
                  </a:lnTo>
                  <a:lnTo>
                    <a:pt x="254" y="528"/>
                  </a:lnTo>
                  <a:lnTo>
                    <a:pt x="256" y="530"/>
                  </a:lnTo>
                  <a:lnTo>
                    <a:pt x="258" y="530"/>
                  </a:lnTo>
                  <a:lnTo>
                    <a:pt x="256" y="538"/>
                  </a:lnTo>
                  <a:lnTo>
                    <a:pt x="232" y="540"/>
                  </a:lnTo>
                  <a:lnTo>
                    <a:pt x="220" y="526"/>
                  </a:lnTo>
                  <a:lnTo>
                    <a:pt x="216" y="514"/>
                  </a:lnTo>
                  <a:lnTo>
                    <a:pt x="206" y="508"/>
                  </a:lnTo>
                  <a:lnTo>
                    <a:pt x="202" y="518"/>
                  </a:lnTo>
                  <a:lnTo>
                    <a:pt x="208" y="534"/>
                  </a:lnTo>
                  <a:lnTo>
                    <a:pt x="218" y="554"/>
                  </a:lnTo>
                  <a:lnTo>
                    <a:pt x="218" y="558"/>
                  </a:lnTo>
                  <a:lnTo>
                    <a:pt x="216" y="560"/>
                  </a:lnTo>
                  <a:lnTo>
                    <a:pt x="216" y="562"/>
                  </a:lnTo>
                  <a:lnTo>
                    <a:pt x="212" y="562"/>
                  </a:lnTo>
                  <a:lnTo>
                    <a:pt x="210" y="560"/>
                  </a:lnTo>
                  <a:lnTo>
                    <a:pt x="208" y="560"/>
                  </a:lnTo>
                  <a:lnTo>
                    <a:pt x="208" y="560"/>
                  </a:lnTo>
                  <a:lnTo>
                    <a:pt x="198" y="548"/>
                  </a:lnTo>
                  <a:lnTo>
                    <a:pt x="182" y="540"/>
                  </a:lnTo>
                  <a:lnTo>
                    <a:pt x="182" y="540"/>
                  </a:lnTo>
                  <a:lnTo>
                    <a:pt x="182" y="536"/>
                  </a:lnTo>
                  <a:lnTo>
                    <a:pt x="182" y="532"/>
                  </a:lnTo>
                  <a:lnTo>
                    <a:pt x="182" y="528"/>
                  </a:lnTo>
                  <a:lnTo>
                    <a:pt x="182" y="524"/>
                  </a:lnTo>
                  <a:lnTo>
                    <a:pt x="184" y="520"/>
                  </a:lnTo>
                  <a:lnTo>
                    <a:pt x="186" y="518"/>
                  </a:lnTo>
                  <a:lnTo>
                    <a:pt x="186" y="514"/>
                  </a:lnTo>
                  <a:lnTo>
                    <a:pt x="186" y="510"/>
                  </a:lnTo>
                  <a:lnTo>
                    <a:pt x="186" y="508"/>
                  </a:lnTo>
                  <a:lnTo>
                    <a:pt x="186" y="504"/>
                  </a:lnTo>
                  <a:lnTo>
                    <a:pt x="186" y="504"/>
                  </a:lnTo>
                  <a:lnTo>
                    <a:pt x="162" y="484"/>
                  </a:lnTo>
                  <a:lnTo>
                    <a:pt x="156" y="468"/>
                  </a:lnTo>
                  <a:lnTo>
                    <a:pt x="176" y="476"/>
                  </a:lnTo>
                  <a:lnTo>
                    <a:pt x="182" y="482"/>
                  </a:lnTo>
                  <a:lnTo>
                    <a:pt x="198" y="488"/>
                  </a:lnTo>
                  <a:lnTo>
                    <a:pt x="210" y="498"/>
                  </a:lnTo>
                  <a:lnTo>
                    <a:pt x="220" y="502"/>
                  </a:lnTo>
                  <a:lnTo>
                    <a:pt x="232" y="500"/>
                  </a:lnTo>
                  <a:lnTo>
                    <a:pt x="242" y="496"/>
                  </a:lnTo>
                  <a:lnTo>
                    <a:pt x="246" y="494"/>
                  </a:lnTo>
                  <a:lnTo>
                    <a:pt x="258" y="480"/>
                  </a:lnTo>
                  <a:lnTo>
                    <a:pt x="266" y="466"/>
                  </a:lnTo>
                  <a:lnTo>
                    <a:pt x="268" y="452"/>
                  </a:lnTo>
                  <a:lnTo>
                    <a:pt x="268" y="446"/>
                  </a:lnTo>
                  <a:lnTo>
                    <a:pt x="266" y="442"/>
                  </a:lnTo>
                  <a:lnTo>
                    <a:pt x="262" y="438"/>
                  </a:lnTo>
                  <a:lnTo>
                    <a:pt x="256" y="436"/>
                  </a:lnTo>
                  <a:lnTo>
                    <a:pt x="252" y="432"/>
                  </a:lnTo>
                  <a:lnTo>
                    <a:pt x="246" y="432"/>
                  </a:lnTo>
                  <a:lnTo>
                    <a:pt x="242" y="430"/>
                  </a:lnTo>
                  <a:lnTo>
                    <a:pt x="238" y="430"/>
                  </a:lnTo>
                  <a:lnTo>
                    <a:pt x="236" y="428"/>
                  </a:lnTo>
                  <a:lnTo>
                    <a:pt x="230" y="412"/>
                  </a:lnTo>
                  <a:lnTo>
                    <a:pt x="218" y="396"/>
                  </a:lnTo>
                  <a:lnTo>
                    <a:pt x="204" y="388"/>
                  </a:lnTo>
                  <a:lnTo>
                    <a:pt x="190" y="384"/>
                  </a:lnTo>
                  <a:lnTo>
                    <a:pt x="176" y="382"/>
                  </a:lnTo>
                  <a:lnTo>
                    <a:pt x="168" y="382"/>
                  </a:lnTo>
                  <a:lnTo>
                    <a:pt x="164" y="382"/>
                  </a:lnTo>
                  <a:lnTo>
                    <a:pt x="162" y="380"/>
                  </a:lnTo>
                  <a:lnTo>
                    <a:pt x="160" y="376"/>
                  </a:lnTo>
                  <a:lnTo>
                    <a:pt x="156" y="374"/>
                  </a:lnTo>
                  <a:lnTo>
                    <a:pt x="154" y="372"/>
                  </a:lnTo>
                  <a:lnTo>
                    <a:pt x="150" y="372"/>
                  </a:lnTo>
                  <a:lnTo>
                    <a:pt x="150" y="370"/>
                  </a:lnTo>
                  <a:lnTo>
                    <a:pt x="152" y="364"/>
                  </a:lnTo>
                  <a:lnTo>
                    <a:pt x="162" y="368"/>
                  </a:lnTo>
                  <a:lnTo>
                    <a:pt x="168" y="364"/>
                  </a:lnTo>
                  <a:lnTo>
                    <a:pt x="148" y="354"/>
                  </a:lnTo>
                  <a:lnTo>
                    <a:pt x="140" y="364"/>
                  </a:lnTo>
                  <a:lnTo>
                    <a:pt x="132" y="364"/>
                  </a:lnTo>
                  <a:lnTo>
                    <a:pt x="132" y="370"/>
                  </a:lnTo>
                  <a:lnTo>
                    <a:pt x="130" y="374"/>
                  </a:lnTo>
                  <a:lnTo>
                    <a:pt x="128" y="378"/>
                  </a:lnTo>
                  <a:lnTo>
                    <a:pt x="124" y="380"/>
                  </a:lnTo>
                  <a:lnTo>
                    <a:pt x="122" y="382"/>
                  </a:lnTo>
                  <a:lnTo>
                    <a:pt x="120" y="384"/>
                  </a:lnTo>
                  <a:lnTo>
                    <a:pt x="118" y="384"/>
                  </a:lnTo>
                  <a:lnTo>
                    <a:pt x="110" y="402"/>
                  </a:lnTo>
                  <a:lnTo>
                    <a:pt x="110" y="420"/>
                  </a:lnTo>
                  <a:lnTo>
                    <a:pt x="130" y="440"/>
                  </a:lnTo>
                  <a:lnTo>
                    <a:pt x="130" y="470"/>
                  </a:lnTo>
                  <a:lnTo>
                    <a:pt x="118" y="484"/>
                  </a:lnTo>
                  <a:lnTo>
                    <a:pt x="126" y="502"/>
                  </a:lnTo>
                  <a:lnTo>
                    <a:pt x="122" y="556"/>
                  </a:lnTo>
                  <a:lnTo>
                    <a:pt x="122" y="562"/>
                  </a:lnTo>
                  <a:lnTo>
                    <a:pt x="122" y="568"/>
                  </a:lnTo>
                  <a:lnTo>
                    <a:pt x="124" y="572"/>
                  </a:lnTo>
                  <a:lnTo>
                    <a:pt x="126" y="574"/>
                  </a:lnTo>
                  <a:lnTo>
                    <a:pt x="126" y="576"/>
                  </a:lnTo>
                  <a:lnTo>
                    <a:pt x="126" y="576"/>
                  </a:lnTo>
                  <a:lnTo>
                    <a:pt x="132" y="592"/>
                  </a:lnTo>
                  <a:lnTo>
                    <a:pt x="134" y="606"/>
                  </a:lnTo>
                  <a:lnTo>
                    <a:pt x="132" y="614"/>
                  </a:lnTo>
                  <a:lnTo>
                    <a:pt x="130" y="616"/>
                  </a:lnTo>
                  <a:lnTo>
                    <a:pt x="96" y="650"/>
                  </a:lnTo>
                  <a:lnTo>
                    <a:pt x="100" y="654"/>
                  </a:lnTo>
                  <a:lnTo>
                    <a:pt x="106" y="658"/>
                  </a:lnTo>
                  <a:lnTo>
                    <a:pt x="110" y="660"/>
                  </a:lnTo>
                  <a:lnTo>
                    <a:pt x="116" y="662"/>
                  </a:lnTo>
                  <a:lnTo>
                    <a:pt x="122" y="662"/>
                  </a:lnTo>
                  <a:lnTo>
                    <a:pt x="124" y="662"/>
                  </a:lnTo>
                  <a:lnTo>
                    <a:pt x="126" y="662"/>
                  </a:lnTo>
                  <a:lnTo>
                    <a:pt x="122" y="662"/>
                  </a:lnTo>
                  <a:lnTo>
                    <a:pt x="118" y="664"/>
                  </a:lnTo>
                  <a:lnTo>
                    <a:pt x="114" y="666"/>
                  </a:lnTo>
                  <a:lnTo>
                    <a:pt x="112" y="668"/>
                  </a:lnTo>
                  <a:lnTo>
                    <a:pt x="110" y="668"/>
                  </a:lnTo>
                  <a:lnTo>
                    <a:pt x="104" y="668"/>
                  </a:lnTo>
                  <a:lnTo>
                    <a:pt x="98" y="670"/>
                  </a:lnTo>
                  <a:lnTo>
                    <a:pt x="94" y="672"/>
                  </a:lnTo>
                  <a:lnTo>
                    <a:pt x="90" y="674"/>
                  </a:lnTo>
                  <a:lnTo>
                    <a:pt x="86" y="676"/>
                  </a:lnTo>
                  <a:lnTo>
                    <a:pt x="84" y="678"/>
                  </a:lnTo>
                  <a:lnTo>
                    <a:pt x="84" y="678"/>
                  </a:lnTo>
                  <a:lnTo>
                    <a:pt x="78" y="674"/>
                  </a:lnTo>
                  <a:lnTo>
                    <a:pt x="68" y="672"/>
                  </a:lnTo>
                  <a:lnTo>
                    <a:pt x="60" y="672"/>
                  </a:lnTo>
                  <a:lnTo>
                    <a:pt x="54" y="674"/>
                  </a:lnTo>
                  <a:lnTo>
                    <a:pt x="50" y="678"/>
                  </a:lnTo>
                  <a:lnTo>
                    <a:pt x="46" y="680"/>
                  </a:lnTo>
                  <a:lnTo>
                    <a:pt x="44" y="682"/>
                  </a:lnTo>
                  <a:lnTo>
                    <a:pt x="44" y="684"/>
                  </a:lnTo>
                  <a:lnTo>
                    <a:pt x="42" y="686"/>
                  </a:lnTo>
                  <a:lnTo>
                    <a:pt x="42" y="686"/>
                  </a:lnTo>
                  <a:lnTo>
                    <a:pt x="40" y="690"/>
                  </a:lnTo>
                  <a:lnTo>
                    <a:pt x="40" y="694"/>
                  </a:lnTo>
                  <a:lnTo>
                    <a:pt x="40" y="698"/>
                  </a:lnTo>
                  <a:lnTo>
                    <a:pt x="40" y="702"/>
                  </a:lnTo>
                  <a:lnTo>
                    <a:pt x="40" y="704"/>
                  </a:lnTo>
                  <a:lnTo>
                    <a:pt x="40" y="706"/>
                  </a:lnTo>
                  <a:lnTo>
                    <a:pt x="46" y="710"/>
                  </a:lnTo>
                  <a:lnTo>
                    <a:pt x="48" y="720"/>
                  </a:lnTo>
                  <a:lnTo>
                    <a:pt x="48" y="726"/>
                  </a:lnTo>
                  <a:lnTo>
                    <a:pt x="48" y="730"/>
                  </a:lnTo>
                  <a:lnTo>
                    <a:pt x="46" y="734"/>
                  </a:lnTo>
                  <a:lnTo>
                    <a:pt x="46" y="736"/>
                  </a:lnTo>
                  <a:lnTo>
                    <a:pt x="44" y="738"/>
                  </a:lnTo>
                  <a:lnTo>
                    <a:pt x="44" y="738"/>
                  </a:lnTo>
                  <a:lnTo>
                    <a:pt x="42" y="738"/>
                  </a:lnTo>
                  <a:lnTo>
                    <a:pt x="38" y="736"/>
                  </a:lnTo>
                  <a:lnTo>
                    <a:pt x="34" y="734"/>
                  </a:lnTo>
                  <a:lnTo>
                    <a:pt x="30" y="732"/>
                  </a:lnTo>
                  <a:lnTo>
                    <a:pt x="30" y="730"/>
                  </a:lnTo>
                  <a:lnTo>
                    <a:pt x="28" y="730"/>
                  </a:lnTo>
                  <a:lnTo>
                    <a:pt x="20" y="722"/>
                  </a:lnTo>
                  <a:lnTo>
                    <a:pt x="8" y="736"/>
                  </a:lnTo>
                  <a:lnTo>
                    <a:pt x="4" y="738"/>
                  </a:lnTo>
                  <a:lnTo>
                    <a:pt x="4" y="744"/>
                  </a:lnTo>
                  <a:lnTo>
                    <a:pt x="2" y="750"/>
                  </a:lnTo>
                  <a:lnTo>
                    <a:pt x="2" y="756"/>
                  </a:lnTo>
                  <a:lnTo>
                    <a:pt x="0" y="764"/>
                  </a:lnTo>
                  <a:lnTo>
                    <a:pt x="0" y="778"/>
                  </a:lnTo>
                  <a:lnTo>
                    <a:pt x="2" y="780"/>
                  </a:lnTo>
                  <a:lnTo>
                    <a:pt x="4" y="782"/>
                  </a:lnTo>
                  <a:lnTo>
                    <a:pt x="8" y="782"/>
                  </a:lnTo>
                  <a:lnTo>
                    <a:pt x="8" y="782"/>
                  </a:lnTo>
                  <a:lnTo>
                    <a:pt x="14" y="782"/>
                  </a:lnTo>
                  <a:lnTo>
                    <a:pt x="18" y="782"/>
                  </a:lnTo>
                  <a:lnTo>
                    <a:pt x="20" y="780"/>
                  </a:lnTo>
                  <a:lnTo>
                    <a:pt x="22" y="780"/>
                  </a:lnTo>
                  <a:lnTo>
                    <a:pt x="22" y="782"/>
                  </a:lnTo>
                  <a:lnTo>
                    <a:pt x="24" y="784"/>
                  </a:lnTo>
                  <a:lnTo>
                    <a:pt x="26" y="786"/>
                  </a:lnTo>
                  <a:lnTo>
                    <a:pt x="30" y="788"/>
                  </a:lnTo>
                  <a:lnTo>
                    <a:pt x="32" y="790"/>
                  </a:lnTo>
                  <a:lnTo>
                    <a:pt x="34" y="792"/>
                  </a:lnTo>
                  <a:lnTo>
                    <a:pt x="36" y="796"/>
                  </a:lnTo>
                  <a:lnTo>
                    <a:pt x="38" y="802"/>
                  </a:lnTo>
                  <a:lnTo>
                    <a:pt x="40" y="806"/>
                  </a:lnTo>
                  <a:lnTo>
                    <a:pt x="42" y="810"/>
                  </a:lnTo>
                  <a:lnTo>
                    <a:pt x="44" y="814"/>
                  </a:lnTo>
                  <a:lnTo>
                    <a:pt x="44" y="814"/>
                  </a:lnTo>
                  <a:lnTo>
                    <a:pt x="46" y="820"/>
                  </a:lnTo>
                  <a:lnTo>
                    <a:pt x="44" y="824"/>
                  </a:lnTo>
                  <a:lnTo>
                    <a:pt x="42" y="828"/>
                  </a:lnTo>
                  <a:lnTo>
                    <a:pt x="40" y="830"/>
                  </a:lnTo>
                  <a:lnTo>
                    <a:pt x="38" y="832"/>
                  </a:lnTo>
                  <a:lnTo>
                    <a:pt x="36" y="832"/>
                  </a:lnTo>
                  <a:lnTo>
                    <a:pt x="36" y="832"/>
                  </a:lnTo>
                  <a:lnTo>
                    <a:pt x="40" y="834"/>
                  </a:lnTo>
                  <a:lnTo>
                    <a:pt x="42" y="838"/>
                  </a:lnTo>
                  <a:lnTo>
                    <a:pt x="46" y="842"/>
                  </a:lnTo>
                  <a:lnTo>
                    <a:pt x="50" y="846"/>
                  </a:lnTo>
                  <a:lnTo>
                    <a:pt x="52" y="852"/>
                  </a:lnTo>
                  <a:lnTo>
                    <a:pt x="54" y="856"/>
                  </a:lnTo>
                  <a:lnTo>
                    <a:pt x="56" y="858"/>
                  </a:lnTo>
                  <a:lnTo>
                    <a:pt x="56" y="860"/>
                  </a:lnTo>
                  <a:lnTo>
                    <a:pt x="58" y="866"/>
                  </a:lnTo>
                  <a:lnTo>
                    <a:pt x="60" y="872"/>
                  </a:lnTo>
                  <a:lnTo>
                    <a:pt x="62" y="874"/>
                  </a:lnTo>
                  <a:lnTo>
                    <a:pt x="62" y="876"/>
                  </a:lnTo>
                  <a:lnTo>
                    <a:pt x="60" y="878"/>
                  </a:lnTo>
                  <a:lnTo>
                    <a:pt x="60" y="878"/>
                  </a:lnTo>
                  <a:lnTo>
                    <a:pt x="60" y="878"/>
                  </a:lnTo>
                  <a:lnTo>
                    <a:pt x="60" y="878"/>
                  </a:lnTo>
                  <a:lnTo>
                    <a:pt x="38" y="892"/>
                  </a:lnTo>
                  <a:lnTo>
                    <a:pt x="38" y="894"/>
                  </a:lnTo>
                  <a:lnTo>
                    <a:pt x="36" y="894"/>
                  </a:lnTo>
                  <a:lnTo>
                    <a:pt x="34" y="894"/>
                  </a:lnTo>
                  <a:lnTo>
                    <a:pt x="32" y="892"/>
                  </a:lnTo>
                  <a:lnTo>
                    <a:pt x="32" y="894"/>
                  </a:lnTo>
                  <a:lnTo>
                    <a:pt x="30" y="898"/>
                  </a:lnTo>
                  <a:lnTo>
                    <a:pt x="28" y="902"/>
                  </a:lnTo>
                  <a:lnTo>
                    <a:pt x="30" y="906"/>
                  </a:lnTo>
                  <a:lnTo>
                    <a:pt x="30" y="908"/>
                  </a:lnTo>
                  <a:lnTo>
                    <a:pt x="32" y="908"/>
                  </a:lnTo>
                  <a:lnTo>
                    <a:pt x="32" y="908"/>
                  </a:lnTo>
                  <a:lnTo>
                    <a:pt x="28" y="908"/>
                  </a:lnTo>
                  <a:lnTo>
                    <a:pt x="26" y="910"/>
                  </a:lnTo>
                  <a:lnTo>
                    <a:pt x="24" y="910"/>
                  </a:lnTo>
                  <a:lnTo>
                    <a:pt x="22" y="912"/>
                  </a:lnTo>
                  <a:lnTo>
                    <a:pt x="22" y="912"/>
                  </a:lnTo>
                  <a:lnTo>
                    <a:pt x="28" y="918"/>
                  </a:lnTo>
                  <a:lnTo>
                    <a:pt x="28" y="918"/>
                  </a:lnTo>
                  <a:lnTo>
                    <a:pt x="30" y="916"/>
                  </a:lnTo>
                  <a:lnTo>
                    <a:pt x="34" y="914"/>
                  </a:lnTo>
                  <a:lnTo>
                    <a:pt x="40" y="914"/>
                  </a:lnTo>
                  <a:lnTo>
                    <a:pt x="46" y="914"/>
                  </a:lnTo>
                  <a:lnTo>
                    <a:pt x="50" y="914"/>
                  </a:lnTo>
                  <a:lnTo>
                    <a:pt x="56" y="916"/>
                  </a:lnTo>
                  <a:lnTo>
                    <a:pt x="58" y="916"/>
                  </a:lnTo>
                  <a:lnTo>
                    <a:pt x="60" y="918"/>
                  </a:lnTo>
                  <a:lnTo>
                    <a:pt x="64" y="918"/>
                  </a:lnTo>
                  <a:lnTo>
                    <a:pt x="68" y="918"/>
                  </a:lnTo>
                  <a:lnTo>
                    <a:pt x="74" y="918"/>
                  </a:lnTo>
                  <a:lnTo>
                    <a:pt x="76" y="916"/>
                  </a:lnTo>
                  <a:lnTo>
                    <a:pt x="78" y="916"/>
                  </a:lnTo>
                  <a:lnTo>
                    <a:pt x="80" y="912"/>
                  </a:lnTo>
                  <a:lnTo>
                    <a:pt x="80" y="912"/>
                  </a:lnTo>
                  <a:lnTo>
                    <a:pt x="84" y="914"/>
                  </a:lnTo>
                  <a:lnTo>
                    <a:pt x="88" y="916"/>
                  </a:lnTo>
                  <a:lnTo>
                    <a:pt x="92" y="918"/>
                  </a:lnTo>
                  <a:lnTo>
                    <a:pt x="96" y="922"/>
                  </a:lnTo>
                  <a:lnTo>
                    <a:pt x="100" y="926"/>
                  </a:lnTo>
                  <a:lnTo>
                    <a:pt x="100" y="928"/>
                  </a:lnTo>
                  <a:lnTo>
                    <a:pt x="102" y="930"/>
                  </a:lnTo>
                  <a:lnTo>
                    <a:pt x="104" y="934"/>
                  </a:lnTo>
                  <a:lnTo>
                    <a:pt x="106" y="940"/>
                  </a:lnTo>
                  <a:lnTo>
                    <a:pt x="106" y="946"/>
                  </a:lnTo>
                  <a:lnTo>
                    <a:pt x="106" y="952"/>
                  </a:lnTo>
                  <a:lnTo>
                    <a:pt x="104" y="960"/>
                  </a:lnTo>
                  <a:lnTo>
                    <a:pt x="104" y="966"/>
                  </a:lnTo>
                  <a:lnTo>
                    <a:pt x="104" y="970"/>
                  </a:lnTo>
                  <a:lnTo>
                    <a:pt x="106" y="972"/>
                  </a:lnTo>
                  <a:lnTo>
                    <a:pt x="108" y="974"/>
                  </a:lnTo>
                  <a:lnTo>
                    <a:pt x="110" y="976"/>
                  </a:lnTo>
                  <a:lnTo>
                    <a:pt x="112" y="972"/>
                  </a:lnTo>
                  <a:lnTo>
                    <a:pt x="114" y="970"/>
                  </a:lnTo>
                  <a:lnTo>
                    <a:pt x="114" y="970"/>
                  </a:lnTo>
                  <a:lnTo>
                    <a:pt x="116" y="970"/>
                  </a:lnTo>
                  <a:lnTo>
                    <a:pt x="120" y="968"/>
                  </a:lnTo>
                  <a:lnTo>
                    <a:pt x="124" y="966"/>
                  </a:lnTo>
                  <a:lnTo>
                    <a:pt x="128" y="966"/>
                  </a:lnTo>
                  <a:lnTo>
                    <a:pt x="130" y="966"/>
                  </a:lnTo>
                  <a:lnTo>
                    <a:pt x="140" y="964"/>
                  </a:lnTo>
                  <a:lnTo>
                    <a:pt x="150" y="968"/>
                  </a:lnTo>
                  <a:lnTo>
                    <a:pt x="158" y="972"/>
                  </a:lnTo>
                  <a:lnTo>
                    <a:pt x="162" y="974"/>
                  </a:lnTo>
                  <a:lnTo>
                    <a:pt x="158" y="976"/>
                  </a:lnTo>
                  <a:lnTo>
                    <a:pt x="164" y="976"/>
                  </a:lnTo>
                  <a:lnTo>
                    <a:pt x="170" y="974"/>
                  </a:lnTo>
                  <a:lnTo>
                    <a:pt x="174" y="974"/>
                  </a:lnTo>
                  <a:lnTo>
                    <a:pt x="176" y="976"/>
                  </a:lnTo>
                  <a:lnTo>
                    <a:pt x="180" y="976"/>
                  </a:lnTo>
                  <a:lnTo>
                    <a:pt x="180" y="978"/>
                  </a:lnTo>
                  <a:lnTo>
                    <a:pt x="182" y="978"/>
                  </a:lnTo>
                  <a:lnTo>
                    <a:pt x="180" y="978"/>
                  </a:lnTo>
                  <a:lnTo>
                    <a:pt x="178" y="980"/>
                  </a:lnTo>
                  <a:lnTo>
                    <a:pt x="176" y="984"/>
                  </a:lnTo>
                  <a:lnTo>
                    <a:pt x="174" y="986"/>
                  </a:lnTo>
                  <a:lnTo>
                    <a:pt x="174" y="988"/>
                  </a:lnTo>
                  <a:lnTo>
                    <a:pt x="174" y="990"/>
                  </a:lnTo>
                  <a:lnTo>
                    <a:pt x="174" y="992"/>
                  </a:lnTo>
                  <a:lnTo>
                    <a:pt x="174" y="998"/>
                  </a:lnTo>
                  <a:lnTo>
                    <a:pt x="178" y="1000"/>
                  </a:lnTo>
                  <a:lnTo>
                    <a:pt x="182" y="998"/>
                  </a:lnTo>
                  <a:lnTo>
                    <a:pt x="186" y="996"/>
                  </a:lnTo>
                  <a:lnTo>
                    <a:pt x="190" y="992"/>
                  </a:lnTo>
                  <a:lnTo>
                    <a:pt x="192" y="988"/>
                  </a:lnTo>
                  <a:lnTo>
                    <a:pt x="194" y="986"/>
                  </a:lnTo>
                  <a:lnTo>
                    <a:pt x="194" y="984"/>
                  </a:lnTo>
                  <a:lnTo>
                    <a:pt x="192" y="984"/>
                  </a:lnTo>
                  <a:lnTo>
                    <a:pt x="190" y="982"/>
                  </a:lnTo>
                  <a:lnTo>
                    <a:pt x="188" y="980"/>
                  </a:lnTo>
                  <a:lnTo>
                    <a:pt x="186" y="978"/>
                  </a:lnTo>
                  <a:lnTo>
                    <a:pt x="186" y="974"/>
                  </a:lnTo>
                  <a:lnTo>
                    <a:pt x="186" y="972"/>
                  </a:lnTo>
                  <a:lnTo>
                    <a:pt x="186" y="970"/>
                  </a:lnTo>
                  <a:lnTo>
                    <a:pt x="188" y="966"/>
                  </a:lnTo>
                  <a:lnTo>
                    <a:pt x="192" y="964"/>
                  </a:lnTo>
                  <a:lnTo>
                    <a:pt x="196" y="962"/>
                  </a:lnTo>
                  <a:lnTo>
                    <a:pt x="200" y="960"/>
                  </a:lnTo>
                  <a:lnTo>
                    <a:pt x="202" y="960"/>
                  </a:lnTo>
                  <a:lnTo>
                    <a:pt x="206" y="958"/>
                  </a:lnTo>
                  <a:lnTo>
                    <a:pt x="210" y="960"/>
                  </a:lnTo>
                  <a:lnTo>
                    <a:pt x="214" y="962"/>
                  </a:lnTo>
                  <a:lnTo>
                    <a:pt x="216" y="968"/>
                  </a:lnTo>
                  <a:lnTo>
                    <a:pt x="216" y="972"/>
                  </a:lnTo>
                  <a:lnTo>
                    <a:pt x="214" y="974"/>
                  </a:lnTo>
                  <a:lnTo>
                    <a:pt x="212" y="974"/>
                  </a:lnTo>
                  <a:lnTo>
                    <a:pt x="210" y="976"/>
                  </a:lnTo>
                  <a:lnTo>
                    <a:pt x="210" y="976"/>
                  </a:lnTo>
                  <a:lnTo>
                    <a:pt x="206" y="976"/>
                  </a:lnTo>
                  <a:lnTo>
                    <a:pt x="202" y="976"/>
                  </a:lnTo>
                  <a:lnTo>
                    <a:pt x="200" y="978"/>
                  </a:lnTo>
                  <a:lnTo>
                    <a:pt x="200" y="980"/>
                  </a:lnTo>
                  <a:lnTo>
                    <a:pt x="200" y="980"/>
                  </a:lnTo>
                  <a:lnTo>
                    <a:pt x="198" y="984"/>
                  </a:lnTo>
                  <a:lnTo>
                    <a:pt x="200" y="988"/>
                  </a:lnTo>
                  <a:lnTo>
                    <a:pt x="200" y="990"/>
                  </a:lnTo>
                  <a:lnTo>
                    <a:pt x="202" y="992"/>
                  </a:lnTo>
                  <a:lnTo>
                    <a:pt x="204" y="994"/>
                  </a:lnTo>
                  <a:lnTo>
                    <a:pt x="208" y="996"/>
                  </a:lnTo>
                  <a:lnTo>
                    <a:pt x="210" y="998"/>
                  </a:lnTo>
                  <a:lnTo>
                    <a:pt x="214" y="1000"/>
                  </a:lnTo>
                  <a:lnTo>
                    <a:pt x="216" y="1002"/>
                  </a:lnTo>
                  <a:lnTo>
                    <a:pt x="218" y="1002"/>
                  </a:lnTo>
                  <a:lnTo>
                    <a:pt x="218" y="1004"/>
                  </a:lnTo>
                  <a:lnTo>
                    <a:pt x="220" y="1008"/>
                  </a:lnTo>
                  <a:lnTo>
                    <a:pt x="222" y="1010"/>
                  </a:lnTo>
                  <a:lnTo>
                    <a:pt x="224" y="1012"/>
                  </a:lnTo>
                  <a:lnTo>
                    <a:pt x="226" y="1014"/>
                  </a:lnTo>
                  <a:lnTo>
                    <a:pt x="228" y="1014"/>
                  </a:lnTo>
                  <a:lnTo>
                    <a:pt x="228" y="1016"/>
                  </a:lnTo>
                  <a:lnTo>
                    <a:pt x="232" y="1018"/>
                  </a:lnTo>
                  <a:lnTo>
                    <a:pt x="236" y="1020"/>
                  </a:lnTo>
                  <a:lnTo>
                    <a:pt x="242" y="1024"/>
                  </a:lnTo>
                  <a:lnTo>
                    <a:pt x="246" y="1028"/>
                  </a:lnTo>
                  <a:lnTo>
                    <a:pt x="250" y="1030"/>
                  </a:lnTo>
                  <a:lnTo>
                    <a:pt x="254" y="1032"/>
                  </a:lnTo>
                  <a:lnTo>
                    <a:pt x="254" y="1032"/>
                  </a:lnTo>
                  <a:lnTo>
                    <a:pt x="256" y="1040"/>
                  </a:lnTo>
                  <a:lnTo>
                    <a:pt x="256" y="1046"/>
                  </a:lnTo>
                  <a:lnTo>
                    <a:pt x="256" y="1052"/>
                  </a:lnTo>
                  <a:lnTo>
                    <a:pt x="252" y="1058"/>
                  </a:lnTo>
                  <a:lnTo>
                    <a:pt x="250" y="1062"/>
                  </a:lnTo>
                  <a:lnTo>
                    <a:pt x="250" y="1062"/>
                  </a:lnTo>
                  <a:lnTo>
                    <a:pt x="252" y="1064"/>
                  </a:lnTo>
                  <a:lnTo>
                    <a:pt x="256" y="1066"/>
                  </a:lnTo>
                  <a:lnTo>
                    <a:pt x="260" y="1068"/>
                  </a:lnTo>
                  <a:lnTo>
                    <a:pt x="264" y="1070"/>
                  </a:lnTo>
                  <a:lnTo>
                    <a:pt x="266" y="1072"/>
                  </a:lnTo>
                  <a:lnTo>
                    <a:pt x="268" y="1072"/>
                  </a:lnTo>
                  <a:lnTo>
                    <a:pt x="270" y="1074"/>
                  </a:lnTo>
                  <a:lnTo>
                    <a:pt x="274" y="1076"/>
                  </a:lnTo>
                  <a:lnTo>
                    <a:pt x="278" y="1080"/>
                  </a:lnTo>
                  <a:lnTo>
                    <a:pt x="282" y="1086"/>
                  </a:lnTo>
                  <a:lnTo>
                    <a:pt x="304" y="1090"/>
                  </a:lnTo>
                  <a:lnTo>
                    <a:pt x="306" y="1092"/>
                  </a:lnTo>
                  <a:lnTo>
                    <a:pt x="310" y="1094"/>
                  </a:lnTo>
                  <a:lnTo>
                    <a:pt x="312" y="1094"/>
                  </a:lnTo>
                  <a:lnTo>
                    <a:pt x="316" y="1092"/>
                  </a:lnTo>
                  <a:lnTo>
                    <a:pt x="318" y="1092"/>
                  </a:lnTo>
                  <a:lnTo>
                    <a:pt x="320" y="1092"/>
                  </a:lnTo>
                  <a:lnTo>
                    <a:pt x="334" y="1076"/>
                  </a:lnTo>
                  <a:lnTo>
                    <a:pt x="336" y="1080"/>
                  </a:lnTo>
                  <a:lnTo>
                    <a:pt x="338" y="1082"/>
                  </a:lnTo>
                  <a:lnTo>
                    <a:pt x="340" y="1086"/>
                  </a:lnTo>
                  <a:lnTo>
                    <a:pt x="344" y="1088"/>
                  </a:lnTo>
                  <a:lnTo>
                    <a:pt x="344" y="1088"/>
                  </a:lnTo>
                  <a:lnTo>
                    <a:pt x="350" y="1098"/>
                  </a:lnTo>
                  <a:lnTo>
                    <a:pt x="350" y="1096"/>
                  </a:lnTo>
                  <a:lnTo>
                    <a:pt x="348" y="1088"/>
                  </a:lnTo>
                  <a:lnTo>
                    <a:pt x="346" y="1078"/>
                  </a:lnTo>
                  <a:lnTo>
                    <a:pt x="346" y="1070"/>
                  </a:lnTo>
                  <a:lnTo>
                    <a:pt x="346" y="1064"/>
                  </a:lnTo>
                  <a:lnTo>
                    <a:pt x="352" y="1062"/>
                  </a:lnTo>
                  <a:lnTo>
                    <a:pt x="352" y="1062"/>
                  </a:lnTo>
                  <a:lnTo>
                    <a:pt x="350" y="1060"/>
                  </a:lnTo>
                  <a:lnTo>
                    <a:pt x="348" y="1056"/>
                  </a:lnTo>
                  <a:lnTo>
                    <a:pt x="346" y="1052"/>
                  </a:lnTo>
                  <a:lnTo>
                    <a:pt x="346" y="1048"/>
                  </a:lnTo>
                  <a:lnTo>
                    <a:pt x="344" y="1044"/>
                  </a:lnTo>
                  <a:lnTo>
                    <a:pt x="346" y="1040"/>
                  </a:lnTo>
                  <a:lnTo>
                    <a:pt x="348" y="1036"/>
                  </a:lnTo>
                  <a:lnTo>
                    <a:pt x="350" y="1034"/>
                  </a:lnTo>
                  <a:lnTo>
                    <a:pt x="350" y="1034"/>
                  </a:lnTo>
                  <a:lnTo>
                    <a:pt x="348" y="1034"/>
                  </a:lnTo>
                  <a:lnTo>
                    <a:pt x="346" y="1032"/>
                  </a:lnTo>
                  <a:lnTo>
                    <a:pt x="342" y="1030"/>
                  </a:lnTo>
                  <a:lnTo>
                    <a:pt x="338" y="1028"/>
                  </a:lnTo>
                  <a:lnTo>
                    <a:pt x="334" y="1022"/>
                  </a:lnTo>
                  <a:lnTo>
                    <a:pt x="332" y="1016"/>
                  </a:lnTo>
                  <a:lnTo>
                    <a:pt x="330" y="1008"/>
                  </a:lnTo>
                  <a:lnTo>
                    <a:pt x="326" y="992"/>
                  </a:lnTo>
                  <a:lnTo>
                    <a:pt x="330" y="976"/>
                  </a:lnTo>
                  <a:lnTo>
                    <a:pt x="334" y="972"/>
                  </a:lnTo>
                  <a:lnTo>
                    <a:pt x="344" y="964"/>
                  </a:lnTo>
                  <a:lnTo>
                    <a:pt x="358" y="956"/>
                  </a:lnTo>
                  <a:lnTo>
                    <a:pt x="378" y="952"/>
                  </a:lnTo>
                  <a:lnTo>
                    <a:pt x="382" y="954"/>
                  </a:lnTo>
                  <a:lnTo>
                    <a:pt x="390" y="956"/>
                  </a:lnTo>
                  <a:lnTo>
                    <a:pt x="400" y="960"/>
                  </a:lnTo>
                  <a:lnTo>
                    <a:pt x="408" y="966"/>
                  </a:lnTo>
                  <a:lnTo>
                    <a:pt x="410" y="976"/>
                  </a:lnTo>
                  <a:lnTo>
                    <a:pt x="410" y="976"/>
                  </a:lnTo>
                  <a:lnTo>
                    <a:pt x="410" y="978"/>
                  </a:lnTo>
                  <a:lnTo>
                    <a:pt x="408" y="982"/>
                  </a:lnTo>
                  <a:lnTo>
                    <a:pt x="406" y="984"/>
                  </a:lnTo>
                  <a:lnTo>
                    <a:pt x="404" y="988"/>
                  </a:lnTo>
                  <a:lnTo>
                    <a:pt x="400" y="990"/>
                  </a:lnTo>
                  <a:lnTo>
                    <a:pt x="394" y="992"/>
                  </a:lnTo>
                  <a:lnTo>
                    <a:pt x="392" y="992"/>
                  </a:lnTo>
                  <a:lnTo>
                    <a:pt x="390" y="992"/>
                  </a:lnTo>
                  <a:lnTo>
                    <a:pt x="384" y="992"/>
                  </a:lnTo>
                  <a:lnTo>
                    <a:pt x="380" y="992"/>
                  </a:lnTo>
                  <a:lnTo>
                    <a:pt x="374" y="994"/>
                  </a:lnTo>
                  <a:lnTo>
                    <a:pt x="372" y="996"/>
                  </a:lnTo>
                  <a:lnTo>
                    <a:pt x="370" y="998"/>
                  </a:lnTo>
                  <a:lnTo>
                    <a:pt x="370" y="1000"/>
                  </a:lnTo>
                  <a:lnTo>
                    <a:pt x="368" y="1004"/>
                  </a:lnTo>
                  <a:lnTo>
                    <a:pt x="368" y="1008"/>
                  </a:lnTo>
                  <a:lnTo>
                    <a:pt x="378" y="1026"/>
                  </a:lnTo>
                  <a:lnTo>
                    <a:pt x="384" y="1028"/>
                  </a:lnTo>
                  <a:lnTo>
                    <a:pt x="386" y="1028"/>
                  </a:lnTo>
                  <a:lnTo>
                    <a:pt x="388" y="1030"/>
                  </a:lnTo>
                  <a:lnTo>
                    <a:pt x="390" y="1032"/>
                  </a:lnTo>
                  <a:lnTo>
                    <a:pt x="390" y="1036"/>
                  </a:lnTo>
                  <a:lnTo>
                    <a:pt x="390" y="1050"/>
                  </a:lnTo>
                  <a:lnTo>
                    <a:pt x="390" y="1050"/>
                  </a:lnTo>
                  <a:lnTo>
                    <a:pt x="392" y="1052"/>
                  </a:lnTo>
                  <a:lnTo>
                    <a:pt x="394" y="1054"/>
                  </a:lnTo>
                  <a:lnTo>
                    <a:pt x="396" y="1054"/>
                  </a:lnTo>
                  <a:lnTo>
                    <a:pt x="398" y="1052"/>
                  </a:lnTo>
                  <a:lnTo>
                    <a:pt x="400" y="1050"/>
                  </a:lnTo>
                  <a:lnTo>
                    <a:pt x="402" y="1050"/>
                  </a:lnTo>
                  <a:lnTo>
                    <a:pt x="404" y="1050"/>
                  </a:lnTo>
                  <a:lnTo>
                    <a:pt x="406" y="1052"/>
                  </a:lnTo>
                  <a:lnTo>
                    <a:pt x="408" y="1054"/>
                  </a:lnTo>
                  <a:lnTo>
                    <a:pt x="410" y="1058"/>
                  </a:lnTo>
                  <a:lnTo>
                    <a:pt x="412" y="1060"/>
                  </a:lnTo>
                  <a:lnTo>
                    <a:pt x="412" y="1062"/>
                  </a:lnTo>
                  <a:lnTo>
                    <a:pt x="410" y="1070"/>
                  </a:lnTo>
                  <a:lnTo>
                    <a:pt x="410" y="1070"/>
                  </a:lnTo>
                  <a:lnTo>
                    <a:pt x="406" y="1070"/>
                  </a:lnTo>
                  <a:lnTo>
                    <a:pt x="402" y="1070"/>
                  </a:lnTo>
                  <a:lnTo>
                    <a:pt x="402" y="1070"/>
                  </a:lnTo>
                  <a:lnTo>
                    <a:pt x="400" y="1070"/>
                  </a:lnTo>
                  <a:lnTo>
                    <a:pt x="398" y="1072"/>
                  </a:lnTo>
                  <a:lnTo>
                    <a:pt x="396" y="1072"/>
                  </a:lnTo>
                  <a:lnTo>
                    <a:pt x="394" y="1076"/>
                  </a:lnTo>
                  <a:lnTo>
                    <a:pt x="394" y="1078"/>
                  </a:lnTo>
                  <a:lnTo>
                    <a:pt x="396" y="1084"/>
                  </a:lnTo>
                  <a:lnTo>
                    <a:pt x="398" y="1086"/>
                  </a:lnTo>
                  <a:lnTo>
                    <a:pt x="400" y="1088"/>
                  </a:lnTo>
                  <a:lnTo>
                    <a:pt x="400" y="1088"/>
                  </a:lnTo>
                  <a:lnTo>
                    <a:pt x="402" y="1104"/>
                  </a:lnTo>
                  <a:lnTo>
                    <a:pt x="402" y="1104"/>
                  </a:lnTo>
                  <a:lnTo>
                    <a:pt x="404" y="1106"/>
                  </a:lnTo>
                  <a:lnTo>
                    <a:pt x="406" y="1108"/>
                  </a:lnTo>
                  <a:lnTo>
                    <a:pt x="408" y="1110"/>
                  </a:lnTo>
                  <a:lnTo>
                    <a:pt x="408" y="1114"/>
                  </a:lnTo>
                  <a:lnTo>
                    <a:pt x="408" y="1130"/>
                  </a:lnTo>
                  <a:lnTo>
                    <a:pt x="426" y="1120"/>
                  </a:lnTo>
                  <a:lnTo>
                    <a:pt x="442" y="1120"/>
                  </a:lnTo>
                  <a:lnTo>
                    <a:pt x="452" y="1122"/>
                  </a:lnTo>
                  <a:lnTo>
                    <a:pt x="454" y="1124"/>
                  </a:lnTo>
                  <a:lnTo>
                    <a:pt x="458" y="1124"/>
                  </a:lnTo>
                  <a:lnTo>
                    <a:pt x="462" y="1126"/>
                  </a:lnTo>
                  <a:lnTo>
                    <a:pt x="464" y="1126"/>
                  </a:lnTo>
                  <a:lnTo>
                    <a:pt x="466" y="1128"/>
                  </a:lnTo>
                  <a:lnTo>
                    <a:pt x="478" y="1130"/>
                  </a:lnTo>
                  <a:lnTo>
                    <a:pt x="488" y="1138"/>
                  </a:lnTo>
                  <a:lnTo>
                    <a:pt x="494" y="1146"/>
                  </a:lnTo>
                  <a:lnTo>
                    <a:pt x="496" y="1152"/>
                  </a:lnTo>
                  <a:lnTo>
                    <a:pt x="498" y="1156"/>
                  </a:lnTo>
                  <a:lnTo>
                    <a:pt x="498" y="1160"/>
                  </a:lnTo>
                  <a:lnTo>
                    <a:pt x="508" y="1160"/>
                  </a:lnTo>
                  <a:lnTo>
                    <a:pt x="516" y="1158"/>
                  </a:lnTo>
                  <a:lnTo>
                    <a:pt x="520" y="1150"/>
                  </a:lnTo>
                  <a:lnTo>
                    <a:pt x="522" y="1148"/>
                  </a:lnTo>
                  <a:lnTo>
                    <a:pt x="524" y="1148"/>
                  </a:lnTo>
                  <a:lnTo>
                    <a:pt x="530" y="1144"/>
                  </a:lnTo>
                  <a:lnTo>
                    <a:pt x="534" y="1142"/>
                  </a:lnTo>
                  <a:lnTo>
                    <a:pt x="540" y="1138"/>
                  </a:lnTo>
                  <a:lnTo>
                    <a:pt x="542" y="1132"/>
                  </a:lnTo>
                  <a:lnTo>
                    <a:pt x="546" y="1126"/>
                  </a:lnTo>
                  <a:lnTo>
                    <a:pt x="546" y="1126"/>
                  </a:lnTo>
                  <a:lnTo>
                    <a:pt x="550" y="1126"/>
                  </a:lnTo>
                  <a:lnTo>
                    <a:pt x="554" y="1128"/>
                  </a:lnTo>
                  <a:lnTo>
                    <a:pt x="556" y="1128"/>
                  </a:lnTo>
                  <a:lnTo>
                    <a:pt x="560" y="1128"/>
                  </a:lnTo>
                  <a:lnTo>
                    <a:pt x="566" y="1128"/>
                  </a:lnTo>
                  <a:lnTo>
                    <a:pt x="580" y="1130"/>
                  </a:lnTo>
                  <a:lnTo>
                    <a:pt x="594" y="1128"/>
                  </a:lnTo>
                  <a:lnTo>
                    <a:pt x="610" y="1118"/>
                  </a:lnTo>
                  <a:lnTo>
                    <a:pt x="618" y="1118"/>
                  </a:lnTo>
                  <a:lnTo>
                    <a:pt x="626" y="1126"/>
                  </a:lnTo>
                  <a:lnTo>
                    <a:pt x="628" y="1126"/>
                  </a:lnTo>
                  <a:lnTo>
                    <a:pt x="630" y="1128"/>
                  </a:lnTo>
                  <a:lnTo>
                    <a:pt x="632" y="1130"/>
                  </a:lnTo>
                  <a:lnTo>
                    <a:pt x="636" y="1134"/>
                  </a:lnTo>
                  <a:lnTo>
                    <a:pt x="640" y="1136"/>
                  </a:lnTo>
                  <a:lnTo>
                    <a:pt x="644" y="1138"/>
                  </a:lnTo>
                  <a:lnTo>
                    <a:pt x="650" y="1138"/>
                  </a:lnTo>
                  <a:lnTo>
                    <a:pt x="682" y="1138"/>
                  </a:lnTo>
                  <a:lnTo>
                    <a:pt x="680" y="1138"/>
                  </a:lnTo>
                  <a:lnTo>
                    <a:pt x="678" y="1136"/>
                  </a:lnTo>
                  <a:lnTo>
                    <a:pt x="676" y="1132"/>
                  </a:lnTo>
                  <a:lnTo>
                    <a:pt x="674" y="1128"/>
                  </a:lnTo>
                  <a:lnTo>
                    <a:pt x="672" y="1124"/>
                  </a:lnTo>
                  <a:lnTo>
                    <a:pt x="670" y="1118"/>
                  </a:lnTo>
                  <a:lnTo>
                    <a:pt x="672" y="1114"/>
                  </a:lnTo>
                  <a:lnTo>
                    <a:pt x="670" y="1114"/>
                  </a:lnTo>
                  <a:lnTo>
                    <a:pt x="670" y="1110"/>
                  </a:lnTo>
                  <a:lnTo>
                    <a:pt x="666" y="1108"/>
                  </a:lnTo>
                  <a:lnTo>
                    <a:pt x="664" y="1106"/>
                  </a:lnTo>
                  <a:lnTo>
                    <a:pt x="660" y="1104"/>
                  </a:lnTo>
                  <a:lnTo>
                    <a:pt x="658" y="1104"/>
                  </a:lnTo>
                  <a:lnTo>
                    <a:pt x="656" y="1102"/>
                  </a:lnTo>
                  <a:lnTo>
                    <a:pt x="654" y="1096"/>
                  </a:lnTo>
                  <a:lnTo>
                    <a:pt x="654" y="1096"/>
                  </a:lnTo>
                  <a:lnTo>
                    <a:pt x="654" y="1094"/>
                  </a:lnTo>
                  <a:lnTo>
                    <a:pt x="654" y="1090"/>
                  </a:lnTo>
                  <a:lnTo>
                    <a:pt x="654" y="1088"/>
                  </a:lnTo>
                  <a:lnTo>
                    <a:pt x="656" y="1084"/>
                  </a:lnTo>
                  <a:lnTo>
                    <a:pt x="658" y="1080"/>
                  </a:lnTo>
                  <a:lnTo>
                    <a:pt x="662" y="1078"/>
                  </a:lnTo>
                  <a:lnTo>
                    <a:pt x="666" y="1076"/>
                  </a:lnTo>
                  <a:lnTo>
                    <a:pt x="672" y="1076"/>
                  </a:lnTo>
                  <a:lnTo>
                    <a:pt x="682" y="1078"/>
                  </a:lnTo>
                  <a:lnTo>
                    <a:pt x="694" y="1070"/>
                  </a:lnTo>
                  <a:lnTo>
                    <a:pt x="694" y="1070"/>
                  </a:lnTo>
                  <a:lnTo>
                    <a:pt x="696" y="1068"/>
                  </a:lnTo>
                  <a:lnTo>
                    <a:pt x="700" y="1066"/>
                  </a:lnTo>
                  <a:lnTo>
                    <a:pt x="704" y="1064"/>
                  </a:lnTo>
                  <a:lnTo>
                    <a:pt x="708" y="1064"/>
                  </a:lnTo>
                  <a:lnTo>
                    <a:pt x="708" y="1064"/>
                  </a:lnTo>
                  <a:lnTo>
                    <a:pt x="712" y="1064"/>
                  </a:lnTo>
                  <a:lnTo>
                    <a:pt x="714" y="1064"/>
                  </a:lnTo>
                  <a:lnTo>
                    <a:pt x="720" y="1062"/>
                  </a:lnTo>
                  <a:lnTo>
                    <a:pt x="724" y="1060"/>
                  </a:lnTo>
                  <a:lnTo>
                    <a:pt x="728" y="1056"/>
                  </a:lnTo>
                  <a:lnTo>
                    <a:pt x="732" y="1050"/>
                  </a:lnTo>
                  <a:lnTo>
                    <a:pt x="736" y="1044"/>
                  </a:lnTo>
                  <a:lnTo>
                    <a:pt x="736" y="1042"/>
                  </a:lnTo>
                  <a:lnTo>
                    <a:pt x="736" y="1040"/>
                  </a:lnTo>
                  <a:lnTo>
                    <a:pt x="738" y="1038"/>
                  </a:lnTo>
                  <a:lnTo>
                    <a:pt x="738" y="1034"/>
                  </a:lnTo>
                  <a:lnTo>
                    <a:pt x="740" y="1032"/>
                  </a:lnTo>
                  <a:lnTo>
                    <a:pt x="738" y="1028"/>
                  </a:lnTo>
                  <a:lnTo>
                    <a:pt x="738" y="1026"/>
                  </a:lnTo>
                  <a:lnTo>
                    <a:pt x="734" y="1026"/>
                  </a:lnTo>
                  <a:lnTo>
                    <a:pt x="732" y="1022"/>
                  </a:lnTo>
                  <a:lnTo>
                    <a:pt x="730" y="1020"/>
                  </a:lnTo>
                  <a:lnTo>
                    <a:pt x="728" y="1016"/>
                  </a:lnTo>
                  <a:lnTo>
                    <a:pt x="728" y="1012"/>
                  </a:lnTo>
                  <a:lnTo>
                    <a:pt x="728" y="1010"/>
                  </a:lnTo>
                  <a:lnTo>
                    <a:pt x="734" y="1006"/>
                  </a:lnTo>
                  <a:lnTo>
                    <a:pt x="738" y="1006"/>
                  </a:lnTo>
                  <a:lnTo>
                    <a:pt x="740" y="1006"/>
                  </a:lnTo>
                  <a:lnTo>
                    <a:pt x="742" y="1004"/>
                  </a:lnTo>
                  <a:lnTo>
                    <a:pt x="742" y="1004"/>
                  </a:lnTo>
                  <a:lnTo>
                    <a:pt x="744" y="1002"/>
                  </a:lnTo>
                  <a:lnTo>
                    <a:pt x="744" y="1000"/>
                  </a:lnTo>
                  <a:lnTo>
                    <a:pt x="744" y="998"/>
                  </a:lnTo>
                  <a:lnTo>
                    <a:pt x="744" y="996"/>
                  </a:lnTo>
                  <a:lnTo>
                    <a:pt x="746" y="996"/>
                  </a:lnTo>
                  <a:lnTo>
                    <a:pt x="748" y="994"/>
                  </a:lnTo>
                  <a:lnTo>
                    <a:pt x="752" y="994"/>
                  </a:lnTo>
                  <a:lnTo>
                    <a:pt x="756" y="994"/>
                  </a:lnTo>
                  <a:lnTo>
                    <a:pt x="760" y="992"/>
                  </a:lnTo>
                  <a:lnTo>
                    <a:pt x="764" y="988"/>
                  </a:lnTo>
                  <a:lnTo>
                    <a:pt x="768" y="982"/>
                  </a:lnTo>
                  <a:lnTo>
                    <a:pt x="770" y="976"/>
                  </a:lnTo>
                  <a:lnTo>
                    <a:pt x="770" y="970"/>
                  </a:lnTo>
                  <a:lnTo>
                    <a:pt x="772" y="964"/>
                  </a:lnTo>
                  <a:lnTo>
                    <a:pt x="774" y="960"/>
                  </a:lnTo>
                  <a:lnTo>
                    <a:pt x="778" y="956"/>
                  </a:lnTo>
                  <a:lnTo>
                    <a:pt x="784" y="954"/>
                  </a:lnTo>
                  <a:lnTo>
                    <a:pt x="788" y="954"/>
                  </a:lnTo>
                  <a:lnTo>
                    <a:pt x="794" y="954"/>
                  </a:lnTo>
                  <a:lnTo>
                    <a:pt x="798" y="952"/>
                  </a:lnTo>
                  <a:lnTo>
                    <a:pt x="800" y="948"/>
                  </a:lnTo>
                  <a:lnTo>
                    <a:pt x="802" y="942"/>
                  </a:lnTo>
                  <a:lnTo>
                    <a:pt x="804" y="938"/>
                  </a:lnTo>
                  <a:lnTo>
                    <a:pt x="808" y="934"/>
                  </a:lnTo>
                  <a:lnTo>
                    <a:pt x="814" y="928"/>
                  </a:lnTo>
                  <a:lnTo>
                    <a:pt x="818" y="926"/>
                  </a:lnTo>
                  <a:lnTo>
                    <a:pt x="826" y="924"/>
                  </a:lnTo>
                  <a:lnTo>
                    <a:pt x="830" y="924"/>
                  </a:lnTo>
                  <a:lnTo>
                    <a:pt x="832" y="922"/>
                  </a:lnTo>
                  <a:lnTo>
                    <a:pt x="834" y="920"/>
                  </a:lnTo>
                  <a:lnTo>
                    <a:pt x="834" y="918"/>
                  </a:lnTo>
                  <a:lnTo>
                    <a:pt x="834" y="914"/>
                  </a:lnTo>
                  <a:lnTo>
                    <a:pt x="834" y="912"/>
                  </a:lnTo>
                  <a:lnTo>
                    <a:pt x="836" y="910"/>
                  </a:lnTo>
                  <a:lnTo>
                    <a:pt x="836" y="908"/>
                  </a:lnTo>
                  <a:lnTo>
                    <a:pt x="838" y="904"/>
                  </a:lnTo>
                  <a:lnTo>
                    <a:pt x="840" y="902"/>
                  </a:lnTo>
                  <a:lnTo>
                    <a:pt x="844" y="900"/>
                  </a:lnTo>
                  <a:lnTo>
                    <a:pt x="850" y="898"/>
                  </a:lnTo>
                  <a:lnTo>
                    <a:pt x="872" y="898"/>
                  </a:lnTo>
                  <a:lnTo>
                    <a:pt x="872" y="898"/>
                  </a:lnTo>
                  <a:lnTo>
                    <a:pt x="872" y="896"/>
                  </a:lnTo>
                  <a:lnTo>
                    <a:pt x="874" y="894"/>
                  </a:lnTo>
                  <a:lnTo>
                    <a:pt x="876" y="892"/>
                  </a:lnTo>
                  <a:lnTo>
                    <a:pt x="878" y="890"/>
                  </a:lnTo>
                  <a:lnTo>
                    <a:pt x="882" y="888"/>
                  </a:lnTo>
                  <a:lnTo>
                    <a:pt x="886" y="888"/>
                  </a:lnTo>
                  <a:lnTo>
                    <a:pt x="894" y="890"/>
                  </a:lnTo>
                  <a:lnTo>
                    <a:pt x="902" y="892"/>
                  </a:lnTo>
                  <a:lnTo>
                    <a:pt x="904" y="892"/>
                  </a:lnTo>
                  <a:lnTo>
                    <a:pt x="914" y="892"/>
                  </a:lnTo>
                  <a:lnTo>
                    <a:pt x="924" y="896"/>
                  </a:lnTo>
                  <a:lnTo>
                    <a:pt x="934" y="902"/>
                  </a:lnTo>
                  <a:lnTo>
                    <a:pt x="952" y="920"/>
                  </a:lnTo>
                  <a:lnTo>
                    <a:pt x="952" y="920"/>
                  </a:lnTo>
                  <a:lnTo>
                    <a:pt x="954" y="918"/>
                  </a:lnTo>
                  <a:lnTo>
                    <a:pt x="958" y="918"/>
                  </a:lnTo>
                  <a:lnTo>
                    <a:pt x="960" y="914"/>
                  </a:lnTo>
                  <a:lnTo>
                    <a:pt x="964" y="912"/>
                  </a:lnTo>
                  <a:lnTo>
                    <a:pt x="966" y="906"/>
                  </a:lnTo>
                  <a:lnTo>
                    <a:pt x="966" y="900"/>
                  </a:lnTo>
                  <a:lnTo>
                    <a:pt x="968" y="898"/>
                  </a:lnTo>
                  <a:lnTo>
                    <a:pt x="972" y="896"/>
                  </a:lnTo>
                  <a:lnTo>
                    <a:pt x="974" y="896"/>
                  </a:lnTo>
                  <a:lnTo>
                    <a:pt x="978" y="896"/>
                  </a:lnTo>
                  <a:lnTo>
                    <a:pt x="982" y="892"/>
                  </a:lnTo>
                  <a:lnTo>
                    <a:pt x="990" y="884"/>
                  </a:lnTo>
                  <a:lnTo>
                    <a:pt x="1000" y="878"/>
                  </a:lnTo>
                  <a:lnTo>
                    <a:pt x="1012" y="878"/>
                  </a:lnTo>
                  <a:lnTo>
                    <a:pt x="1024" y="882"/>
                  </a:lnTo>
                  <a:lnTo>
                    <a:pt x="1036" y="882"/>
                  </a:lnTo>
                  <a:lnTo>
                    <a:pt x="1046" y="880"/>
                  </a:lnTo>
                  <a:lnTo>
                    <a:pt x="1062" y="882"/>
                  </a:lnTo>
                  <a:lnTo>
                    <a:pt x="1080" y="890"/>
                  </a:lnTo>
                  <a:lnTo>
                    <a:pt x="1100" y="902"/>
                  </a:lnTo>
                  <a:lnTo>
                    <a:pt x="1102" y="902"/>
                  </a:lnTo>
                  <a:lnTo>
                    <a:pt x="1108" y="904"/>
                  </a:lnTo>
                  <a:lnTo>
                    <a:pt x="1120" y="904"/>
                  </a:lnTo>
                  <a:lnTo>
                    <a:pt x="1138" y="900"/>
                  </a:lnTo>
                  <a:lnTo>
                    <a:pt x="1150" y="896"/>
                  </a:lnTo>
                  <a:lnTo>
                    <a:pt x="1158" y="892"/>
                  </a:lnTo>
                  <a:lnTo>
                    <a:pt x="1164" y="888"/>
                  </a:lnTo>
                  <a:lnTo>
                    <a:pt x="1166" y="884"/>
                  </a:lnTo>
                  <a:lnTo>
                    <a:pt x="1168" y="882"/>
                  </a:lnTo>
                  <a:lnTo>
                    <a:pt x="1168" y="880"/>
                  </a:lnTo>
                  <a:lnTo>
                    <a:pt x="1168" y="880"/>
                  </a:lnTo>
                  <a:lnTo>
                    <a:pt x="1176" y="880"/>
                  </a:lnTo>
                  <a:lnTo>
                    <a:pt x="1188" y="884"/>
                  </a:lnTo>
                  <a:lnTo>
                    <a:pt x="1202" y="892"/>
                  </a:lnTo>
                  <a:lnTo>
                    <a:pt x="1224" y="900"/>
                  </a:lnTo>
                  <a:lnTo>
                    <a:pt x="1244" y="884"/>
                  </a:lnTo>
                  <a:lnTo>
                    <a:pt x="1244" y="880"/>
                  </a:lnTo>
                  <a:lnTo>
                    <a:pt x="1244" y="870"/>
                  </a:lnTo>
                  <a:lnTo>
                    <a:pt x="1244" y="858"/>
                  </a:lnTo>
                  <a:lnTo>
                    <a:pt x="1250" y="844"/>
                  </a:lnTo>
                  <a:lnTo>
                    <a:pt x="1256" y="832"/>
                  </a:lnTo>
                  <a:lnTo>
                    <a:pt x="1270" y="826"/>
                  </a:lnTo>
                  <a:lnTo>
                    <a:pt x="1288" y="824"/>
                  </a:lnTo>
                  <a:lnTo>
                    <a:pt x="1304" y="826"/>
                  </a:lnTo>
                  <a:lnTo>
                    <a:pt x="1312" y="832"/>
                  </a:lnTo>
                  <a:lnTo>
                    <a:pt x="1320" y="844"/>
                  </a:lnTo>
                  <a:lnTo>
                    <a:pt x="1320" y="844"/>
                  </a:lnTo>
                  <a:lnTo>
                    <a:pt x="1322" y="848"/>
                  </a:lnTo>
                  <a:lnTo>
                    <a:pt x="1324" y="852"/>
                  </a:lnTo>
                  <a:lnTo>
                    <a:pt x="1326" y="858"/>
                  </a:lnTo>
                  <a:lnTo>
                    <a:pt x="1328" y="866"/>
                  </a:lnTo>
                  <a:lnTo>
                    <a:pt x="1330" y="874"/>
                  </a:lnTo>
                  <a:lnTo>
                    <a:pt x="1332" y="876"/>
                  </a:lnTo>
                  <a:lnTo>
                    <a:pt x="1340" y="884"/>
                  </a:lnTo>
                  <a:lnTo>
                    <a:pt x="1348" y="894"/>
                  </a:lnTo>
                  <a:lnTo>
                    <a:pt x="1354" y="904"/>
                  </a:lnTo>
                  <a:lnTo>
                    <a:pt x="1358" y="916"/>
                  </a:lnTo>
                  <a:lnTo>
                    <a:pt x="1358" y="916"/>
                  </a:lnTo>
                  <a:lnTo>
                    <a:pt x="1360" y="914"/>
                  </a:lnTo>
                  <a:lnTo>
                    <a:pt x="1364" y="914"/>
                  </a:lnTo>
                  <a:lnTo>
                    <a:pt x="1368" y="914"/>
                  </a:lnTo>
                  <a:lnTo>
                    <a:pt x="1372" y="914"/>
                  </a:lnTo>
                  <a:lnTo>
                    <a:pt x="1376" y="914"/>
                  </a:lnTo>
                  <a:lnTo>
                    <a:pt x="1380" y="918"/>
                  </a:lnTo>
                  <a:lnTo>
                    <a:pt x="1384" y="922"/>
                  </a:lnTo>
                  <a:lnTo>
                    <a:pt x="1388" y="928"/>
                  </a:lnTo>
                  <a:lnTo>
                    <a:pt x="1388" y="928"/>
                  </a:lnTo>
                  <a:lnTo>
                    <a:pt x="1388" y="930"/>
                  </a:lnTo>
                  <a:lnTo>
                    <a:pt x="1388" y="932"/>
                  </a:lnTo>
                  <a:lnTo>
                    <a:pt x="1390" y="934"/>
                  </a:lnTo>
                  <a:lnTo>
                    <a:pt x="1392" y="936"/>
                  </a:lnTo>
                  <a:lnTo>
                    <a:pt x="1394" y="938"/>
                  </a:lnTo>
                  <a:lnTo>
                    <a:pt x="1398" y="938"/>
                  </a:lnTo>
                  <a:lnTo>
                    <a:pt x="1402" y="938"/>
                  </a:lnTo>
                  <a:lnTo>
                    <a:pt x="1408" y="936"/>
                  </a:lnTo>
                  <a:lnTo>
                    <a:pt x="1414" y="932"/>
                  </a:lnTo>
                  <a:lnTo>
                    <a:pt x="1414" y="930"/>
                  </a:lnTo>
                  <a:lnTo>
                    <a:pt x="1416" y="928"/>
                  </a:lnTo>
                  <a:lnTo>
                    <a:pt x="1418" y="924"/>
                  </a:lnTo>
                  <a:lnTo>
                    <a:pt x="1422" y="918"/>
                  </a:lnTo>
                  <a:lnTo>
                    <a:pt x="1428" y="914"/>
                  </a:lnTo>
                  <a:lnTo>
                    <a:pt x="1432" y="908"/>
                  </a:lnTo>
                  <a:lnTo>
                    <a:pt x="1438" y="904"/>
                  </a:lnTo>
                  <a:lnTo>
                    <a:pt x="1444" y="902"/>
                  </a:lnTo>
                  <a:lnTo>
                    <a:pt x="1444" y="902"/>
                  </a:lnTo>
                  <a:lnTo>
                    <a:pt x="1444" y="902"/>
                  </a:lnTo>
                  <a:lnTo>
                    <a:pt x="1444" y="904"/>
                  </a:lnTo>
                  <a:lnTo>
                    <a:pt x="1444" y="906"/>
                  </a:lnTo>
                  <a:lnTo>
                    <a:pt x="1444" y="908"/>
                  </a:lnTo>
                  <a:lnTo>
                    <a:pt x="1444" y="914"/>
                  </a:lnTo>
                  <a:lnTo>
                    <a:pt x="1442" y="920"/>
                  </a:lnTo>
                  <a:lnTo>
                    <a:pt x="1440" y="928"/>
                  </a:lnTo>
                  <a:lnTo>
                    <a:pt x="1438" y="932"/>
                  </a:lnTo>
                  <a:lnTo>
                    <a:pt x="1432" y="944"/>
                  </a:lnTo>
                  <a:lnTo>
                    <a:pt x="1426" y="956"/>
                  </a:lnTo>
                  <a:lnTo>
                    <a:pt x="1418" y="968"/>
                  </a:lnTo>
                  <a:lnTo>
                    <a:pt x="1400" y="988"/>
                  </a:lnTo>
                  <a:lnTo>
                    <a:pt x="1396" y="99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6" name="Freeform 10"/>
            <p:cNvSpPr/>
            <p:nvPr/>
          </p:nvSpPr>
          <p:spPr>
            <a:xfrm>
              <a:off x="2162" y="2552"/>
              <a:ext cx="86" cy="116"/>
            </a:xfrm>
            <a:custGeom>
              <a:avLst/>
              <a:gdLst>
                <a:gd name="txL" fmla="*/ 0 w 86"/>
                <a:gd name="txT" fmla="*/ 0 h 116"/>
                <a:gd name="txR" fmla="*/ 86 w 86"/>
                <a:gd name="txB" fmla="*/ 116 h 116"/>
              </a:gdLst>
              <a:ahLst/>
              <a:cxnLst>
                <a:cxn ang="0">
                  <a:pos x="2" y="26"/>
                </a:cxn>
                <a:cxn ang="0">
                  <a:pos x="8" y="28"/>
                </a:cxn>
                <a:cxn ang="0">
                  <a:pos x="10" y="32"/>
                </a:cxn>
                <a:cxn ang="0">
                  <a:pos x="10" y="36"/>
                </a:cxn>
                <a:cxn ang="0">
                  <a:pos x="22" y="40"/>
                </a:cxn>
                <a:cxn ang="0">
                  <a:pos x="22" y="48"/>
                </a:cxn>
                <a:cxn ang="0">
                  <a:pos x="20" y="58"/>
                </a:cxn>
                <a:cxn ang="0">
                  <a:pos x="18" y="60"/>
                </a:cxn>
                <a:cxn ang="0">
                  <a:pos x="20" y="62"/>
                </a:cxn>
                <a:cxn ang="0">
                  <a:pos x="26" y="60"/>
                </a:cxn>
                <a:cxn ang="0">
                  <a:pos x="32" y="56"/>
                </a:cxn>
                <a:cxn ang="0">
                  <a:pos x="38" y="56"/>
                </a:cxn>
                <a:cxn ang="0">
                  <a:pos x="42" y="58"/>
                </a:cxn>
                <a:cxn ang="0">
                  <a:pos x="50" y="66"/>
                </a:cxn>
                <a:cxn ang="0">
                  <a:pos x="58" y="78"/>
                </a:cxn>
                <a:cxn ang="0">
                  <a:pos x="60" y="86"/>
                </a:cxn>
                <a:cxn ang="0">
                  <a:pos x="62" y="94"/>
                </a:cxn>
                <a:cxn ang="0">
                  <a:pos x="62" y="104"/>
                </a:cxn>
                <a:cxn ang="0">
                  <a:pos x="60" y="110"/>
                </a:cxn>
                <a:cxn ang="0">
                  <a:pos x="70" y="114"/>
                </a:cxn>
                <a:cxn ang="0">
                  <a:pos x="78" y="114"/>
                </a:cxn>
                <a:cxn ang="0">
                  <a:pos x="86" y="114"/>
                </a:cxn>
                <a:cxn ang="0">
                  <a:pos x="86" y="100"/>
                </a:cxn>
                <a:cxn ang="0">
                  <a:pos x="80" y="78"/>
                </a:cxn>
                <a:cxn ang="0">
                  <a:pos x="72" y="70"/>
                </a:cxn>
                <a:cxn ang="0">
                  <a:pos x="64" y="62"/>
                </a:cxn>
                <a:cxn ang="0">
                  <a:pos x="60" y="58"/>
                </a:cxn>
                <a:cxn ang="0">
                  <a:pos x="58" y="56"/>
                </a:cxn>
                <a:cxn ang="0">
                  <a:pos x="52" y="50"/>
                </a:cxn>
                <a:cxn ang="0">
                  <a:pos x="46" y="44"/>
                </a:cxn>
                <a:cxn ang="0">
                  <a:pos x="50" y="38"/>
                </a:cxn>
                <a:cxn ang="0">
                  <a:pos x="52" y="36"/>
                </a:cxn>
                <a:cxn ang="0">
                  <a:pos x="54" y="30"/>
                </a:cxn>
                <a:cxn ang="0">
                  <a:pos x="52" y="24"/>
                </a:cxn>
                <a:cxn ang="0">
                  <a:pos x="40" y="16"/>
                </a:cxn>
                <a:cxn ang="0">
                  <a:pos x="36" y="4"/>
                </a:cxn>
                <a:cxn ang="0">
                  <a:pos x="34" y="0"/>
                </a:cxn>
                <a:cxn ang="0">
                  <a:pos x="28" y="0"/>
                </a:cxn>
                <a:cxn ang="0">
                  <a:pos x="24" y="4"/>
                </a:cxn>
                <a:cxn ang="0">
                  <a:pos x="24" y="10"/>
                </a:cxn>
                <a:cxn ang="0">
                  <a:pos x="24" y="18"/>
                </a:cxn>
                <a:cxn ang="0">
                  <a:pos x="22" y="20"/>
                </a:cxn>
                <a:cxn ang="0">
                  <a:pos x="18" y="20"/>
                </a:cxn>
                <a:cxn ang="0">
                  <a:pos x="12" y="22"/>
                </a:cxn>
                <a:cxn ang="0">
                  <a:pos x="0" y="26"/>
                </a:cxn>
              </a:cxnLst>
              <a:rect l="txL" t="txT" r="txR" b="txB"/>
              <a:pathLst>
                <a:path w="86" h="116">
                  <a:moveTo>
                    <a:pt x="0" y="26"/>
                  </a:moveTo>
                  <a:lnTo>
                    <a:pt x="2" y="26"/>
                  </a:lnTo>
                  <a:lnTo>
                    <a:pt x="4" y="26"/>
                  </a:lnTo>
                  <a:lnTo>
                    <a:pt x="8" y="28"/>
                  </a:lnTo>
                  <a:lnTo>
                    <a:pt x="8" y="30"/>
                  </a:lnTo>
                  <a:lnTo>
                    <a:pt x="10" y="32"/>
                  </a:lnTo>
                  <a:lnTo>
                    <a:pt x="10" y="36"/>
                  </a:lnTo>
                  <a:lnTo>
                    <a:pt x="10" y="36"/>
                  </a:lnTo>
                  <a:lnTo>
                    <a:pt x="20" y="36"/>
                  </a:lnTo>
                  <a:lnTo>
                    <a:pt x="22" y="40"/>
                  </a:lnTo>
                  <a:lnTo>
                    <a:pt x="22" y="44"/>
                  </a:lnTo>
                  <a:lnTo>
                    <a:pt x="22" y="48"/>
                  </a:lnTo>
                  <a:lnTo>
                    <a:pt x="20" y="54"/>
                  </a:lnTo>
                  <a:lnTo>
                    <a:pt x="20" y="58"/>
                  </a:lnTo>
                  <a:lnTo>
                    <a:pt x="18" y="60"/>
                  </a:lnTo>
                  <a:lnTo>
                    <a:pt x="18" y="60"/>
                  </a:lnTo>
                  <a:lnTo>
                    <a:pt x="18" y="62"/>
                  </a:lnTo>
                  <a:lnTo>
                    <a:pt x="20" y="62"/>
                  </a:lnTo>
                  <a:lnTo>
                    <a:pt x="24" y="62"/>
                  </a:lnTo>
                  <a:lnTo>
                    <a:pt x="26" y="60"/>
                  </a:lnTo>
                  <a:lnTo>
                    <a:pt x="30" y="58"/>
                  </a:lnTo>
                  <a:lnTo>
                    <a:pt x="32" y="56"/>
                  </a:lnTo>
                  <a:lnTo>
                    <a:pt x="34" y="56"/>
                  </a:lnTo>
                  <a:lnTo>
                    <a:pt x="38" y="56"/>
                  </a:lnTo>
                  <a:lnTo>
                    <a:pt x="40" y="58"/>
                  </a:lnTo>
                  <a:lnTo>
                    <a:pt x="42" y="58"/>
                  </a:lnTo>
                  <a:lnTo>
                    <a:pt x="44" y="60"/>
                  </a:lnTo>
                  <a:lnTo>
                    <a:pt x="50" y="66"/>
                  </a:lnTo>
                  <a:lnTo>
                    <a:pt x="54" y="72"/>
                  </a:lnTo>
                  <a:lnTo>
                    <a:pt x="58" y="78"/>
                  </a:lnTo>
                  <a:lnTo>
                    <a:pt x="60" y="84"/>
                  </a:lnTo>
                  <a:lnTo>
                    <a:pt x="60" y="86"/>
                  </a:lnTo>
                  <a:lnTo>
                    <a:pt x="60" y="88"/>
                  </a:lnTo>
                  <a:lnTo>
                    <a:pt x="62" y="94"/>
                  </a:lnTo>
                  <a:lnTo>
                    <a:pt x="62" y="100"/>
                  </a:lnTo>
                  <a:lnTo>
                    <a:pt x="62" y="104"/>
                  </a:lnTo>
                  <a:lnTo>
                    <a:pt x="62" y="108"/>
                  </a:lnTo>
                  <a:lnTo>
                    <a:pt x="60" y="110"/>
                  </a:lnTo>
                  <a:lnTo>
                    <a:pt x="68" y="116"/>
                  </a:lnTo>
                  <a:lnTo>
                    <a:pt x="70" y="114"/>
                  </a:lnTo>
                  <a:lnTo>
                    <a:pt x="72" y="114"/>
                  </a:lnTo>
                  <a:lnTo>
                    <a:pt x="78" y="114"/>
                  </a:lnTo>
                  <a:lnTo>
                    <a:pt x="82" y="114"/>
                  </a:lnTo>
                  <a:lnTo>
                    <a:pt x="86" y="114"/>
                  </a:lnTo>
                  <a:lnTo>
                    <a:pt x="86" y="110"/>
                  </a:lnTo>
                  <a:lnTo>
                    <a:pt x="86" y="100"/>
                  </a:lnTo>
                  <a:lnTo>
                    <a:pt x="84" y="88"/>
                  </a:lnTo>
                  <a:lnTo>
                    <a:pt x="80" y="78"/>
                  </a:lnTo>
                  <a:lnTo>
                    <a:pt x="76" y="74"/>
                  </a:lnTo>
                  <a:lnTo>
                    <a:pt x="72" y="70"/>
                  </a:lnTo>
                  <a:lnTo>
                    <a:pt x="68" y="66"/>
                  </a:lnTo>
                  <a:lnTo>
                    <a:pt x="64" y="62"/>
                  </a:lnTo>
                  <a:lnTo>
                    <a:pt x="62" y="60"/>
                  </a:lnTo>
                  <a:lnTo>
                    <a:pt x="60" y="58"/>
                  </a:lnTo>
                  <a:lnTo>
                    <a:pt x="60" y="58"/>
                  </a:lnTo>
                  <a:lnTo>
                    <a:pt x="58" y="56"/>
                  </a:lnTo>
                  <a:lnTo>
                    <a:pt x="54" y="54"/>
                  </a:lnTo>
                  <a:lnTo>
                    <a:pt x="52" y="50"/>
                  </a:lnTo>
                  <a:lnTo>
                    <a:pt x="48" y="48"/>
                  </a:lnTo>
                  <a:lnTo>
                    <a:pt x="46" y="44"/>
                  </a:lnTo>
                  <a:lnTo>
                    <a:pt x="48" y="40"/>
                  </a:lnTo>
                  <a:lnTo>
                    <a:pt x="50" y="38"/>
                  </a:lnTo>
                  <a:lnTo>
                    <a:pt x="50" y="38"/>
                  </a:lnTo>
                  <a:lnTo>
                    <a:pt x="52" y="36"/>
                  </a:lnTo>
                  <a:lnTo>
                    <a:pt x="52" y="34"/>
                  </a:lnTo>
                  <a:lnTo>
                    <a:pt x="54" y="30"/>
                  </a:lnTo>
                  <a:lnTo>
                    <a:pt x="54" y="26"/>
                  </a:lnTo>
                  <a:lnTo>
                    <a:pt x="52" y="24"/>
                  </a:lnTo>
                  <a:lnTo>
                    <a:pt x="50" y="20"/>
                  </a:lnTo>
                  <a:lnTo>
                    <a:pt x="40" y="16"/>
                  </a:lnTo>
                  <a:lnTo>
                    <a:pt x="38" y="4"/>
                  </a:lnTo>
                  <a:lnTo>
                    <a:pt x="36" y="4"/>
                  </a:lnTo>
                  <a:lnTo>
                    <a:pt x="36" y="2"/>
                  </a:lnTo>
                  <a:lnTo>
                    <a:pt x="34" y="0"/>
                  </a:lnTo>
                  <a:lnTo>
                    <a:pt x="30" y="0"/>
                  </a:lnTo>
                  <a:lnTo>
                    <a:pt x="28" y="0"/>
                  </a:lnTo>
                  <a:lnTo>
                    <a:pt x="24" y="2"/>
                  </a:lnTo>
                  <a:lnTo>
                    <a:pt x="24" y="4"/>
                  </a:lnTo>
                  <a:lnTo>
                    <a:pt x="24" y="6"/>
                  </a:lnTo>
                  <a:lnTo>
                    <a:pt x="24" y="10"/>
                  </a:lnTo>
                  <a:lnTo>
                    <a:pt x="24" y="14"/>
                  </a:lnTo>
                  <a:lnTo>
                    <a:pt x="24" y="18"/>
                  </a:lnTo>
                  <a:lnTo>
                    <a:pt x="24" y="20"/>
                  </a:lnTo>
                  <a:lnTo>
                    <a:pt x="22" y="20"/>
                  </a:lnTo>
                  <a:lnTo>
                    <a:pt x="20" y="20"/>
                  </a:lnTo>
                  <a:lnTo>
                    <a:pt x="18" y="20"/>
                  </a:lnTo>
                  <a:lnTo>
                    <a:pt x="14" y="22"/>
                  </a:lnTo>
                  <a:lnTo>
                    <a:pt x="12" y="22"/>
                  </a:lnTo>
                  <a:lnTo>
                    <a:pt x="12" y="22"/>
                  </a:lnTo>
                  <a:lnTo>
                    <a:pt x="0" y="2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7" name="Freeform 11"/>
            <p:cNvSpPr/>
            <p:nvPr/>
          </p:nvSpPr>
          <p:spPr>
            <a:xfrm>
              <a:off x="1676" y="2360"/>
              <a:ext cx="200" cy="174"/>
            </a:xfrm>
            <a:custGeom>
              <a:avLst/>
              <a:gdLst>
                <a:gd name="txL" fmla="*/ 0 w 200"/>
                <a:gd name="txT" fmla="*/ 0 h 174"/>
                <a:gd name="txR" fmla="*/ 200 w 200"/>
                <a:gd name="txB" fmla="*/ 174 h 174"/>
              </a:gdLst>
              <a:ahLst/>
              <a:cxnLst>
                <a:cxn ang="0">
                  <a:pos x="150" y="2"/>
                </a:cxn>
                <a:cxn ang="0">
                  <a:pos x="142" y="10"/>
                </a:cxn>
                <a:cxn ang="0">
                  <a:pos x="122" y="28"/>
                </a:cxn>
                <a:cxn ang="0">
                  <a:pos x="118" y="30"/>
                </a:cxn>
                <a:cxn ang="0">
                  <a:pos x="110" y="36"/>
                </a:cxn>
                <a:cxn ang="0">
                  <a:pos x="92" y="66"/>
                </a:cxn>
                <a:cxn ang="0">
                  <a:pos x="82" y="66"/>
                </a:cxn>
                <a:cxn ang="0">
                  <a:pos x="66" y="70"/>
                </a:cxn>
                <a:cxn ang="0">
                  <a:pos x="56" y="82"/>
                </a:cxn>
                <a:cxn ang="0">
                  <a:pos x="46" y="90"/>
                </a:cxn>
                <a:cxn ang="0">
                  <a:pos x="40" y="94"/>
                </a:cxn>
                <a:cxn ang="0">
                  <a:pos x="8" y="98"/>
                </a:cxn>
                <a:cxn ang="0">
                  <a:pos x="14" y="120"/>
                </a:cxn>
                <a:cxn ang="0">
                  <a:pos x="12" y="132"/>
                </a:cxn>
                <a:cxn ang="0">
                  <a:pos x="4" y="144"/>
                </a:cxn>
                <a:cxn ang="0">
                  <a:pos x="4" y="154"/>
                </a:cxn>
                <a:cxn ang="0">
                  <a:pos x="8" y="162"/>
                </a:cxn>
                <a:cxn ang="0">
                  <a:pos x="18" y="158"/>
                </a:cxn>
                <a:cxn ang="0">
                  <a:pos x="30" y="156"/>
                </a:cxn>
                <a:cxn ang="0">
                  <a:pos x="44" y="158"/>
                </a:cxn>
                <a:cxn ang="0">
                  <a:pos x="48" y="158"/>
                </a:cxn>
                <a:cxn ang="0">
                  <a:pos x="60" y="160"/>
                </a:cxn>
                <a:cxn ang="0">
                  <a:pos x="76" y="174"/>
                </a:cxn>
                <a:cxn ang="0">
                  <a:pos x="94" y="156"/>
                </a:cxn>
                <a:cxn ang="0">
                  <a:pos x="114" y="154"/>
                </a:cxn>
                <a:cxn ang="0">
                  <a:pos x="114" y="130"/>
                </a:cxn>
                <a:cxn ang="0">
                  <a:pos x="116" y="112"/>
                </a:cxn>
                <a:cxn ang="0">
                  <a:pos x="152" y="82"/>
                </a:cxn>
                <a:cxn ang="0">
                  <a:pos x="156" y="76"/>
                </a:cxn>
                <a:cxn ang="0">
                  <a:pos x="164" y="66"/>
                </a:cxn>
                <a:cxn ang="0">
                  <a:pos x="172" y="60"/>
                </a:cxn>
                <a:cxn ang="0">
                  <a:pos x="172" y="52"/>
                </a:cxn>
                <a:cxn ang="0">
                  <a:pos x="178" y="46"/>
                </a:cxn>
                <a:cxn ang="0">
                  <a:pos x="188" y="44"/>
                </a:cxn>
                <a:cxn ang="0">
                  <a:pos x="200" y="46"/>
                </a:cxn>
                <a:cxn ang="0">
                  <a:pos x="198" y="42"/>
                </a:cxn>
                <a:cxn ang="0">
                  <a:pos x="192" y="38"/>
                </a:cxn>
                <a:cxn ang="0">
                  <a:pos x="184" y="36"/>
                </a:cxn>
                <a:cxn ang="0">
                  <a:pos x="180" y="32"/>
                </a:cxn>
                <a:cxn ang="0">
                  <a:pos x="172" y="26"/>
                </a:cxn>
                <a:cxn ang="0">
                  <a:pos x="160" y="28"/>
                </a:cxn>
                <a:cxn ang="0">
                  <a:pos x="156" y="18"/>
                </a:cxn>
                <a:cxn ang="0">
                  <a:pos x="154" y="0"/>
                </a:cxn>
              </a:cxnLst>
              <a:rect l="txL" t="txT" r="txR" b="txB"/>
              <a:pathLst>
                <a:path w="200" h="174">
                  <a:moveTo>
                    <a:pt x="154" y="0"/>
                  </a:moveTo>
                  <a:lnTo>
                    <a:pt x="154" y="2"/>
                  </a:lnTo>
                  <a:lnTo>
                    <a:pt x="150" y="2"/>
                  </a:lnTo>
                  <a:lnTo>
                    <a:pt x="148" y="4"/>
                  </a:lnTo>
                  <a:lnTo>
                    <a:pt x="144" y="8"/>
                  </a:lnTo>
                  <a:lnTo>
                    <a:pt x="142" y="10"/>
                  </a:lnTo>
                  <a:lnTo>
                    <a:pt x="142" y="14"/>
                  </a:lnTo>
                  <a:lnTo>
                    <a:pt x="126" y="18"/>
                  </a:lnTo>
                  <a:lnTo>
                    <a:pt x="122" y="28"/>
                  </a:lnTo>
                  <a:lnTo>
                    <a:pt x="122" y="28"/>
                  </a:lnTo>
                  <a:lnTo>
                    <a:pt x="120" y="28"/>
                  </a:lnTo>
                  <a:lnTo>
                    <a:pt x="118" y="30"/>
                  </a:lnTo>
                  <a:lnTo>
                    <a:pt x="116" y="30"/>
                  </a:lnTo>
                  <a:lnTo>
                    <a:pt x="112" y="32"/>
                  </a:lnTo>
                  <a:lnTo>
                    <a:pt x="110" y="36"/>
                  </a:lnTo>
                  <a:lnTo>
                    <a:pt x="110" y="40"/>
                  </a:lnTo>
                  <a:lnTo>
                    <a:pt x="110" y="46"/>
                  </a:lnTo>
                  <a:lnTo>
                    <a:pt x="92" y="66"/>
                  </a:lnTo>
                  <a:lnTo>
                    <a:pt x="90" y="66"/>
                  </a:lnTo>
                  <a:lnTo>
                    <a:pt x="86" y="66"/>
                  </a:lnTo>
                  <a:lnTo>
                    <a:pt x="82" y="66"/>
                  </a:lnTo>
                  <a:lnTo>
                    <a:pt x="76" y="66"/>
                  </a:lnTo>
                  <a:lnTo>
                    <a:pt x="72" y="68"/>
                  </a:lnTo>
                  <a:lnTo>
                    <a:pt x="66" y="70"/>
                  </a:lnTo>
                  <a:lnTo>
                    <a:pt x="62" y="74"/>
                  </a:lnTo>
                  <a:lnTo>
                    <a:pt x="60" y="78"/>
                  </a:lnTo>
                  <a:lnTo>
                    <a:pt x="56" y="82"/>
                  </a:lnTo>
                  <a:lnTo>
                    <a:pt x="52" y="86"/>
                  </a:lnTo>
                  <a:lnTo>
                    <a:pt x="48" y="88"/>
                  </a:lnTo>
                  <a:lnTo>
                    <a:pt x="46" y="90"/>
                  </a:lnTo>
                  <a:lnTo>
                    <a:pt x="44" y="92"/>
                  </a:lnTo>
                  <a:lnTo>
                    <a:pt x="42" y="92"/>
                  </a:lnTo>
                  <a:lnTo>
                    <a:pt x="40" y="94"/>
                  </a:lnTo>
                  <a:lnTo>
                    <a:pt x="32" y="96"/>
                  </a:lnTo>
                  <a:lnTo>
                    <a:pt x="20" y="98"/>
                  </a:lnTo>
                  <a:lnTo>
                    <a:pt x="8" y="98"/>
                  </a:lnTo>
                  <a:lnTo>
                    <a:pt x="0" y="96"/>
                  </a:lnTo>
                  <a:lnTo>
                    <a:pt x="12" y="116"/>
                  </a:lnTo>
                  <a:lnTo>
                    <a:pt x="14" y="120"/>
                  </a:lnTo>
                  <a:lnTo>
                    <a:pt x="14" y="130"/>
                  </a:lnTo>
                  <a:lnTo>
                    <a:pt x="14" y="130"/>
                  </a:lnTo>
                  <a:lnTo>
                    <a:pt x="12" y="132"/>
                  </a:lnTo>
                  <a:lnTo>
                    <a:pt x="8" y="134"/>
                  </a:lnTo>
                  <a:lnTo>
                    <a:pt x="6" y="138"/>
                  </a:lnTo>
                  <a:lnTo>
                    <a:pt x="4" y="144"/>
                  </a:lnTo>
                  <a:lnTo>
                    <a:pt x="4" y="146"/>
                  </a:lnTo>
                  <a:lnTo>
                    <a:pt x="4" y="150"/>
                  </a:lnTo>
                  <a:lnTo>
                    <a:pt x="4" y="154"/>
                  </a:lnTo>
                  <a:lnTo>
                    <a:pt x="6" y="158"/>
                  </a:lnTo>
                  <a:lnTo>
                    <a:pt x="8" y="162"/>
                  </a:lnTo>
                  <a:lnTo>
                    <a:pt x="8" y="162"/>
                  </a:lnTo>
                  <a:lnTo>
                    <a:pt x="10" y="160"/>
                  </a:lnTo>
                  <a:lnTo>
                    <a:pt x="14" y="160"/>
                  </a:lnTo>
                  <a:lnTo>
                    <a:pt x="18" y="158"/>
                  </a:lnTo>
                  <a:lnTo>
                    <a:pt x="22" y="158"/>
                  </a:lnTo>
                  <a:lnTo>
                    <a:pt x="24" y="156"/>
                  </a:lnTo>
                  <a:lnTo>
                    <a:pt x="30" y="156"/>
                  </a:lnTo>
                  <a:lnTo>
                    <a:pt x="34" y="158"/>
                  </a:lnTo>
                  <a:lnTo>
                    <a:pt x="40" y="158"/>
                  </a:lnTo>
                  <a:lnTo>
                    <a:pt x="44" y="158"/>
                  </a:lnTo>
                  <a:lnTo>
                    <a:pt x="44" y="158"/>
                  </a:lnTo>
                  <a:lnTo>
                    <a:pt x="46" y="158"/>
                  </a:lnTo>
                  <a:lnTo>
                    <a:pt x="48" y="158"/>
                  </a:lnTo>
                  <a:lnTo>
                    <a:pt x="52" y="158"/>
                  </a:lnTo>
                  <a:lnTo>
                    <a:pt x="56" y="160"/>
                  </a:lnTo>
                  <a:lnTo>
                    <a:pt x="60" y="160"/>
                  </a:lnTo>
                  <a:lnTo>
                    <a:pt x="64" y="162"/>
                  </a:lnTo>
                  <a:lnTo>
                    <a:pt x="66" y="166"/>
                  </a:lnTo>
                  <a:lnTo>
                    <a:pt x="76" y="174"/>
                  </a:lnTo>
                  <a:lnTo>
                    <a:pt x="92" y="156"/>
                  </a:lnTo>
                  <a:lnTo>
                    <a:pt x="92" y="156"/>
                  </a:lnTo>
                  <a:lnTo>
                    <a:pt x="94" y="156"/>
                  </a:lnTo>
                  <a:lnTo>
                    <a:pt x="96" y="154"/>
                  </a:lnTo>
                  <a:lnTo>
                    <a:pt x="100" y="154"/>
                  </a:lnTo>
                  <a:lnTo>
                    <a:pt x="114" y="154"/>
                  </a:lnTo>
                  <a:lnTo>
                    <a:pt x="120" y="154"/>
                  </a:lnTo>
                  <a:lnTo>
                    <a:pt x="122" y="134"/>
                  </a:lnTo>
                  <a:lnTo>
                    <a:pt x="114" y="130"/>
                  </a:lnTo>
                  <a:lnTo>
                    <a:pt x="114" y="128"/>
                  </a:lnTo>
                  <a:lnTo>
                    <a:pt x="114" y="122"/>
                  </a:lnTo>
                  <a:lnTo>
                    <a:pt x="116" y="112"/>
                  </a:lnTo>
                  <a:lnTo>
                    <a:pt x="120" y="102"/>
                  </a:lnTo>
                  <a:lnTo>
                    <a:pt x="132" y="92"/>
                  </a:lnTo>
                  <a:lnTo>
                    <a:pt x="152" y="82"/>
                  </a:lnTo>
                  <a:lnTo>
                    <a:pt x="152" y="82"/>
                  </a:lnTo>
                  <a:lnTo>
                    <a:pt x="154" y="80"/>
                  </a:lnTo>
                  <a:lnTo>
                    <a:pt x="156" y="76"/>
                  </a:lnTo>
                  <a:lnTo>
                    <a:pt x="160" y="72"/>
                  </a:lnTo>
                  <a:lnTo>
                    <a:pt x="162" y="70"/>
                  </a:lnTo>
                  <a:lnTo>
                    <a:pt x="164" y="66"/>
                  </a:lnTo>
                  <a:lnTo>
                    <a:pt x="164" y="62"/>
                  </a:lnTo>
                  <a:lnTo>
                    <a:pt x="172" y="62"/>
                  </a:lnTo>
                  <a:lnTo>
                    <a:pt x="172" y="60"/>
                  </a:lnTo>
                  <a:lnTo>
                    <a:pt x="170" y="58"/>
                  </a:lnTo>
                  <a:lnTo>
                    <a:pt x="170" y="56"/>
                  </a:lnTo>
                  <a:lnTo>
                    <a:pt x="172" y="52"/>
                  </a:lnTo>
                  <a:lnTo>
                    <a:pt x="174" y="50"/>
                  </a:lnTo>
                  <a:lnTo>
                    <a:pt x="176" y="46"/>
                  </a:lnTo>
                  <a:lnTo>
                    <a:pt x="178" y="46"/>
                  </a:lnTo>
                  <a:lnTo>
                    <a:pt x="180" y="46"/>
                  </a:lnTo>
                  <a:lnTo>
                    <a:pt x="184" y="44"/>
                  </a:lnTo>
                  <a:lnTo>
                    <a:pt x="188" y="44"/>
                  </a:lnTo>
                  <a:lnTo>
                    <a:pt x="192" y="44"/>
                  </a:lnTo>
                  <a:lnTo>
                    <a:pt x="196" y="46"/>
                  </a:lnTo>
                  <a:lnTo>
                    <a:pt x="200" y="46"/>
                  </a:lnTo>
                  <a:lnTo>
                    <a:pt x="200" y="46"/>
                  </a:lnTo>
                  <a:lnTo>
                    <a:pt x="200" y="44"/>
                  </a:lnTo>
                  <a:lnTo>
                    <a:pt x="198" y="42"/>
                  </a:lnTo>
                  <a:lnTo>
                    <a:pt x="196" y="40"/>
                  </a:lnTo>
                  <a:lnTo>
                    <a:pt x="192" y="38"/>
                  </a:lnTo>
                  <a:lnTo>
                    <a:pt x="192" y="38"/>
                  </a:lnTo>
                  <a:lnTo>
                    <a:pt x="190" y="38"/>
                  </a:lnTo>
                  <a:lnTo>
                    <a:pt x="186" y="36"/>
                  </a:lnTo>
                  <a:lnTo>
                    <a:pt x="184" y="36"/>
                  </a:lnTo>
                  <a:lnTo>
                    <a:pt x="182" y="34"/>
                  </a:lnTo>
                  <a:lnTo>
                    <a:pt x="182" y="32"/>
                  </a:lnTo>
                  <a:lnTo>
                    <a:pt x="180" y="32"/>
                  </a:lnTo>
                  <a:lnTo>
                    <a:pt x="178" y="30"/>
                  </a:lnTo>
                  <a:lnTo>
                    <a:pt x="176" y="28"/>
                  </a:lnTo>
                  <a:lnTo>
                    <a:pt x="172" y="26"/>
                  </a:lnTo>
                  <a:lnTo>
                    <a:pt x="166" y="26"/>
                  </a:lnTo>
                  <a:lnTo>
                    <a:pt x="160" y="28"/>
                  </a:lnTo>
                  <a:lnTo>
                    <a:pt x="160" y="28"/>
                  </a:lnTo>
                  <a:lnTo>
                    <a:pt x="158" y="26"/>
                  </a:lnTo>
                  <a:lnTo>
                    <a:pt x="156" y="22"/>
                  </a:lnTo>
                  <a:lnTo>
                    <a:pt x="156" y="18"/>
                  </a:lnTo>
                  <a:lnTo>
                    <a:pt x="156" y="14"/>
                  </a:lnTo>
                  <a:lnTo>
                    <a:pt x="172" y="0"/>
                  </a:lnTo>
                  <a:lnTo>
                    <a:pt x="15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8" name="Freeform 12"/>
            <p:cNvSpPr/>
            <p:nvPr/>
          </p:nvSpPr>
          <p:spPr>
            <a:xfrm>
              <a:off x="2154" y="2772"/>
              <a:ext cx="68" cy="66"/>
            </a:xfrm>
            <a:custGeom>
              <a:avLst/>
              <a:gdLst>
                <a:gd name="txL" fmla="*/ 0 w 68"/>
                <a:gd name="txT" fmla="*/ 0 h 66"/>
                <a:gd name="txR" fmla="*/ 68 w 68"/>
                <a:gd name="txB" fmla="*/ 66 h 66"/>
              </a:gdLst>
              <a:ahLst/>
              <a:cxnLst>
                <a:cxn ang="0">
                  <a:pos x="0" y="0"/>
                </a:cxn>
                <a:cxn ang="0">
                  <a:pos x="16" y="26"/>
                </a:cxn>
                <a:cxn ang="0">
                  <a:pos x="18" y="28"/>
                </a:cxn>
                <a:cxn ang="0">
                  <a:pos x="28" y="36"/>
                </a:cxn>
                <a:cxn ang="0">
                  <a:pos x="38" y="44"/>
                </a:cxn>
                <a:cxn ang="0">
                  <a:pos x="50" y="54"/>
                </a:cxn>
                <a:cxn ang="0">
                  <a:pos x="60" y="62"/>
                </a:cxn>
                <a:cxn ang="0">
                  <a:pos x="66" y="66"/>
                </a:cxn>
                <a:cxn ang="0">
                  <a:pos x="68" y="66"/>
                </a:cxn>
                <a:cxn ang="0">
                  <a:pos x="68" y="62"/>
                </a:cxn>
                <a:cxn ang="0">
                  <a:pos x="68" y="60"/>
                </a:cxn>
                <a:cxn ang="0">
                  <a:pos x="68" y="58"/>
                </a:cxn>
                <a:cxn ang="0">
                  <a:pos x="66" y="56"/>
                </a:cxn>
                <a:cxn ang="0">
                  <a:pos x="66" y="54"/>
                </a:cxn>
                <a:cxn ang="0">
                  <a:pos x="58" y="42"/>
                </a:cxn>
                <a:cxn ang="0">
                  <a:pos x="58" y="40"/>
                </a:cxn>
                <a:cxn ang="0">
                  <a:pos x="58" y="36"/>
                </a:cxn>
                <a:cxn ang="0">
                  <a:pos x="56" y="32"/>
                </a:cxn>
                <a:cxn ang="0">
                  <a:pos x="56" y="26"/>
                </a:cxn>
                <a:cxn ang="0">
                  <a:pos x="54" y="24"/>
                </a:cxn>
                <a:cxn ang="0">
                  <a:pos x="46" y="12"/>
                </a:cxn>
                <a:cxn ang="0">
                  <a:pos x="38" y="14"/>
                </a:cxn>
                <a:cxn ang="0">
                  <a:pos x="30" y="4"/>
                </a:cxn>
                <a:cxn ang="0">
                  <a:pos x="12" y="6"/>
                </a:cxn>
                <a:cxn ang="0">
                  <a:pos x="0" y="0"/>
                </a:cxn>
              </a:cxnLst>
              <a:rect l="txL" t="txT" r="txR" b="txB"/>
              <a:pathLst>
                <a:path w="68" h="66">
                  <a:moveTo>
                    <a:pt x="0" y="0"/>
                  </a:moveTo>
                  <a:lnTo>
                    <a:pt x="16" y="26"/>
                  </a:lnTo>
                  <a:lnTo>
                    <a:pt x="18" y="28"/>
                  </a:lnTo>
                  <a:lnTo>
                    <a:pt x="28" y="36"/>
                  </a:lnTo>
                  <a:lnTo>
                    <a:pt x="38" y="44"/>
                  </a:lnTo>
                  <a:lnTo>
                    <a:pt x="50" y="54"/>
                  </a:lnTo>
                  <a:lnTo>
                    <a:pt x="60" y="62"/>
                  </a:lnTo>
                  <a:lnTo>
                    <a:pt x="66" y="66"/>
                  </a:lnTo>
                  <a:lnTo>
                    <a:pt x="68" y="66"/>
                  </a:lnTo>
                  <a:lnTo>
                    <a:pt x="68" y="62"/>
                  </a:lnTo>
                  <a:lnTo>
                    <a:pt x="68" y="60"/>
                  </a:lnTo>
                  <a:lnTo>
                    <a:pt x="68" y="58"/>
                  </a:lnTo>
                  <a:lnTo>
                    <a:pt x="66" y="56"/>
                  </a:lnTo>
                  <a:lnTo>
                    <a:pt x="66" y="54"/>
                  </a:lnTo>
                  <a:lnTo>
                    <a:pt x="58" y="42"/>
                  </a:lnTo>
                  <a:lnTo>
                    <a:pt x="58" y="40"/>
                  </a:lnTo>
                  <a:lnTo>
                    <a:pt x="58" y="36"/>
                  </a:lnTo>
                  <a:lnTo>
                    <a:pt x="56" y="32"/>
                  </a:lnTo>
                  <a:lnTo>
                    <a:pt x="56" y="26"/>
                  </a:lnTo>
                  <a:lnTo>
                    <a:pt x="54" y="24"/>
                  </a:lnTo>
                  <a:lnTo>
                    <a:pt x="46" y="12"/>
                  </a:lnTo>
                  <a:lnTo>
                    <a:pt x="38" y="14"/>
                  </a:lnTo>
                  <a:lnTo>
                    <a:pt x="30" y="4"/>
                  </a:lnTo>
                  <a:lnTo>
                    <a:pt x="12" y="6"/>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29" name="Freeform 13"/>
            <p:cNvSpPr/>
            <p:nvPr/>
          </p:nvSpPr>
          <p:spPr>
            <a:xfrm>
              <a:off x="2016" y="2518"/>
              <a:ext cx="54" cy="56"/>
            </a:xfrm>
            <a:custGeom>
              <a:avLst/>
              <a:gdLst>
                <a:gd name="txL" fmla="*/ 0 w 54"/>
                <a:gd name="txT" fmla="*/ 0 h 56"/>
                <a:gd name="txR" fmla="*/ 54 w 54"/>
                <a:gd name="txB" fmla="*/ 56 h 56"/>
              </a:gdLst>
              <a:ahLst/>
              <a:cxnLst>
                <a:cxn ang="0">
                  <a:pos x="54" y="56"/>
                </a:cxn>
                <a:cxn ang="0">
                  <a:pos x="48" y="44"/>
                </a:cxn>
                <a:cxn ang="0">
                  <a:pos x="48" y="44"/>
                </a:cxn>
                <a:cxn ang="0">
                  <a:pos x="48" y="42"/>
                </a:cxn>
                <a:cxn ang="0">
                  <a:pos x="44" y="40"/>
                </a:cxn>
                <a:cxn ang="0">
                  <a:pos x="40" y="38"/>
                </a:cxn>
                <a:cxn ang="0">
                  <a:pos x="40" y="38"/>
                </a:cxn>
                <a:cxn ang="0">
                  <a:pos x="38" y="36"/>
                </a:cxn>
                <a:cxn ang="0">
                  <a:pos x="34" y="36"/>
                </a:cxn>
                <a:cxn ang="0">
                  <a:pos x="28" y="36"/>
                </a:cxn>
                <a:cxn ang="0">
                  <a:pos x="24" y="38"/>
                </a:cxn>
                <a:cxn ang="0">
                  <a:pos x="20" y="40"/>
                </a:cxn>
                <a:cxn ang="0">
                  <a:pos x="20" y="42"/>
                </a:cxn>
                <a:cxn ang="0">
                  <a:pos x="18" y="42"/>
                </a:cxn>
                <a:cxn ang="0">
                  <a:pos x="18" y="44"/>
                </a:cxn>
                <a:cxn ang="0">
                  <a:pos x="16" y="44"/>
                </a:cxn>
                <a:cxn ang="0">
                  <a:pos x="12" y="46"/>
                </a:cxn>
                <a:cxn ang="0">
                  <a:pos x="6" y="46"/>
                </a:cxn>
                <a:cxn ang="0">
                  <a:pos x="6" y="32"/>
                </a:cxn>
                <a:cxn ang="0">
                  <a:pos x="6" y="32"/>
                </a:cxn>
                <a:cxn ang="0">
                  <a:pos x="6" y="30"/>
                </a:cxn>
                <a:cxn ang="0">
                  <a:pos x="4" y="26"/>
                </a:cxn>
                <a:cxn ang="0">
                  <a:pos x="2" y="26"/>
                </a:cxn>
                <a:cxn ang="0">
                  <a:pos x="2" y="24"/>
                </a:cxn>
                <a:cxn ang="0">
                  <a:pos x="0" y="22"/>
                </a:cxn>
                <a:cxn ang="0">
                  <a:pos x="0" y="18"/>
                </a:cxn>
                <a:cxn ang="0">
                  <a:pos x="0" y="14"/>
                </a:cxn>
                <a:cxn ang="0">
                  <a:pos x="2" y="12"/>
                </a:cxn>
                <a:cxn ang="0">
                  <a:pos x="2" y="10"/>
                </a:cxn>
                <a:cxn ang="0">
                  <a:pos x="2" y="8"/>
                </a:cxn>
                <a:cxn ang="0">
                  <a:pos x="4" y="4"/>
                </a:cxn>
                <a:cxn ang="0">
                  <a:pos x="4" y="2"/>
                </a:cxn>
                <a:cxn ang="0">
                  <a:pos x="6" y="0"/>
                </a:cxn>
                <a:cxn ang="0">
                  <a:pos x="10" y="0"/>
                </a:cxn>
                <a:cxn ang="0">
                  <a:pos x="18" y="0"/>
                </a:cxn>
                <a:cxn ang="0">
                  <a:pos x="24" y="0"/>
                </a:cxn>
                <a:cxn ang="0">
                  <a:pos x="24" y="0"/>
                </a:cxn>
                <a:cxn ang="0">
                  <a:pos x="26" y="0"/>
                </a:cxn>
                <a:cxn ang="0">
                  <a:pos x="26" y="0"/>
                </a:cxn>
                <a:cxn ang="0">
                  <a:pos x="28" y="2"/>
                </a:cxn>
                <a:cxn ang="0">
                  <a:pos x="30" y="6"/>
                </a:cxn>
                <a:cxn ang="0">
                  <a:pos x="30" y="14"/>
                </a:cxn>
                <a:cxn ang="0">
                  <a:pos x="34" y="28"/>
                </a:cxn>
                <a:cxn ang="0">
                  <a:pos x="36" y="26"/>
                </a:cxn>
                <a:cxn ang="0">
                  <a:pos x="36" y="26"/>
                </a:cxn>
                <a:cxn ang="0">
                  <a:pos x="38" y="24"/>
                </a:cxn>
                <a:cxn ang="0">
                  <a:pos x="40" y="20"/>
                </a:cxn>
                <a:cxn ang="0">
                  <a:pos x="40" y="18"/>
                </a:cxn>
                <a:cxn ang="0">
                  <a:pos x="42" y="14"/>
                </a:cxn>
                <a:cxn ang="0">
                  <a:pos x="44" y="12"/>
                </a:cxn>
                <a:cxn ang="0">
                  <a:pos x="44" y="12"/>
                </a:cxn>
                <a:cxn ang="0">
                  <a:pos x="46" y="12"/>
                </a:cxn>
                <a:cxn ang="0">
                  <a:pos x="48" y="14"/>
                </a:cxn>
                <a:cxn ang="0">
                  <a:pos x="48" y="18"/>
                </a:cxn>
                <a:cxn ang="0">
                  <a:pos x="52" y="34"/>
                </a:cxn>
                <a:cxn ang="0">
                  <a:pos x="54" y="46"/>
                </a:cxn>
                <a:cxn ang="0">
                  <a:pos x="54" y="56"/>
                </a:cxn>
              </a:cxnLst>
              <a:rect l="txL" t="txT" r="txR" b="txB"/>
              <a:pathLst>
                <a:path w="54" h="56">
                  <a:moveTo>
                    <a:pt x="54" y="56"/>
                  </a:moveTo>
                  <a:lnTo>
                    <a:pt x="48" y="44"/>
                  </a:lnTo>
                  <a:lnTo>
                    <a:pt x="48" y="44"/>
                  </a:lnTo>
                  <a:lnTo>
                    <a:pt x="48" y="42"/>
                  </a:lnTo>
                  <a:lnTo>
                    <a:pt x="44" y="40"/>
                  </a:lnTo>
                  <a:lnTo>
                    <a:pt x="40" y="38"/>
                  </a:lnTo>
                  <a:lnTo>
                    <a:pt x="40" y="38"/>
                  </a:lnTo>
                  <a:lnTo>
                    <a:pt x="38" y="36"/>
                  </a:lnTo>
                  <a:lnTo>
                    <a:pt x="34" y="36"/>
                  </a:lnTo>
                  <a:lnTo>
                    <a:pt x="28" y="36"/>
                  </a:lnTo>
                  <a:lnTo>
                    <a:pt x="24" y="38"/>
                  </a:lnTo>
                  <a:lnTo>
                    <a:pt x="20" y="40"/>
                  </a:lnTo>
                  <a:lnTo>
                    <a:pt x="20" y="42"/>
                  </a:lnTo>
                  <a:lnTo>
                    <a:pt x="18" y="42"/>
                  </a:lnTo>
                  <a:lnTo>
                    <a:pt x="18" y="44"/>
                  </a:lnTo>
                  <a:lnTo>
                    <a:pt x="16" y="44"/>
                  </a:lnTo>
                  <a:lnTo>
                    <a:pt x="12" y="46"/>
                  </a:lnTo>
                  <a:lnTo>
                    <a:pt x="6" y="46"/>
                  </a:lnTo>
                  <a:lnTo>
                    <a:pt x="6" y="32"/>
                  </a:lnTo>
                  <a:lnTo>
                    <a:pt x="6" y="32"/>
                  </a:lnTo>
                  <a:lnTo>
                    <a:pt x="6" y="30"/>
                  </a:lnTo>
                  <a:lnTo>
                    <a:pt x="4" y="26"/>
                  </a:lnTo>
                  <a:lnTo>
                    <a:pt x="2" y="26"/>
                  </a:lnTo>
                  <a:lnTo>
                    <a:pt x="2" y="24"/>
                  </a:lnTo>
                  <a:lnTo>
                    <a:pt x="0" y="22"/>
                  </a:lnTo>
                  <a:lnTo>
                    <a:pt x="0" y="18"/>
                  </a:lnTo>
                  <a:lnTo>
                    <a:pt x="0" y="14"/>
                  </a:lnTo>
                  <a:lnTo>
                    <a:pt x="2" y="12"/>
                  </a:lnTo>
                  <a:lnTo>
                    <a:pt x="2" y="10"/>
                  </a:lnTo>
                  <a:lnTo>
                    <a:pt x="2" y="8"/>
                  </a:lnTo>
                  <a:lnTo>
                    <a:pt x="4" y="4"/>
                  </a:lnTo>
                  <a:lnTo>
                    <a:pt x="4" y="2"/>
                  </a:lnTo>
                  <a:lnTo>
                    <a:pt x="6" y="0"/>
                  </a:lnTo>
                  <a:lnTo>
                    <a:pt x="10" y="0"/>
                  </a:lnTo>
                  <a:lnTo>
                    <a:pt x="18" y="0"/>
                  </a:lnTo>
                  <a:lnTo>
                    <a:pt x="24" y="0"/>
                  </a:lnTo>
                  <a:lnTo>
                    <a:pt x="24" y="0"/>
                  </a:lnTo>
                  <a:lnTo>
                    <a:pt x="26" y="0"/>
                  </a:lnTo>
                  <a:lnTo>
                    <a:pt x="26" y="0"/>
                  </a:lnTo>
                  <a:lnTo>
                    <a:pt x="28" y="2"/>
                  </a:lnTo>
                  <a:lnTo>
                    <a:pt x="30" y="6"/>
                  </a:lnTo>
                  <a:lnTo>
                    <a:pt x="30" y="14"/>
                  </a:lnTo>
                  <a:lnTo>
                    <a:pt x="34" y="28"/>
                  </a:lnTo>
                  <a:lnTo>
                    <a:pt x="36" y="26"/>
                  </a:lnTo>
                  <a:lnTo>
                    <a:pt x="36" y="26"/>
                  </a:lnTo>
                  <a:lnTo>
                    <a:pt x="38" y="24"/>
                  </a:lnTo>
                  <a:lnTo>
                    <a:pt x="40" y="20"/>
                  </a:lnTo>
                  <a:lnTo>
                    <a:pt x="40" y="18"/>
                  </a:lnTo>
                  <a:lnTo>
                    <a:pt x="42" y="14"/>
                  </a:lnTo>
                  <a:lnTo>
                    <a:pt x="44" y="12"/>
                  </a:lnTo>
                  <a:lnTo>
                    <a:pt x="44" y="12"/>
                  </a:lnTo>
                  <a:lnTo>
                    <a:pt x="46" y="12"/>
                  </a:lnTo>
                  <a:lnTo>
                    <a:pt x="48" y="14"/>
                  </a:lnTo>
                  <a:lnTo>
                    <a:pt x="48" y="18"/>
                  </a:lnTo>
                  <a:lnTo>
                    <a:pt x="52" y="34"/>
                  </a:lnTo>
                  <a:lnTo>
                    <a:pt x="54" y="46"/>
                  </a:lnTo>
                  <a:lnTo>
                    <a:pt x="54" y="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0" name="Freeform 14"/>
            <p:cNvSpPr/>
            <p:nvPr/>
          </p:nvSpPr>
          <p:spPr>
            <a:xfrm>
              <a:off x="2066" y="2480"/>
              <a:ext cx="100" cy="272"/>
            </a:xfrm>
            <a:custGeom>
              <a:avLst/>
              <a:gdLst>
                <a:gd name="txL" fmla="*/ 0 w 100"/>
                <a:gd name="txT" fmla="*/ 0 h 272"/>
                <a:gd name="txR" fmla="*/ 100 w 100"/>
                <a:gd name="txB" fmla="*/ 272 h 272"/>
              </a:gdLst>
              <a:ahLst/>
              <a:cxnLst>
                <a:cxn ang="0">
                  <a:pos x="40" y="170"/>
                </a:cxn>
                <a:cxn ang="0">
                  <a:pos x="26" y="166"/>
                </a:cxn>
                <a:cxn ang="0">
                  <a:pos x="26" y="156"/>
                </a:cxn>
                <a:cxn ang="0">
                  <a:pos x="26" y="142"/>
                </a:cxn>
                <a:cxn ang="0">
                  <a:pos x="24" y="136"/>
                </a:cxn>
                <a:cxn ang="0">
                  <a:pos x="20" y="130"/>
                </a:cxn>
                <a:cxn ang="0">
                  <a:pos x="16" y="120"/>
                </a:cxn>
                <a:cxn ang="0">
                  <a:pos x="10" y="112"/>
                </a:cxn>
                <a:cxn ang="0">
                  <a:pos x="8" y="108"/>
                </a:cxn>
                <a:cxn ang="0">
                  <a:pos x="4" y="102"/>
                </a:cxn>
                <a:cxn ang="0">
                  <a:pos x="2" y="94"/>
                </a:cxn>
                <a:cxn ang="0">
                  <a:pos x="2" y="90"/>
                </a:cxn>
                <a:cxn ang="0">
                  <a:pos x="4" y="82"/>
                </a:cxn>
                <a:cxn ang="0">
                  <a:pos x="2" y="78"/>
                </a:cxn>
                <a:cxn ang="0">
                  <a:pos x="0" y="74"/>
                </a:cxn>
                <a:cxn ang="0">
                  <a:pos x="2" y="70"/>
                </a:cxn>
                <a:cxn ang="0">
                  <a:pos x="4" y="72"/>
                </a:cxn>
                <a:cxn ang="0">
                  <a:pos x="6" y="72"/>
                </a:cxn>
                <a:cxn ang="0">
                  <a:pos x="8" y="74"/>
                </a:cxn>
                <a:cxn ang="0">
                  <a:pos x="10" y="70"/>
                </a:cxn>
                <a:cxn ang="0">
                  <a:pos x="6" y="56"/>
                </a:cxn>
                <a:cxn ang="0">
                  <a:pos x="8" y="56"/>
                </a:cxn>
                <a:cxn ang="0">
                  <a:pos x="10" y="58"/>
                </a:cxn>
                <a:cxn ang="0">
                  <a:pos x="16" y="60"/>
                </a:cxn>
                <a:cxn ang="0">
                  <a:pos x="22" y="58"/>
                </a:cxn>
                <a:cxn ang="0">
                  <a:pos x="22" y="56"/>
                </a:cxn>
                <a:cxn ang="0">
                  <a:pos x="26" y="54"/>
                </a:cxn>
                <a:cxn ang="0">
                  <a:pos x="28" y="48"/>
                </a:cxn>
                <a:cxn ang="0">
                  <a:pos x="32" y="40"/>
                </a:cxn>
                <a:cxn ang="0">
                  <a:pos x="36" y="34"/>
                </a:cxn>
                <a:cxn ang="0">
                  <a:pos x="36" y="30"/>
                </a:cxn>
                <a:cxn ang="0">
                  <a:pos x="40" y="26"/>
                </a:cxn>
                <a:cxn ang="0">
                  <a:pos x="66" y="0"/>
                </a:cxn>
                <a:cxn ang="0">
                  <a:pos x="74" y="8"/>
                </a:cxn>
                <a:cxn ang="0">
                  <a:pos x="84" y="34"/>
                </a:cxn>
                <a:cxn ang="0">
                  <a:pos x="82" y="36"/>
                </a:cxn>
                <a:cxn ang="0">
                  <a:pos x="76" y="52"/>
                </a:cxn>
                <a:cxn ang="0">
                  <a:pos x="72" y="72"/>
                </a:cxn>
                <a:cxn ang="0">
                  <a:pos x="76" y="76"/>
                </a:cxn>
                <a:cxn ang="0">
                  <a:pos x="80" y="80"/>
                </a:cxn>
                <a:cxn ang="0">
                  <a:pos x="90" y="78"/>
                </a:cxn>
                <a:cxn ang="0">
                  <a:pos x="96" y="98"/>
                </a:cxn>
                <a:cxn ang="0">
                  <a:pos x="90" y="102"/>
                </a:cxn>
                <a:cxn ang="0">
                  <a:pos x="82" y="112"/>
                </a:cxn>
                <a:cxn ang="0">
                  <a:pos x="84" y="138"/>
                </a:cxn>
                <a:cxn ang="0">
                  <a:pos x="82" y="138"/>
                </a:cxn>
                <a:cxn ang="0">
                  <a:pos x="80" y="142"/>
                </a:cxn>
                <a:cxn ang="0">
                  <a:pos x="80" y="150"/>
                </a:cxn>
                <a:cxn ang="0">
                  <a:pos x="80" y="158"/>
                </a:cxn>
                <a:cxn ang="0">
                  <a:pos x="80" y="168"/>
                </a:cxn>
                <a:cxn ang="0">
                  <a:pos x="84" y="182"/>
                </a:cxn>
                <a:cxn ang="0">
                  <a:pos x="84" y="210"/>
                </a:cxn>
                <a:cxn ang="0">
                  <a:pos x="84" y="224"/>
                </a:cxn>
                <a:cxn ang="0">
                  <a:pos x="82" y="244"/>
                </a:cxn>
                <a:cxn ang="0">
                  <a:pos x="76" y="272"/>
                </a:cxn>
                <a:cxn ang="0">
                  <a:pos x="72" y="262"/>
                </a:cxn>
                <a:cxn ang="0">
                  <a:pos x="74" y="226"/>
                </a:cxn>
                <a:cxn ang="0">
                  <a:pos x="74" y="206"/>
                </a:cxn>
                <a:cxn ang="0">
                  <a:pos x="70" y="168"/>
                </a:cxn>
              </a:cxnLst>
              <a:rect l="txL" t="txT" r="txR" b="txB"/>
              <a:pathLst>
                <a:path w="100" h="272">
                  <a:moveTo>
                    <a:pt x="62" y="154"/>
                  </a:moveTo>
                  <a:lnTo>
                    <a:pt x="40" y="170"/>
                  </a:lnTo>
                  <a:lnTo>
                    <a:pt x="26" y="168"/>
                  </a:lnTo>
                  <a:lnTo>
                    <a:pt x="26" y="166"/>
                  </a:lnTo>
                  <a:lnTo>
                    <a:pt x="26" y="162"/>
                  </a:lnTo>
                  <a:lnTo>
                    <a:pt x="26" y="156"/>
                  </a:lnTo>
                  <a:lnTo>
                    <a:pt x="26" y="148"/>
                  </a:lnTo>
                  <a:lnTo>
                    <a:pt x="26" y="142"/>
                  </a:lnTo>
                  <a:lnTo>
                    <a:pt x="24" y="138"/>
                  </a:lnTo>
                  <a:lnTo>
                    <a:pt x="24" y="136"/>
                  </a:lnTo>
                  <a:lnTo>
                    <a:pt x="22" y="134"/>
                  </a:lnTo>
                  <a:lnTo>
                    <a:pt x="20" y="130"/>
                  </a:lnTo>
                  <a:lnTo>
                    <a:pt x="18" y="126"/>
                  </a:lnTo>
                  <a:lnTo>
                    <a:pt x="16" y="120"/>
                  </a:lnTo>
                  <a:lnTo>
                    <a:pt x="12" y="116"/>
                  </a:lnTo>
                  <a:lnTo>
                    <a:pt x="10" y="112"/>
                  </a:lnTo>
                  <a:lnTo>
                    <a:pt x="10" y="108"/>
                  </a:lnTo>
                  <a:lnTo>
                    <a:pt x="8" y="108"/>
                  </a:lnTo>
                  <a:lnTo>
                    <a:pt x="6" y="106"/>
                  </a:lnTo>
                  <a:lnTo>
                    <a:pt x="4" y="102"/>
                  </a:lnTo>
                  <a:lnTo>
                    <a:pt x="4" y="98"/>
                  </a:lnTo>
                  <a:lnTo>
                    <a:pt x="2" y="94"/>
                  </a:lnTo>
                  <a:lnTo>
                    <a:pt x="2" y="92"/>
                  </a:lnTo>
                  <a:lnTo>
                    <a:pt x="2" y="90"/>
                  </a:lnTo>
                  <a:lnTo>
                    <a:pt x="4" y="86"/>
                  </a:lnTo>
                  <a:lnTo>
                    <a:pt x="4" y="82"/>
                  </a:lnTo>
                  <a:lnTo>
                    <a:pt x="2" y="78"/>
                  </a:lnTo>
                  <a:lnTo>
                    <a:pt x="2" y="78"/>
                  </a:lnTo>
                  <a:lnTo>
                    <a:pt x="2" y="76"/>
                  </a:lnTo>
                  <a:lnTo>
                    <a:pt x="0" y="74"/>
                  </a:lnTo>
                  <a:lnTo>
                    <a:pt x="0" y="72"/>
                  </a:lnTo>
                  <a:lnTo>
                    <a:pt x="2" y="70"/>
                  </a:lnTo>
                  <a:lnTo>
                    <a:pt x="2" y="70"/>
                  </a:lnTo>
                  <a:lnTo>
                    <a:pt x="4" y="72"/>
                  </a:lnTo>
                  <a:lnTo>
                    <a:pt x="6" y="72"/>
                  </a:lnTo>
                  <a:lnTo>
                    <a:pt x="6" y="72"/>
                  </a:lnTo>
                  <a:lnTo>
                    <a:pt x="8" y="74"/>
                  </a:lnTo>
                  <a:lnTo>
                    <a:pt x="8" y="74"/>
                  </a:lnTo>
                  <a:lnTo>
                    <a:pt x="10" y="72"/>
                  </a:lnTo>
                  <a:lnTo>
                    <a:pt x="10" y="70"/>
                  </a:lnTo>
                  <a:lnTo>
                    <a:pt x="8" y="56"/>
                  </a:lnTo>
                  <a:lnTo>
                    <a:pt x="6" y="56"/>
                  </a:lnTo>
                  <a:lnTo>
                    <a:pt x="6" y="56"/>
                  </a:lnTo>
                  <a:lnTo>
                    <a:pt x="8" y="56"/>
                  </a:lnTo>
                  <a:lnTo>
                    <a:pt x="8" y="56"/>
                  </a:lnTo>
                  <a:lnTo>
                    <a:pt x="10" y="58"/>
                  </a:lnTo>
                  <a:lnTo>
                    <a:pt x="14" y="60"/>
                  </a:lnTo>
                  <a:lnTo>
                    <a:pt x="16" y="60"/>
                  </a:lnTo>
                  <a:lnTo>
                    <a:pt x="16" y="60"/>
                  </a:lnTo>
                  <a:lnTo>
                    <a:pt x="22" y="58"/>
                  </a:lnTo>
                  <a:lnTo>
                    <a:pt x="22" y="56"/>
                  </a:lnTo>
                  <a:lnTo>
                    <a:pt x="22" y="56"/>
                  </a:lnTo>
                  <a:lnTo>
                    <a:pt x="24" y="54"/>
                  </a:lnTo>
                  <a:lnTo>
                    <a:pt x="26" y="54"/>
                  </a:lnTo>
                  <a:lnTo>
                    <a:pt x="28" y="50"/>
                  </a:lnTo>
                  <a:lnTo>
                    <a:pt x="28" y="48"/>
                  </a:lnTo>
                  <a:lnTo>
                    <a:pt x="30" y="46"/>
                  </a:lnTo>
                  <a:lnTo>
                    <a:pt x="32" y="40"/>
                  </a:lnTo>
                  <a:lnTo>
                    <a:pt x="34" y="36"/>
                  </a:lnTo>
                  <a:lnTo>
                    <a:pt x="36" y="34"/>
                  </a:lnTo>
                  <a:lnTo>
                    <a:pt x="36" y="32"/>
                  </a:lnTo>
                  <a:lnTo>
                    <a:pt x="36" y="30"/>
                  </a:lnTo>
                  <a:lnTo>
                    <a:pt x="38" y="28"/>
                  </a:lnTo>
                  <a:lnTo>
                    <a:pt x="40" y="26"/>
                  </a:lnTo>
                  <a:lnTo>
                    <a:pt x="54" y="24"/>
                  </a:lnTo>
                  <a:lnTo>
                    <a:pt x="66" y="0"/>
                  </a:lnTo>
                  <a:lnTo>
                    <a:pt x="68" y="2"/>
                  </a:lnTo>
                  <a:lnTo>
                    <a:pt x="74" y="8"/>
                  </a:lnTo>
                  <a:lnTo>
                    <a:pt x="80" y="20"/>
                  </a:lnTo>
                  <a:lnTo>
                    <a:pt x="84" y="34"/>
                  </a:lnTo>
                  <a:lnTo>
                    <a:pt x="84" y="34"/>
                  </a:lnTo>
                  <a:lnTo>
                    <a:pt x="82" y="36"/>
                  </a:lnTo>
                  <a:lnTo>
                    <a:pt x="78" y="40"/>
                  </a:lnTo>
                  <a:lnTo>
                    <a:pt x="76" y="52"/>
                  </a:lnTo>
                  <a:lnTo>
                    <a:pt x="72" y="70"/>
                  </a:lnTo>
                  <a:lnTo>
                    <a:pt x="72" y="72"/>
                  </a:lnTo>
                  <a:lnTo>
                    <a:pt x="74" y="74"/>
                  </a:lnTo>
                  <a:lnTo>
                    <a:pt x="76" y="76"/>
                  </a:lnTo>
                  <a:lnTo>
                    <a:pt x="78" y="78"/>
                  </a:lnTo>
                  <a:lnTo>
                    <a:pt x="80" y="80"/>
                  </a:lnTo>
                  <a:lnTo>
                    <a:pt x="84" y="80"/>
                  </a:lnTo>
                  <a:lnTo>
                    <a:pt x="90" y="78"/>
                  </a:lnTo>
                  <a:lnTo>
                    <a:pt x="100" y="84"/>
                  </a:lnTo>
                  <a:lnTo>
                    <a:pt x="96" y="98"/>
                  </a:lnTo>
                  <a:lnTo>
                    <a:pt x="94" y="100"/>
                  </a:lnTo>
                  <a:lnTo>
                    <a:pt x="90" y="102"/>
                  </a:lnTo>
                  <a:lnTo>
                    <a:pt x="86" y="104"/>
                  </a:lnTo>
                  <a:lnTo>
                    <a:pt x="82" y="112"/>
                  </a:lnTo>
                  <a:lnTo>
                    <a:pt x="80" y="122"/>
                  </a:lnTo>
                  <a:lnTo>
                    <a:pt x="84" y="138"/>
                  </a:lnTo>
                  <a:lnTo>
                    <a:pt x="82" y="138"/>
                  </a:lnTo>
                  <a:lnTo>
                    <a:pt x="82" y="138"/>
                  </a:lnTo>
                  <a:lnTo>
                    <a:pt x="80" y="140"/>
                  </a:lnTo>
                  <a:lnTo>
                    <a:pt x="80" y="142"/>
                  </a:lnTo>
                  <a:lnTo>
                    <a:pt x="78" y="146"/>
                  </a:lnTo>
                  <a:lnTo>
                    <a:pt x="80" y="150"/>
                  </a:lnTo>
                  <a:lnTo>
                    <a:pt x="80" y="156"/>
                  </a:lnTo>
                  <a:lnTo>
                    <a:pt x="80" y="158"/>
                  </a:lnTo>
                  <a:lnTo>
                    <a:pt x="80" y="162"/>
                  </a:lnTo>
                  <a:lnTo>
                    <a:pt x="80" y="168"/>
                  </a:lnTo>
                  <a:lnTo>
                    <a:pt x="82" y="174"/>
                  </a:lnTo>
                  <a:lnTo>
                    <a:pt x="84" y="182"/>
                  </a:lnTo>
                  <a:lnTo>
                    <a:pt x="88" y="188"/>
                  </a:lnTo>
                  <a:lnTo>
                    <a:pt x="84" y="210"/>
                  </a:lnTo>
                  <a:lnTo>
                    <a:pt x="84" y="218"/>
                  </a:lnTo>
                  <a:lnTo>
                    <a:pt x="84" y="224"/>
                  </a:lnTo>
                  <a:lnTo>
                    <a:pt x="84" y="230"/>
                  </a:lnTo>
                  <a:lnTo>
                    <a:pt x="82" y="244"/>
                  </a:lnTo>
                  <a:lnTo>
                    <a:pt x="80" y="260"/>
                  </a:lnTo>
                  <a:lnTo>
                    <a:pt x="76" y="272"/>
                  </a:lnTo>
                  <a:lnTo>
                    <a:pt x="74" y="270"/>
                  </a:lnTo>
                  <a:lnTo>
                    <a:pt x="72" y="262"/>
                  </a:lnTo>
                  <a:lnTo>
                    <a:pt x="72" y="248"/>
                  </a:lnTo>
                  <a:lnTo>
                    <a:pt x="74" y="226"/>
                  </a:lnTo>
                  <a:lnTo>
                    <a:pt x="74" y="220"/>
                  </a:lnTo>
                  <a:lnTo>
                    <a:pt x="74" y="206"/>
                  </a:lnTo>
                  <a:lnTo>
                    <a:pt x="74" y="188"/>
                  </a:lnTo>
                  <a:lnTo>
                    <a:pt x="70" y="168"/>
                  </a:lnTo>
                  <a:lnTo>
                    <a:pt x="62" y="15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1" name="Freeform 15"/>
            <p:cNvSpPr/>
            <p:nvPr/>
          </p:nvSpPr>
          <p:spPr>
            <a:xfrm>
              <a:off x="2192" y="2542"/>
              <a:ext cx="90" cy="168"/>
            </a:xfrm>
            <a:custGeom>
              <a:avLst/>
              <a:gdLst>
                <a:gd name="txL" fmla="*/ 0 w 90"/>
                <a:gd name="txT" fmla="*/ 0 h 168"/>
                <a:gd name="txR" fmla="*/ 90 w 90"/>
                <a:gd name="txB" fmla="*/ 168 h 168"/>
              </a:gdLst>
              <a:ahLst/>
              <a:cxnLst>
                <a:cxn ang="0">
                  <a:pos x="58" y="124"/>
                </a:cxn>
                <a:cxn ang="0">
                  <a:pos x="62" y="128"/>
                </a:cxn>
                <a:cxn ang="0">
                  <a:pos x="64" y="132"/>
                </a:cxn>
                <a:cxn ang="0">
                  <a:pos x="50" y="154"/>
                </a:cxn>
                <a:cxn ang="0">
                  <a:pos x="42" y="158"/>
                </a:cxn>
                <a:cxn ang="0">
                  <a:pos x="46" y="166"/>
                </a:cxn>
                <a:cxn ang="0">
                  <a:pos x="64" y="164"/>
                </a:cxn>
                <a:cxn ang="0">
                  <a:pos x="78" y="150"/>
                </a:cxn>
                <a:cxn ang="0">
                  <a:pos x="88" y="134"/>
                </a:cxn>
                <a:cxn ang="0">
                  <a:pos x="90" y="126"/>
                </a:cxn>
                <a:cxn ang="0">
                  <a:pos x="84" y="102"/>
                </a:cxn>
                <a:cxn ang="0">
                  <a:pos x="84" y="98"/>
                </a:cxn>
                <a:cxn ang="0">
                  <a:pos x="82" y="90"/>
                </a:cxn>
                <a:cxn ang="0">
                  <a:pos x="76" y="82"/>
                </a:cxn>
                <a:cxn ang="0">
                  <a:pos x="60" y="74"/>
                </a:cxn>
                <a:cxn ang="0">
                  <a:pos x="46" y="46"/>
                </a:cxn>
                <a:cxn ang="0">
                  <a:pos x="48" y="42"/>
                </a:cxn>
                <a:cxn ang="0">
                  <a:pos x="52" y="36"/>
                </a:cxn>
                <a:cxn ang="0">
                  <a:pos x="60" y="32"/>
                </a:cxn>
                <a:cxn ang="0">
                  <a:pos x="64" y="30"/>
                </a:cxn>
                <a:cxn ang="0">
                  <a:pos x="72" y="26"/>
                </a:cxn>
                <a:cxn ang="0">
                  <a:pos x="70" y="22"/>
                </a:cxn>
                <a:cxn ang="0">
                  <a:pos x="68" y="16"/>
                </a:cxn>
                <a:cxn ang="0">
                  <a:pos x="64" y="12"/>
                </a:cxn>
                <a:cxn ang="0">
                  <a:pos x="60" y="6"/>
                </a:cxn>
                <a:cxn ang="0">
                  <a:pos x="50" y="2"/>
                </a:cxn>
                <a:cxn ang="0">
                  <a:pos x="48" y="4"/>
                </a:cxn>
                <a:cxn ang="0">
                  <a:pos x="40" y="4"/>
                </a:cxn>
                <a:cxn ang="0">
                  <a:pos x="28" y="2"/>
                </a:cxn>
                <a:cxn ang="0">
                  <a:pos x="20" y="0"/>
                </a:cxn>
                <a:cxn ang="0">
                  <a:pos x="14" y="2"/>
                </a:cxn>
                <a:cxn ang="0">
                  <a:pos x="8" y="2"/>
                </a:cxn>
                <a:cxn ang="0">
                  <a:pos x="2" y="4"/>
                </a:cxn>
                <a:cxn ang="0">
                  <a:pos x="0" y="10"/>
                </a:cxn>
                <a:cxn ang="0">
                  <a:pos x="4" y="10"/>
                </a:cxn>
                <a:cxn ang="0">
                  <a:pos x="8" y="14"/>
                </a:cxn>
                <a:cxn ang="0">
                  <a:pos x="20" y="30"/>
                </a:cxn>
                <a:cxn ang="0">
                  <a:pos x="24" y="36"/>
                </a:cxn>
                <a:cxn ang="0">
                  <a:pos x="22" y="44"/>
                </a:cxn>
                <a:cxn ang="0">
                  <a:pos x="20" y="48"/>
                </a:cxn>
                <a:cxn ang="0">
                  <a:pos x="18" y="50"/>
                </a:cxn>
                <a:cxn ang="0">
                  <a:pos x="18" y="58"/>
                </a:cxn>
                <a:cxn ang="0">
                  <a:pos x="24" y="64"/>
                </a:cxn>
                <a:cxn ang="0">
                  <a:pos x="30" y="68"/>
                </a:cxn>
                <a:cxn ang="0">
                  <a:pos x="32" y="70"/>
                </a:cxn>
                <a:cxn ang="0">
                  <a:pos x="38" y="76"/>
                </a:cxn>
                <a:cxn ang="0">
                  <a:pos x="46" y="84"/>
                </a:cxn>
                <a:cxn ang="0">
                  <a:pos x="52" y="94"/>
                </a:cxn>
                <a:cxn ang="0">
                  <a:pos x="56" y="106"/>
                </a:cxn>
                <a:cxn ang="0">
                  <a:pos x="56" y="116"/>
                </a:cxn>
                <a:cxn ang="0">
                  <a:pos x="56" y="124"/>
                </a:cxn>
              </a:cxnLst>
              <a:rect l="txL" t="txT" r="txR" b="txB"/>
              <a:pathLst>
                <a:path w="90" h="168">
                  <a:moveTo>
                    <a:pt x="56" y="124"/>
                  </a:moveTo>
                  <a:lnTo>
                    <a:pt x="58" y="124"/>
                  </a:lnTo>
                  <a:lnTo>
                    <a:pt x="60" y="126"/>
                  </a:lnTo>
                  <a:lnTo>
                    <a:pt x="62" y="128"/>
                  </a:lnTo>
                  <a:lnTo>
                    <a:pt x="64" y="132"/>
                  </a:lnTo>
                  <a:lnTo>
                    <a:pt x="64" y="132"/>
                  </a:lnTo>
                  <a:lnTo>
                    <a:pt x="60" y="150"/>
                  </a:lnTo>
                  <a:lnTo>
                    <a:pt x="50" y="154"/>
                  </a:lnTo>
                  <a:lnTo>
                    <a:pt x="46" y="158"/>
                  </a:lnTo>
                  <a:lnTo>
                    <a:pt x="42" y="158"/>
                  </a:lnTo>
                  <a:lnTo>
                    <a:pt x="38" y="168"/>
                  </a:lnTo>
                  <a:lnTo>
                    <a:pt x="46" y="166"/>
                  </a:lnTo>
                  <a:lnTo>
                    <a:pt x="62" y="168"/>
                  </a:lnTo>
                  <a:lnTo>
                    <a:pt x="64" y="164"/>
                  </a:lnTo>
                  <a:lnTo>
                    <a:pt x="70" y="158"/>
                  </a:lnTo>
                  <a:lnTo>
                    <a:pt x="78" y="150"/>
                  </a:lnTo>
                  <a:lnTo>
                    <a:pt x="86" y="140"/>
                  </a:lnTo>
                  <a:lnTo>
                    <a:pt x="88" y="134"/>
                  </a:lnTo>
                  <a:lnTo>
                    <a:pt x="90" y="130"/>
                  </a:lnTo>
                  <a:lnTo>
                    <a:pt x="90" y="126"/>
                  </a:lnTo>
                  <a:lnTo>
                    <a:pt x="88" y="124"/>
                  </a:lnTo>
                  <a:lnTo>
                    <a:pt x="84" y="102"/>
                  </a:lnTo>
                  <a:lnTo>
                    <a:pt x="84" y="100"/>
                  </a:lnTo>
                  <a:lnTo>
                    <a:pt x="84" y="98"/>
                  </a:lnTo>
                  <a:lnTo>
                    <a:pt x="84" y="94"/>
                  </a:lnTo>
                  <a:lnTo>
                    <a:pt x="82" y="90"/>
                  </a:lnTo>
                  <a:lnTo>
                    <a:pt x="80" y="86"/>
                  </a:lnTo>
                  <a:lnTo>
                    <a:pt x="76" y="82"/>
                  </a:lnTo>
                  <a:lnTo>
                    <a:pt x="70" y="78"/>
                  </a:lnTo>
                  <a:lnTo>
                    <a:pt x="60" y="74"/>
                  </a:lnTo>
                  <a:lnTo>
                    <a:pt x="46" y="54"/>
                  </a:lnTo>
                  <a:lnTo>
                    <a:pt x="46" y="46"/>
                  </a:lnTo>
                  <a:lnTo>
                    <a:pt x="48" y="44"/>
                  </a:lnTo>
                  <a:lnTo>
                    <a:pt x="48" y="42"/>
                  </a:lnTo>
                  <a:lnTo>
                    <a:pt x="50" y="40"/>
                  </a:lnTo>
                  <a:lnTo>
                    <a:pt x="52" y="36"/>
                  </a:lnTo>
                  <a:lnTo>
                    <a:pt x="56" y="34"/>
                  </a:lnTo>
                  <a:lnTo>
                    <a:pt x="60" y="32"/>
                  </a:lnTo>
                  <a:lnTo>
                    <a:pt x="60" y="32"/>
                  </a:lnTo>
                  <a:lnTo>
                    <a:pt x="64" y="30"/>
                  </a:lnTo>
                  <a:lnTo>
                    <a:pt x="68" y="28"/>
                  </a:lnTo>
                  <a:lnTo>
                    <a:pt x="72" y="26"/>
                  </a:lnTo>
                  <a:lnTo>
                    <a:pt x="70" y="24"/>
                  </a:lnTo>
                  <a:lnTo>
                    <a:pt x="70" y="22"/>
                  </a:lnTo>
                  <a:lnTo>
                    <a:pt x="68" y="18"/>
                  </a:lnTo>
                  <a:lnTo>
                    <a:pt x="68" y="16"/>
                  </a:lnTo>
                  <a:lnTo>
                    <a:pt x="64" y="12"/>
                  </a:lnTo>
                  <a:lnTo>
                    <a:pt x="64" y="12"/>
                  </a:lnTo>
                  <a:lnTo>
                    <a:pt x="62" y="10"/>
                  </a:lnTo>
                  <a:lnTo>
                    <a:pt x="60" y="6"/>
                  </a:lnTo>
                  <a:lnTo>
                    <a:pt x="56" y="4"/>
                  </a:lnTo>
                  <a:lnTo>
                    <a:pt x="50" y="2"/>
                  </a:lnTo>
                  <a:lnTo>
                    <a:pt x="50" y="2"/>
                  </a:lnTo>
                  <a:lnTo>
                    <a:pt x="48" y="4"/>
                  </a:lnTo>
                  <a:lnTo>
                    <a:pt x="46" y="4"/>
                  </a:lnTo>
                  <a:lnTo>
                    <a:pt x="40" y="4"/>
                  </a:lnTo>
                  <a:lnTo>
                    <a:pt x="34" y="4"/>
                  </a:lnTo>
                  <a:lnTo>
                    <a:pt x="28" y="2"/>
                  </a:lnTo>
                  <a:lnTo>
                    <a:pt x="22" y="2"/>
                  </a:lnTo>
                  <a:lnTo>
                    <a:pt x="20" y="0"/>
                  </a:lnTo>
                  <a:lnTo>
                    <a:pt x="16" y="2"/>
                  </a:lnTo>
                  <a:lnTo>
                    <a:pt x="14" y="2"/>
                  </a:lnTo>
                  <a:lnTo>
                    <a:pt x="10" y="2"/>
                  </a:lnTo>
                  <a:lnTo>
                    <a:pt x="8" y="2"/>
                  </a:lnTo>
                  <a:lnTo>
                    <a:pt x="4" y="4"/>
                  </a:lnTo>
                  <a:lnTo>
                    <a:pt x="2" y="4"/>
                  </a:lnTo>
                  <a:lnTo>
                    <a:pt x="0" y="6"/>
                  </a:lnTo>
                  <a:lnTo>
                    <a:pt x="0" y="10"/>
                  </a:lnTo>
                  <a:lnTo>
                    <a:pt x="2" y="10"/>
                  </a:lnTo>
                  <a:lnTo>
                    <a:pt x="4" y="10"/>
                  </a:lnTo>
                  <a:lnTo>
                    <a:pt x="6" y="12"/>
                  </a:lnTo>
                  <a:lnTo>
                    <a:pt x="8" y="14"/>
                  </a:lnTo>
                  <a:lnTo>
                    <a:pt x="10" y="26"/>
                  </a:lnTo>
                  <a:lnTo>
                    <a:pt x="20" y="30"/>
                  </a:lnTo>
                  <a:lnTo>
                    <a:pt x="22" y="34"/>
                  </a:lnTo>
                  <a:lnTo>
                    <a:pt x="24" y="36"/>
                  </a:lnTo>
                  <a:lnTo>
                    <a:pt x="24" y="40"/>
                  </a:lnTo>
                  <a:lnTo>
                    <a:pt x="22" y="44"/>
                  </a:lnTo>
                  <a:lnTo>
                    <a:pt x="22" y="46"/>
                  </a:lnTo>
                  <a:lnTo>
                    <a:pt x="20" y="48"/>
                  </a:lnTo>
                  <a:lnTo>
                    <a:pt x="20" y="48"/>
                  </a:lnTo>
                  <a:lnTo>
                    <a:pt x="18" y="50"/>
                  </a:lnTo>
                  <a:lnTo>
                    <a:pt x="16" y="54"/>
                  </a:lnTo>
                  <a:lnTo>
                    <a:pt x="18" y="58"/>
                  </a:lnTo>
                  <a:lnTo>
                    <a:pt x="22" y="60"/>
                  </a:lnTo>
                  <a:lnTo>
                    <a:pt x="24" y="64"/>
                  </a:lnTo>
                  <a:lnTo>
                    <a:pt x="28" y="66"/>
                  </a:lnTo>
                  <a:lnTo>
                    <a:pt x="30" y="68"/>
                  </a:lnTo>
                  <a:lnTo>
                    <a:pt x="30" y="68"/>
                  </a:lnTo>
                  <a:lnTo>
                    <a:pt x="32" y="70"/>
                  </a:lnTo>
                  <a:lnTo>
                    <a:pt x="34" y="72"/>
                  </a:lnTo>
                  <a:lnTo>
                    <a:pt x="38" y="76"/>
                  </a:lnTo>
                  <a:lnTo>
                    <a:pt x="42" y="80"/>
                  </a:lnTo>
                  <a:lnTo>
                    <a:pt x="46" y="84"/>
                  </a:lnTo>
                  <a:lnTo>
                    <a:pt x="50" y="88"/>
                  </a:lnTo>
                  <a:lnTo>
                    <a:pt x="52" y="94"/>
                  </a:lnTo>
                  <a:lnTo>
                    <a:pt x="54" y="100"/>
                  </a:lnTo>
                  <a:lnTo>
                    <a:pt x="56" y="106"/>
                  </a:lnTo>
                  <a:lnTo>
                    <a:pt x="56" y="112"/>
                  </a:lnTo>
                  <a:lnTo>
                    <a:pt x="56" y="116"/>
                  </a:lnTo>
                  <a:lnTo>
                    <a:pt x="56" y="118"/>
                  </a:lnTo>
                  <a:lnTo>
                    <a:pt x="56"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2" name="Freeform 16"/>
            <p:cNvSpPr/>
            <p:nvPr/>
          </p:nvSpPr>
          <p:spPr>
            <a:xfrm>
              <a:off x="2142" y="2578"/>
              <a:ext cx="82" cy="208"/>
            </a:xfrm>
            <a:custGeom>
              <a:avLst/>
              <a:gdLst>
                <a:gd name="txL" fmla="*/ 0 w 82"/>
                <a:gd name="txT" fmla="*/ 0 h 208"/>
                <a:gd name="txR" fmla="*/ 82 w 82"/>
                <a:gd name="txB" fmla="*/ 208 h 208"/>
              </a:gdLst>
              <a:ahLst/>
              <a:cxnLst>
                <a:cxn ang="0">
                  <a:pos x="18" y="2"/>
                </a:cxn>
                <a:cxn ang="0">
                  <a:pos x="10" y="6"/>
                </a:cxn>
                <a:cxn ang="0">
                  <a:pos x="4" y="24"/>
                </a:cxn>
                <a:cxn ang="0">
                  <a:pos x="6" y="40"/>
                </a:cxn>
                <a:cxn ang="0">
                  <a:pos x="4" y="42"/>
                </a:cxn>
                <a:cxn ang="0">
                  <a:pos x="2" y="48"/>
                </a:cxn>
                <a:cxn ang="0">
                  <a:pos x="4" y="58"/>
                </a:cxn>
                <a:cxn ang="0">
                  <a:pos x="4" y="64"/>
                </a:cxn>
                <a:cxn ang="0">
                  <a:pos x="6" y="76"/>
                </a:cxn>
                <a:cxn ang="0">
                  <a:pos x="12" y="90"/>
                </a:cxn>
                <a:cxn ang="0">
                  <a:pos x="8" y="120"/>
                </a:cxn>
                <a:cxn ang="0">
                  <a:pos x="8" y="132"/>
                </a:cxn>
                <a:cxn ang="0">
                  <a:pos x="4" y="162"/>
                </a:cxn>
                <a:cxn ang="0">
                  <a:pos x="0" y="174"/>
                </a:cxn>
                <a:cxn ang="0">
                  <a:pos x="0" y="176"/>
                </a:cxn>
                <a:cxn ang="0">
                  <a:pos x="2" y="178"/>
                </a:cxn>
                <a:cxn ang="0">
                  <a:pos x="8" y="186"/>
                </a:cxn>
                <a:cxn ang="0">
                  <a:pos x="24" y="200"/>
                </a:cxn>
                <a:cxn ang="0">
                  <a:pos x="50" y="208"/>
                </a:cxn>
                <a:cxn ang="0">
                  <a:pos x="46" y="192"/>
                </a:cxn>
                <a:cxn ang="0">
                  <a:pos x="20" y="166"/>
                </a:cxn>
                <a:cxn ang="0">
                  <a:pos x="14" y="148"/>
                </a:cxn>
                <a:cxn ang="0">
                  <a:pos x="18" y="128"/>
                </a:cxn>
                <a:cxn ang="0">
                  <a:pos x="22" y="108"/>
                </a:cxn>
                <a:cxn ang="0">
                  <a:pos x="24" y="90"/>
                </a:cxn>
                <a:cxn ang="0">
                  <a:pos x="26" y="86"/>
                </a:cxn>
                <a:cxn ang="0">
                  <a:pos x="28" y="82"/>
                </a:cxn>
                <a:cxn ang="0">
                  <a:pos x="32" y="84"/>
                </a:cxn>
                <a:cxn ang="0">
                  <a:pos x="34" y="90"/>
                </a:cxn>
                <a:cxn ang="0">
                  <a:pos x="42" y="110"/>
                </a:cxn>
                <a:cxn ang="0">
                  <a:pos x="48" y="112"/>
                </a:cxn>
                <a:cxn ang="0">
                  <a:pos x="48" y="92"/>
                </a:cxn>
                <a:cxn ang="0">
                  <a:pos x="56" y="82"/>
                </a:cxn>
                <a:cxn ang="0">
                  <a:pos x="64" y="80"/>
                </a:cxn>
                <a:cxn ang="0">
                  <a:pos x="74" y="82"/>
                </a:cxn>
                <a:cxn ang="0">
                  <a:pos x="82" y="82"/>
                </a:cxn>
                <a:cxn ang="0">
                  <a:pos x="82" y="74"/>
                </a:cxn>
                <a:cxn ang="0">
                  <a:pos x="80" y="62"/>
                </a:cxn>
                <a:cxn ang="0">
                  <a:pos x="80" y="58"/>
                </a:cxn>
                <a:cxn ang="0">
                  <a:pos x="74" y="46"/>
                </a:cxn>
                <a:cxn ang="0">
                  <a:pos x="64" y="34"/>
                </a:cxn>
                <a:cxn ang="0">
                  <a:pos x="60" y="32"/>
                </a:cxn>
                <a:cxn ang="0">
                  <a:pos x="54" y="30"/>
                </a:cxn>
                <a:cxn ang="0">
                  <a:pos x="50" y="32"/>
                </a:cxn>
                <a:cxn ang="0">
                  <a:pos x="44" y="36"/>
                </a:cxn>
                <a:cxn ang="0">
                  <a:pos x="38" y="36"/>
                </a:cxn>
                <a:cxn ang="0">
                  <a:pos x="38" y="34"/>
                </a:cxn>
                <a:cxn ang="0">
                  <a:pos x="40" y="28"/>
                </a:cxn>
                <a:cxn ang="0">
                  <a:pos x="42" y="18"/>
                </a:cxn>
                <a:cxn ang="0">
                  <a:pos x="40" y="10"/>
                </a:cxn>
                <a:cxn ang="0">
                  <a:pos x="30" y="10"/>
                </a:cxn>
                <a:cxn ang="0">
                  <a:pos x="28" y="4"/>
                </a:cxn>
                <a:cxn ang="0">
                  <a:pos x="24" y="0"/>
                </a:cxn>
                <a:cxn ang="0">
                  <a:pos x="20" y="0"/>
                </a:cxn>
              </a:cxnLst>
              <a:rect l="txL" t="txT" r="txR" b="txB"/>
              <a:pathLst>
                <a:path w="82" h="208">
                  <a:moveTo>
                    <a:pt x="20" y="0"/>
                  </a:moveTo>
                  <a:lnTo>
                    <a:pt x="18" y="2"/>
                  </a:lnTo>
                  <a:lnTo>
                    <a:pt x="14" y="4"/>
                  </a:lnTo>
                  <a:lnTo>
                    <a:pt x="10" y="6"/>
                  </a:lnTo>
                  <a:lnTo>
                    <a:pt x="6" y="14"/>
                  </a:lnTo>
                  <a:lnTo>
                    <a:pt x="4" y="24"/>
                  </a:lnTo>
                  <a:lnTo>
                    <a:pt x="8" y="40"/>
                  </a:lnTo>
                  <a:lnTo>
                    <a:pt x="6" y="40"/>
                  </a:lnTo>
                  <a:lnTo>
                    <a:pt x="6" y="40"/>
                  </a:lnTo>
                  <a:lnTo>
                    <a:pt x="4" y="42"/>
                  </a:lnTo>
                  <a:lnTo>
                    <a:pt x="4" y="44"/>
                  </a:lnTo>
                  <a:lnTo>
                    <a:pt x="2" y="48"/>
                  </a:lnTo>
                  <a:lnTo>
                    <a:pt x="4" y="52"/>
                  </a:lnTo>
                  <a:lnTo>
                    <a:pt x="4" y="58"/>
                  </a:lnTo>
                  <a:lnTo>
                    <a:pt x="4" y="60"/>
                  </a:lnTo>
                  <a:lnTo>
                    <a:pt x="4" y="64"/>
                  </a:lnTo>
                  <a:lnTo>
                    <a:pt x="4" y="70"/>
                  </a:lnTo>
                  <a:lnTo>
                    <a:pt x="6" y="76"/>
                  </a:lnTo>
                  <a:lnTo>
                    <a:pt x="8" y="84"/>
                  </a:lnTo>
                  <a:lnTo>
                    <a:pt x="12" y="90"/>
                  </a:lnTo>
                  <a:lnTo>
                    <a:pt x="8" y="112"/>
                  </a:lnTo>
                  <a:lnTo>
                    <a:pt x="8" y="120"/>
                  </a:lnTo>
                  <a:lnTo>
                    <a:pt x="8" y="126"/>
                  </a:lnTo>
                  <a:lnTo>
                    <a:pt x="8" y="132"/>
                  </a:lnTo>
                  <a:lnTo>
                    <a:pt x="6" y="146"/>
                  </a:lnTo>
                  <a:lnTo>
                    <a:pt x="4" y="162"/>
                  </a:lnTo>
                  <a:lnTo>
                    <a:pt x="0" y="174"/>
                  </a:lnTo>
                  <a:lnTo>
                    <a:pt x="0" y="174"/>
                  </a:lnTo>
                  <a:lnTo>
                    <a:pt x="0" y="174"/>
                  </a:lnTo>
                  <a:lnTo>
                    <a:pt x="0" y="176"/>
                  </a:lnTo>
                  <a:lnTo>
                    <a:pt x="0" y="176"/>
                  </a:lnTo>
                  <a:lnTo>
                    <a:pt x="2" y="178"/>
                  </a:lnTo>
                  <a:lnTo>
                    <a:pt x="4" y="182"/>
                  </a:lnTo>
                  <a:lnTo>
                    <a:pt x="8" y="186"/>
                  </a:lnTo>
                  <a:lnTo>
                    <a:pt x="12" y="192"/>
                  </a:lnTo>
                  <a:lnTo>
                    <a:pt x="24" y="200"/>
                  </a:lnTo>
                  <a:lnTo>
                    <a:pt x="42" y="198"/>
                  </a:lnTo>
                  <a:lnTo>
                    <a:pt x="50" y="208"/>
                  </a:lnTo>
                  <a:lnTo>
                    <a:pt x="58" y="206"/>
                  </a:lnTo>
                  <a:lnTo>
                    <a:pt x="46" y="192"/>
                  </a:lnTo>
                  <a:lnTo>
                    <a:pt x="22" y="168"/>
                  </a:lnTo>
                  <a:lnTo>
                    <a:pt x="20" y="166"/>
                  </a:lnTo>
                  <a:lnTo>
                    <a:pt x="16" y="158"/>
                  </a:lnTo>
                  <a:lnTo>
                    <a:pt x="14" y="148"/>
                  </a:lnTo>
                  <a:lnTo>
                    <a:pt x="16" y="132"/>
                  </a:lnTo>
                  <a:lnTo>
                    <a:pt x="18" y="128"/>
                  </a:lnTo>
                  <a:lnTo>
                    <a:pt x="20" y="120"/>
                  </a:lnTo>
                  <a:lnTo>
                    <a:pt x="22" y="108"/>
                  </a:lnTo>
                  <a:lnTo>
                    <a:pt x="24" y="98"/>
                  </a:lnTo>
                  <a:lnTo>
                    <a:pt x="24" y="90"/>
                  </a:lnTo>
                  <a:lnTo>
                    <a:pt x="26" y="88"/>
                  </a:lnTo>
                  <a:lnTo>
                    <a:pt x="26" y="86"/>
                  </a:lnTo>
                  <a:lnTo>
                    <a:pt x="26" y="84"/>
                  </a:lnTo>
                  <a:lnTo>
                    <a:pt x="28" y="82"/>
                  </a:lnTo>
                  <a:lnTo>
                    <a:pt x="32" y="82"/>
                  </a:lnTo>
                  <a:lnTo>
                    <a:pt x="32" y="84"/>
                  </a:lnTo>
                  <a:lnTo>
                    <a:pt x="32" y="86"/>
                  </a:lnTo>
                  <a:lnTo>
                    <a:pt x="34" y="90"/>
                  </a:lnTo>
                  <a:lnTo>
                    <a:pt x="34" y="94"/>
                  </a:lnTo>
                  <a:lnTo>
                    <a:pt x="42" y="110"/>
                  </a:lnTo>
                  <a:lnTo>
                    <a:pt x="48" y="116"/>
                  </a:lnTo>
                  <a:lnTo>
                    <a:pt x="48" y="112"/>
                  </a:lnTo>
                  <a:lnTo>
                    <a:pt x="46" y="102"/>
                  </a:lnTo>
                  <a:lnTo>
                    <a:pt x="48" y="92"/>
                  </a:lnTo>
                  <a:lnTo>
                    <a:pt x="56" y="84"/>
                  </a:lnTo>
                  <a:lnTo>
                    <a:pt x="56" y="82"/>
                  </a:lnTo>
                  <a:lnTo>
                    <a:pt x="60" y="82"/>
                  </a:lnTo>
                  <a:lnTo>
                    <a:pt x="64" y="80"/>
                  </a:lnTo>
                  <a:lnTo>
                    <a:pt x="68" y="80"/>
                  </a:lnTo>
                  <a:lnTo>
                    <a:pt x="74" y="82"/>
                  </a:lnTo>
                  <a:lnTo>
                    <a:pt x="80" y="84"/>
                  </a:lnTo>
                  <a:lnTo>
                    <a:pt x="82" y="82"/>
                  </a:lnTo>
                  <a:lnTo>
                    <a:pt x="82" y="78"/>
                  </a:lnTo>
                  <a:lnTo>
                    <a:pt x="82" y="74"/>
                  </a:lnTo>
                  <a:lnTo>
                    <a:pt x="82" y="68"/>
                  </a:lnTo>
                  <a:lnTo>
                    <a:pt x="80" y="62"/>
                  </a:lnTo>
                  <a:lnTo>
                    <a:pt x="80" y="60"/>
                  </a:lnTo>
                  <a:lnTo>
                    <a:pt x="80" y="58"/>
                  </a:lnTo>
                  <a:lnTo>
                    <a:pt x="78" y="52"/>
                  </a:lnTo>
                  <a:lnTo>
                    <a:pt x="74" y="46"/>
                  </a:lnTo>
                  <a:lnTo>
                    <a:pt x="70" y="40"/>
                  </a:lnTo>
                  <a:lnTo>
                    <a:pt x="64" y="34"/>
                  </a:lnTo>
                  <a:lnTo>
                    <a:pt x="62" y="32"/>
                  </a:lnTo>
                  <a:lnTo>
                    <a:pt x="60" y="32"/>
                  </a:lnTo>
                  <a:lnTo>
                    <a:pt x="58" y="30"/>
                  </a:lnTo>
                  <a:lnTo>
                    <a:pt x="54" y="30"/>
                  </a:lnTo>
                  <a:lnTo>
                    <a:pt x="52" y="30"/>
                  </a:lnTo>
                  <a:lnTo>
                    <a:pt x="50" y="32"/>
                  </a:lnTo>
                  <a:lnTo>
                    <a:pt x="46" y="34"/>
                  </a:lnTo>
                  <a:lnTo>
                    <a:pt x="44" y="36"/>
                  </a:lnTo>
                  <a:lnTo>
                    <a:pt x="40" y="36"/>
                  </a:lnTo>
                  <a:lnTo>
                    <a:pt x="38" y="36"/>
                  </a:lnTo>
                  <a:lnTo>
                    <a:pt x="38" y="34"/>
                  </a:lnTo>
                  <a:lnTo>
                    <a:pt x="38" y="34"/>
                  </a:lnTo>
                  <a:lnTo>
                    <a:pt x="40" y="32"/>
                  </a:lnTo>
                  <a:lnTo>
                    <a:pt x="40" y="28"/>
                  </a:lnTo>
                  <a:lnTo>
                    <a:pt x="42" y="22"/>
                  </a:lnTo>
                  <a:lnTo>
                    <a:pt x="42" y="18"/>
                  </a:lnTo>
                  <a:lnTo>
                    <a:pt x="42" y="14"/>
                  </a:lnTo>
                  <a:lnTo>
                    <a:pt x="40" y="10"/>
                  </a:lnTo>
                  <a:lnTo>
                    <a:pt x="30" y="10"/>
                  </a:lnTo>
                  <a:lnTo>
                    <a:pt x="30" y="10"/>
                  </a:lnTo>
                  <a:lnTo>
                    <a:pt x="30" y="6"/>
                  </a:lnTo>
                  <a:lnTo>
                    <a:pt x="28" y="4"/>
                  </a:lnTo>
                  <a:lnTo>
                    <a:pt x="28" y="2"/>
                  </a:lnTo>
                  <a:lnTo>
                    <a:pt x="24" y="0"/>
                  </a:lnTo>
                  <a:lnTo>
                    <a:pt x="22" y="0"/>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3" name="Freeform 17"/>
            <p:cNvSpPr/>
            <p:nvPr/>
          </p:nvSpPr>
          <p:spPr>
            <a:xfrm>
              <a:off x="2012" y="2468"/>
              <a:ext cx="70" cy="38"/>
            </a:xfrm>
            <a:custGeom>
              <a:avLst/>
              <a:gdLst>
                <a:gd name="txL" fmla="*/ 0 w 70"/>
                <a:gd name="txT" fmla="*/ 0 h 38"/>
                <a:gd name="txR" fmla="*/ 70 w 70"/>
                <a:gd name="txB" fmla="*/ 38 h 38"/>
              </a:gdLst>
              <a:ahLst/>
              <a:cxnLst>
                <a:cxn ang="0">
                  <a:pos x="58" y="38"/>
                </a:cxn>
                <a:cxn ang="0">
                  <a:pos x="34" y="36"/>
                </a:cxn>
                <a:cxn ang="0">
                  <a:pos x="34" y="36"/>
                </a:cxn>
                <a:cxn ang="0">
                  <a:pos x="30" y="36"/>
                </a:cxn>
                <a:cxn ang="0">
                  <a:pos x="26" y="36"/>
                </a:cxn>
                <a:cxn ang="0">
                  <a:pos x="18" y="36"/>
                </a:cxn>
                <a:cxn ang="0">
                  <a:pos x="10" y="38"/>
                </a:cxn>
                <a:cxn ang="0">
                  <a:pos x="8" y="38"/>
                </a:cxn>
                <a:cxn ang="0">
                  <a:pos x="8" y="38"/>
                </a:cxn>
                <a:cxn ang="0">
                  <a:pos x="4" y="38"/>
                </a:cxn>
                <a:cxn ang="0">
                  <a:pos x="2" y="38"/>
                </a:cxn>
                <a:cxn ang="0">
                  <a:pos x="0" y="36"/>
                </a:cxn>
                <a:cxn ang="0">
                  <a:pos x="0" y="34"/>
                </a:cxn>
                <a:cxn ang="0">
                  <a:pos x="0" y="32"/>
                </a:cxn>
                <a:cxn ang="0">
                  <a:pos x="4" y="16"/>
                </a:cxn>
                <a:cxn ang="0">
                  <a:pos x="4" y="16"/>
                </a:cxn>
                <a:cxn ang="0">
                  <a:pos x="8" y="14"/>
                </a:cxn>
                <a:cxn ang="0">
                  <a:pos x="10" y="10"/>
                </a:cxn>
                <a:cxn ang="0">
                  <a:pos x="16" y="6"/>
                </a:cxn>
                <a:cxn ang="0">
                  <a:pos x="20" y="4"/>
                </a:cxn>
                <a:cxn ang="0">
                  <a:pos x="26" y="2"/>
                </a:cxn>
                <a:cxn ang="0">
                  <a:pos x="32" y="0"/>
                </a:cxn>
                <a:cxn ang="0">
                  <a:pos x="50" y="2"/>
                </a:cxn>
                <a:cxn ang="0">
                  <a:pos x="64" y="4"/>
                </a:cxn>
                <a:cxn ang="0">
                  <a:pos x="70" y="12"/>
                </a:cxn>
                <a:cxn ang="0">
                  <a:pos x="58" y="38"/>
                </a:cxn>
              </a:cxnLst>
              <a:rect l="txL" t="txT" r="txR" b="txB"/>
              <a:pathLst>
                <a:path w="70" h="38">
                  <a:moveTo>
                    <a:pt x="58" y="38"/>
                  </a:moveTo>
                  <a:lnTo>
                    <a:pt x="34" y="36"/>
                  </a:lnTo>
                  <a:lnTo>
                    <a:pt x="34" y="36"/>
                  </a:lnTo>
                  <a:lnTo>
                    <a:pt x="30" y="36"/>
                  </a:lnTo>
                  <a:lnTo>
                    <a:pt x="26" y="36"/>
                  </a:lnTo>
                  <a:lnTo>
                    <a:pt x="18" y="36"/>
                  </a:lnTo>
                  <a:lnTo>
                    <a:pt x="10" y="38"/>
                  </a:lnTo>
                  <a:lnTo>
                    <a:pt x="8" y="38"/>
                  </a:lnTo>
                  <a:lnTo>
                    <a:pt x="8" y="38"/>
                  </a:lnTo>
                  <a:lnTo>
                    <a:pt x="4" y="38"/>
                  </a:lnTo>
                  <a:lnTo>
                    <a:pt x="2" y="38"/>
                  </a:lnTo>
                  <a:lnTo>
                    <a:pt x="0" y="36"/>
                  </a:lnTo>
                  <a:lnTo>
                    <a:pt x="0" y="34"/>
                  </a:lnTo>
                  <a:lnTo>
                    <a:pt x="0" y="32"/>
                  </a:lnTo>
                  <a:lnTo>
                    <a:pt x="4" y="16"/>
                  </a:lnTo>
                  <a:lnTo>
                    <a:pt x="4" y="16"/>
                  </a:lnTo>
                  <a:lnTo>
                    <a:pt x="8" y="14"/>
                  </a:lnTo>
                  <a:lnTo>
                    <a:pt x="10" y="10"/>
                  </a:lnTo>
                  <a:lnTo>
                    <a:pt x="16" y="6"/>
                  </a:lnTo>
                  <a:lnTo>
                    <a:pt x="20" y="4"/>
                  </a:lnTo>
                  <a:lnTo>
                    <a:pt x="26" y="2"/>
                  </a:lnTo>
                  <a:lnTo>
                    <a:pt x="32" y="0"/>
                  </a:lnTo>
                  <a:lnTo>
                    <a:pt x="50" y="2"/>
                  </a:lnTo>
                  <a:lnTo>
                    <a:pt x="64" y="4"/>
                  </a:lnTo>
                  <a:lnTo>
                    <a:pt x="70" y="12"/>
                  </a:lnTo>
                  <a:lnTo>
                    <a:pt x="58" y="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4" name="Freeform 18"/>
            <p:cNvSpPr/>
            <p:nvPr/>
          </p:nvSpPr>
          <p:spPr>
            <a:xfrm>
              <a:off x="1910" y="2446"/>
              <a:ext cx="98" cy="52"/>
            </a:xfrm>
            <a:custGeom>
              <a:avLst/>
              <a:gdLst>
                <a:gd name="txL" fmla="*/ 0 w 98"/>
                <a:gd name="txT" fmla="*/ 0 h 52"/>
                <a:gd name="txR" fmla="*/ 98 w 98"/>
                <a:gd name="txB" fmla="*/ 52 h 52"/>
              </a:gdLst>
              <a:ahLst/>
              <a:cxnLst>
                <a:cxn ang="0">
                  <a:pos x="8" y="0"/>
                </a:cxn>
                <a:cxn ang="0">
                  <a:pos x="8" y="0"/>
                </a:cxn>
                <a:cxn ang="0">
                  <a:pos x="6" y="2"/>
                </a:cxn>
                <a:cxn ang="0">
                  <a:pos x="4" y="4"/>
                </a:cxn>
                <a:cxn ang="0">
                  <a:pos x="2" y="6"/>
                </a:cxn>
                <a:cxn ang="0">
                  <a:pos x="0" y="10"/>
                </a:cxn>
                <a:cxn ang="0">
                  <a:pos x="0" y="12"/>
                </a:cxn>
                <a:cxn ang="0">
                  <a:pos x="2" y="16"/>
                </a:cxn>
                <a:cxn ang="0">
                  <a:pos x="8" y="20"/>
                </a:cxn>
                <a:cxn ang="0">
                  <a:pos x="8" y="20"/>
                </a:cxn>
                <a:cxn ang="0">
                  <a:pos x="8" y="22"/>
                </a:cxn>
                <a:cxn ang="0">
                  <a:pos x="10" y="22"/>
                </a:cxn>
                <a:cxn ang="0">
                  <a:pos x="10" y="24"/>
                </a:cxn>
                <a:cxn ang="0">
                  <a:pos x="14" y="28"/>
                </a:cxn>
                <a:cxn ang="0">
                  <a:pos x="18" y="32"/>
                </a:cxn>
                <a:cxn ang="0">
                  <a:pos x="26" y="36"/>
                </a:cxn>
                <a:cxn ang="0">
                  <a:pos x="42" y="42"/>
                </a:cxn>
                <a:cxn ang="0">
                  <a:pos x="64" y="48"/>
                </a:cxn>
                <a:cxn ang="0">
                  <a:pos x="96" y="52"/>
                </a:cxn>
                <a:cxn ang="0">
                  <a:pos x="98" y="34"/>
                </a:cxn>
                <a:cxn ang="0">
                  <a:pos x="82" y="32"/>
                </a:cxn>
                <a:cxn ang="0">
                  <a:pos x="36" y="22"/>
                </a:cxn>
                <a:cxn ang="0">
                  <a:pos x="24" y="12"/>
                </a:cxn>
                <a:cxn ang="0">
                  <a:pos x="8" y="0"/>
                </a:cxn>
              </a:cxnLst>
              <a:rect l="txL" t="txT" r="txR" b="txB"/>
              <a:pathLst>
                <a:path w="98" h="52">
                  <a:moveTo>
                    <a:pt x="8" y="0"/>
                  </a:moveTo>
                  <a:lnTo>
                    <a:pt x="8" y="0"/>
                  </a:lnTo>
                  <a:lnTo>
                    <a:pt x="6" y="2"/>
                  </a:lnTo>
                  <a:lnTo>
                    <a:pt x="4" y="4"/>
                  </a:lnTo>
                  <a:lnTo>
                    <a:pt x="2" y="6"/>
                  </a:lnTo>
                  <a:lnTo>
                    <a:pt x="0" y="10"/>
                  </a:lnTo>
                  <a:lnTo>
                    <a:pt x="0" y="12"/>
                  </a:lnTo>
                  <a:lnTo>
                    <a:pt x="2" y="16"/>
                  </a:lnTo>
                  <a:lnTo>
                    <a:pt x="8" y="20"/>
                  </a:lnTo>
                  <a:lnTo>
                    <a:pt x="8" y="20"/>
                  </a:lnTo>
                  <a:lnTo>
                    <a:pt x="8" y="22"/>
                  </a:lnTo>
                  <a:lnTo>
                    <a:pt x="10" y="22"/>
                  </a:lnTo>
                  <a:lnTo>
                    <a:pt x="10" y="24"/>
                  </a:lnTo>
                  <a:lnTo>
                    <a:pt x="14" y="28"/>
                  </a:lnTo>
                  <a:lnTo>
                    <a:pt x="18" y="32"/>
                  </a:lnTo>
                  <a:lnTo>
                    <a:pt x="26" y="36"/>
                  </a:lnTo>
                  <a:lnTo>
                    <a:pt x="42" y="42"/>
                  </a:lnTo>
                  <a:lnTo>
                    <a:pt x="64" y="48"/>
                  </a:lnTo>
                  <a:lnTo>
                    <a:pt x="96" y="52"/>
                  </a:lnTo>
                  <a:lnTo>
                    <a:pt x="98" y="34"/>
                  </a:lnTo>
                  <a:lnTo>
                    <a:pt x="82" y="32"/>
                  </a:lnTo>
                  <a:lnTo>
                    <a:pt x="36" y="22"/>
                  </a:lnTo>
                  <a:lnTo>
                    <a:pt x="24" y="1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5" name="Freeform 19"/>
            <p:cNvSpPr/>
            <p:nvPr/>
          </p:nvSpPr>
          <p:spPr>
            <a:xfrm>
              <a:off x="1752" y="2368"/>
              <a:ext cx="378" cy="372"/>
            </a:xfrm>
            <a:custGeom>
              <a:avLst/>
              <a:gdLst>
                <a:gd name="txL" fmla="*/ 0 w 378"/>
                <a:gd name="txT" fmla="*/ 0 h 372"/>
                <a:gd name="txR" fmla="*/ 378 w 378"/>
                <a:gd name="txB" fmla="*/ 372 h 372"/>
              </a:gdLst>
              <a:ahLst/>
              <a:cxnLst>
                <a:cxn ang="0">
                  <a:pos x="262" y="126"/>
                </a:cxn>
                <a:cxn ang="0">
                  <a:pos x="264" y="110"/>
                </a:cxn>
                <a:cxn ang="0">
                  <a:pos x="256" y="114"/>
                </a:cxn>
                <a:cxn ang="0">
                  <a:pos x="254" y="130"/>
                </a:cxn>
                <a:cxn ang="0">
                  <a:pos x="192" y="116"/>
                </a:cxn>
                <a:cxn ang="0">
                  <a:pos x="168" y="98"/>
                </a:cxn>
                <a:cxn ang="0">
                  <a:pos x="162" y="82"/>
                </a:cxn>
                <a:cxn ang="0">
                  <a:pos x="160" y="58"/>
                </a:cxn>
                <a:cxn ang="0">
                  <a:pos x="174" y="40"/>
                </a:cxn>
                <a:cxn ang="0">
                  <a:pos x="170" y="6"/>
                </a:cxn>
                <a:cxn ang="0">
                  <a:pos x="152" y="0"/>
                </a:cxn>
                <a:cxn ang="0">
                  <a:pos x="140" y="8"/>
                </a:cxn>
                <a:cxn ang="0">
                  <a:pos x="110" y="18"/>
                </a:cxn>
                <a:cxn ang="0">
                  <a:pos x="112" y="28"/>
                </a:cxn>
                <a:cxn ang="0">
                  <a:pos x="124" y="34"/>
                </a:cxn>
                <a:cxn ang="0">
                  <a:pos x="108" y="36"/>
                </a:cxn>
                <a:cxn ang="0">
                  <a:pos x="96" y="48"/>
                </a:cxn>
                <a:cxn ang="0">
                  <a:pos x="88" y="60"/>
                </a:cxn>
                <a:cxn ang="0">
                  <a:pos x="58" y="84"/>
                </a:cxn>
                <a:cxn ang="0">
                  <a:pos x="48" y="126"/>
                </a:cxn>
                <a:cxn ang="0">
                  <a:pos x="18" y="148"/>
                </a:cxn>
                <a:cxn ang="0">
                  <a:pos x="12" y="170"/>
                </a:cxn>
                <a:cxn ang="0">
                  <a:pos x="32" y="166"/>
                </a:cxn>
                <a:cxn ang="0">
                  <a:pos x="32" y="176"/>
                </a:cxn>
                <a:cxn ang="0">
                  <a:pos x="16" y="192"/>
                </a:cxn>
                <a:cxn ang="0">
                  <a:pos x="38" y="214"/>
                </a:cxn>
                <a:cxn ang="0">
                  <a:pos x="50" y="206"/>
                </a:cxn>
                <a:cxn ang="0">
                  <a:pos x="58" y="194"/>
                </a:cxn>
                <a:cxn ang="0">
                  <a:pos x="56" y="210"/>
                </a:cxn>
                <a:cxn ang="0">
                  <a:pos x="76" y="308"/>
                </a:cxn>
                <a:cxn ang="0">
                  <a:pos x="102" y="352"/>
                </a:cxn>
                <a:cxn ang="0">
                  <a:pos x="114" y="370"/>
                </a:cxn>
                <a:cxn ang="0">
                  <a:pos x="132" y="370"/>
                </a:cxn>
                <a:cxn ang="0">
                  <a:pos x="134" y="362"/>
                </a:cxn>
                <a:cxn ang="0">
                  <a:pos x="146" y="348"/>
                </a:cxn>
                <a:cxn ang="0">
                  <a:pos x="160" y="318"/>
                </a:cxn>
                <a:cxn ang="0">
                  <a:pos x="162" y="280"/>
                </a:cxn>
                <a:cxn ang="0">
                  <a:pos x="182" y="268"/>
                </a:cxn>
                <a:cxn ang="0">
                  <a:pos x="224" y="232"/>
                </a:cxn>
                <a:cxn ang="0">
                  <a:pos x="248" y="202"/>
                </a:cxn>
                <a:cxn ang="0">
                  <a:pos x="262" y="194"/>
                </a:cxn>
                <a:cxn ang="0">
                  <a:pos x="266" y="176"/>
                </a:cxn>
                <a:cxn ang="0">
                  <a:pos x="266" y="160"/>
                </a:cxn>
                <a:cxn ang="0">
                  <a:pos x="282" y="150"/>
                </a:cxn>
                <a:cxn ang="0">
                  <a:pos x="294" y="156"/>
                </a:cxn>
                <a:cxn ang="0">
                  <a:pos x="304" y="170"/>
                </a:cxn>
                <a:cxn ang="0">
                  <a:pos x="312" y="164"/>
                </a:cxn>
                <a:cxn ang="0">
                  <a:pos x="318" y="182"/>
                </a:cxn>
                <a:cxn ang="0">
                  <a:pos x="324" y="184"/>
                </a:cxn>
                <a:cxn ang="0">
                  <a:pos x="322" y="168"/>
                </a:cxn>
                <a:cxn ang="0">
                  <a:pos x="336" y="168"/>
                </a:cxn>
                <a:cxn ang="0">
                  <a:pos x="346" y="152"/>
                </a:cxn>
                <a:cxn ang="0">
                  <a:pos x="370" y="130"/>
                </a:cxn>
                <a:cxn ang="0">
                  <a:pos x="378" y="114"/>
                </a:cxn>
                <a:cxn ang="0">
                  <a:pos x="344" y="114"/>
                </a:cxn>
                <a:cxn ang="0">
                  <a:pos x="322" y="130"/>
                </a:cxn>
                <a:cxn ang="0">
                  <a:pos x="306" y="136"/>
                </a:cxn>
                <a:cxn ang="0">
                  <a:pos x="282" y="136"/>
                </a:cxn>
              </a:cxnLst>
              <a:rect l="txL" t="txT" r="txR" b="txB"/>
              <a:pathLst>
                <a:path w="378" h="372">
                  <a:moveTo>
                    <a:pt x="264" y="138"/>
                  </a:moveTo>
                  <a:lnTo>
                    <a:pt x="262" y="136"/>
                  </a:lnTo>
                  <a:lnTo>
                    <a:pt x="260" y="134"/>
                  </a:lnTo>
                  <a:lnTo>
                    <a:pt x="260" y="130"/>
                  </a:lnTo>
                  <a:lnTo>
                    <a:pt x="262" y="128"/>
                  </a:lnTo>
                  <a:lnTo>
                    <a:pt x="262" y="126"/>
                  </a:lnTo>
                  <a:lnTo>
                    <a:pt x="262" y="126"/>
                  </a:lnTo>
                  <a:lnTo>
                    <a:pt x="262" y="122"/>
                  </a:lnTo>
                  <a:lnTo>
                    <a:pt x="264" y="118"/>
                  </a:lnTo>
                  <a:lnTo>
                    <a:pt x="264" y="114"/>
                  </a:lnTo>
                  <a:lnTo>
                    <a:pt x="264" y="114"/>
                  </a:lnTo>
                  <a:lnTo>
                    <a:pt x="264" y="110"/>
                  </a:lnTo>
                  <a:lnTo>
                    <a:pt x="262" y="110"/>
                  </a:lnTo>
                  <a:lnTo>
                    <a:pt x="260" y="110"/>
                  </a:lnTo>
                  <a:lnTo>
                    <a:pt x="258" y="110"/>
                  </a:lnTo>
                  <a:lnTo>
                    <a:pt x="258" y="112"/>
                  </a:lnTo>
                  <a:lnTo>
                    <a:pt x="256" y="112"/>
                  </a:lnTo>
                  <a:lnTo>
                    <a:pt x="256" y="114"/>
                  </a:lnTo>
                  <a:lnTo>
                    <a:pt x="256" y="116"/>
                  </a:lnTo>
                  <a:lnTo>
                    <a:pt x="256" y="120"/>
                  </a:lnTo>
                  <a:lnTo>
                    <a:pt x="254" y="122"/>
                  </a:lnTo>
                  <a:lnTo>
                    <a:pt x="254" y="126"/>
                  </a:lnTo>
                  <a:lnTo>
                    <a:pt x="254" y="128"/>
                  </a:lnTo>
                  <a:lnTo>
                    <a:pt x="254" y="130"/>
                  </a:lnTo>
                  <a:lnTo>
                    <a:pt x="254" y="130"/>
                  </a:lnTo>
                  <a:lnTo>
                    <a:pt x="226" y="126"/>
                  </a:lnTo>
                  <a:lnTo>
                    <a:pt x="218" y="122"/>
                  </a:lnTo>
                  <a:lnTo>
                    <a:pt x="206" y="120"/>
                  </a:lnTo>
                  <a:lnTo>
                    <a:pt x="196" y="118"/>
                  </a:lnTo>
                  <a:lnTo>
                    <a:pt x="192" y="116"/>
                  </a:lnTo>
                  <a:lnTo>
                    <a:pt x="186" y="114"/>
                  </a:lnTo>
                  <a:lnTo>
                    <a:pt x="180" y="112"/>
                  </a:lnTo>
                  <a:lnTo>
                    <a:pt x="176" y="108"/>
                  </a:lnTo>
                  <a:lnTo>
                    <a:pt x="172" y="104"/>
                  </a:lnTo>
                  <a:lnTo>
                    <a:pt x="168" y="102"/>
                  </a:lnTo>
                  <a:lnTo>
                    <a:pt x="168" y="98"/>
                  </a:lnTo>
                  <a:lnTo>
                    <a:pt x="166" y="98"/>
                  </a:lnTo>
                  <a:lnTo>
                    <a:pt x="162" y="94"/>
                  </a:lnTo>
                  <a:lnTo>
                    <a:pt x="160" y="90"/>
                  </a:lnTo>
                  <a:lnTo>
                    <a:pt x="158" y="88"/>
                  </a:lnTo>
                  <a:lnTo>
                    <a:pt x="160" y="84"/>
                  </a:lnTo>
                  <a:lnTo>
                    <a:pt x="162" y="82"/>
                  </a:lnTo>
                  <a:lnTo>
                    <a:pt x="164" y="80"/>
                  </a:lnTo>
                  <a:lnTo>
                    <a:pt x="166" y="78"/>
                  </a:lnTo>
                  <a:lnTo>
                    <a:pt x="166" y="78"/>
                  </a:lnTo>
                  <a:lnTo>
                    <a:pt x="162" y="72"/>
                  </a:lnTo>
                  <a:lnTo>
                    <a:pt x="160" y="64"/>
                  </a:lnTo>
                  <a:lnTo>
                    <a:pt x="160" y="58"/>
                  </a:lnTo>
                  <a:lnTo>
                    <a:pt x="162" y="52"/>
                  </a:lnTo>
                  <a:lnTo>
                    <a:pt x="164" y="48"/>
                  </a:lnTo>
                  <a:lnTo>
                    <a:pt x="166" y="44"/>
                  </a:lnTo>
                  <a:lnTo>
                    <a:pt x="170" y="42"/>
                  </a:lnTo>
                  <a:lnTo>
                    <a:pt x="172" y="40"/>
                  </a:lnTo>
                  <a:lnTo>
                    <a:pt x="174" y="40"/>
                  </a:lnTo>
                  <a:lnTo>
                    <a:pt x="168" y="28"/>
                  </a:lnTo>
                  <a:lnTo>
                    <a:pt x="174" y="22"/>
                  </a:lnTo>
                  <a:lnTo>
                    <a:pt x="172" y="20"/>
                  </a:lnTo>
                  <a:lnTo>
                    <a:pt x="170" y="14"/>
                  </a:lnTo>
                  <a:lnTo>
                    <a:pt x="170" y="10"/>
                  </a:lnTo>
                  <a:lnTo>
                    <a:pt x="170" y="6"/>
                  </a:lnTo>
                  <a:lnTo>
                    <a:pt x="168" y="6"/>
                  </a:lnTo>
                  <a:lnTo>
                    <a:pt x="168" y="2"/>
                  </a:lnTo>
                  <a:lnTo>
                    <a:pt x="164" y="0"/>
                  </a:lnTo>
                  <a:lnTo>
                    <a:pt x="160" y="0"/>
                  </a:lnTo>
                  <a:lnTo>
                    <a:pt x="156" y="0"/>
                  </a:lnTo>
                  <a:lnTo>
                    <a:pt x="152" y="0"/>
                  </a:lnTo>
                  <a:lnTo>
                    <a:pt x="150" y="0"/>
                  </a:lnTo>
                  <a:lnTo>
                    <a:pt x="146" y="2"/>
                  </a:lnTo>
                  <a:lnTo>
                    <a:pt x="146" y="2"/>
                  </a:lnTo>
                  <a:lnTo>
                    <a:pt x="144" y="2"/>
                  </a:lnTo>
                  <a:lnTo>
                    <a:pt x="140" y="6"/>
                  </a:lnTo>
                  <a:lnTo>
                    <a:pt x="140" y="8"/>
                  </a:lnTo>
                  <a:lnTo>
                    <a:pt x="138" y="12"/>
                  </a:lnTo>
                  <a:lnTo>
                    <a:pt x="138" y="12"/>
                  </a:lnTo>
                  <a:lnTo>
                    <a:pt x="126" y="14"/>
                  </a:lnTo>
                  <a:lnTo>
                    <a:pt x="120" y="14"/>
                  </a:lnTo>
                  <a:lnTo>
                    <a:pt x="114" y="16"/>
                  </a:lnTo>
                  <a:lnTo>
                    <a:pt x="110" y="18"/>
                  </a:lnTo>
                  <a:lnTo>
                    <a:pt x="108" y="20"/>
                  </a:lnTo>
                  <a:lnTo>
                    <a:pt x="106" y="22"/>
                  </a:lnTo>
                  <a:lnTo>
                    <a:pt x="106" y="24"/>
                  </a:lnTo>
                  <a:lnTo>
                    <a:pt x="106" y="26"/>
                  </a:lnTo>
                  <a:lnTo>
                    <a:pt x="108" y="26"/>
                  </a:lnTo>
                  <a:lnTo>
                    <a:pt x="112" y="28"/>
                  </a:lnTo>
                  <a:lnTo>
                    <a:pt x="114" y="28"/>
                  </a:lnTo>
                  <a:lnTo>
                    <a:pt x="116" y="28"/>
                  </a:lnTo>
                  <a:lnTo>
                    <a:pt x="118" y="28"/>
                  </a:lnTo>
                  <a:lnTo>
                    <a:pt x="120" y="30"/>
                  </a:lnTo>
                  <a:lnTo>
                    <a:pt x="124" y="32"/>
                  </a:lnTo>
                  <a:lnTo>
                    <a:pt x="124" y="34"/>
                  </a:lnTo>
                  <a:lnTo>
                    <a:pt x="124" y="36"/>
                  </a:lnTo>
                  <a:lnTo>
                    <a:pt x="124" y="38"/>
                  </a:lnTo>
                  <a:lnTo>
                    <a:pt x="122" y="36"/>
                  </a:lnTo>
                  <a:lnTo>
                    <a:pt x="118" y="36"/>
                  </a:lnTo>
                  <a:lnTo>
                    <a:pt x="114" y="36"/>
                  </a:lnTo>
                  <a:lnTo>
                    <a:pt x="108" y="36"/>
                  </a:lnTo>
                  <a:lnTo>
                    <a:pt x="106" y="38"/>
                  </a:lnTo>
                  <a:lnTo>
                    <a:pt x="102" y="38"/>
                  </a:lnTo>
                  <a:lnTo>
                    <a:pt x="102" y="38"/>
                  </a:lnTo>
                  <a:lnTo>
                    <a:pt x="98" y="40"/>
                  </a:lnTo>
                  <a:lnTo>
                    <a:pt x="96" y="44"/>
                  </a:lnTo>
                  <a:lnTo>
                    <a:pt x="96" y="48"/>
                  </a:lnTo>
                  <a:lnTo>
                    <a:pt x="96" y="50"/>
                  </a:lnTo>
                  <a:lnTo>
                    <a:pt x="96" y="52"/>
                  </a:lnTo>
                  <a:lnTo>
                    <a:pt x="96" y="54"/>
                  </a:lnTo>
                  <a:lnTo>
                    <a:pt x="90" y="54"/>
                  </a:lnTo>
                  <a:lnTo>
                    <a:pt x="90" y="58"/>
                  </a:lnTo>
                  <a:lnTo>
                    <a:pt x="88" y="60"/>
                  </a:lnTo>
                  <a:lnTo>
                    <a:pt x="84" y="64"/>
                  </a:lnTo>
                  <a:lnTo>
                    <a:pt x="82" y="68"/>
                  </a:lnTo>
                  <a:lnTo>
                    <a:pt x="78" y="70"/>
                  </a:lnTo>
                  <a:lnTo>
                    <a:pt x="76" y="72"/>
                  </a:lnTo>
                  <a:lnTo>
                    <a:pt x="76" y="74"/>
                  </a:lnTo>
                  <a:lnTo>
                    <a:pt x="58" y="84"/>
                  </a:lnTo>
                  <a:lnTo>
                    <a:pt x="46" y="94"/>
                  </a:lnTo>
                  <a:lnTo>
                    <a:pt x="40" y="104"/>
                  </a:lnTo>
                  <a:lnTo>
                    <a:pt x="38" y="112"/>
                  </a:lnTo>
                  <a:lnTo>
                    <a:pt x="38" y="118"/>
                  </a:lnTo>
                  <a:lnTo>
                    <a:pt x="40" y="122"/>
                  </a:lnTo>
                  <a:lnTo>
                    <a:pt x="48" y="126"/>
                  </a:lnTo>
                  <a:lnTo>
                    <a:pt x="44" y="146"/>
                  </a:lnTo>
                  <a:lnTo>
                    <a:pt x="38" y="146"/>
                  </a:lnTo>
                  <a:lnTo>
                    <a:pt x="24" y="146"/>
                  </a:lnTo>
                  <a:lnTo>
                    <a:pt x="22" y="146"/>
                  </a:lnTo>
                  <a:lnTo>
                    <a:pt x="20" y="146"/>
                  </a:lnTo>
                  <a:lnTo>
                    <a:pt x="18" y="148"/>
                  </a:lnTo>
                  <a:lnTo>
                    <a:pt x="16" y="148"/>
                  </a:lnTo>
                  <a:lnTo>
                    <a:pt x="0" y="166"/>
                  </a:lnTo>
                  <a:lnTo>
                    <a:pt x="2" y="168"/>
                  </a:lnTo>
                  <a:lnTo>
                    <a:pt x="2" y="168"/>
                  </a:lnTo>
                  <a:lnTo>
                    <a:pt x="6" y="170"/>
                  </a:lnTo>
                  <a:lnTo>
                    <a:pt x="12" y="170"/>
                  </a:lnTo>
                  <a:lnTo>
                    <a:pt x="18" y="170"/>
                  </a:lnTo>
                  <a:lnTo>
                    <a:pt x="24" y="168"/>
                  </a:lnTo>
                  <a:lnTo>
                    <a:pt x="26" y="168"/>
                  </a:lnTo>
                  <a:lnTo>
                    <a:pt x="28" y="166"/>
                  </a:lnTo>
                  <a:lnTo>
                    <a:pt x="30" y="166"/>
                  </a:lnTo>
                  <a:lnTo>
                    <a:pt x="32" y="166"/>
                  </a:lnTo>
                  <a:lnTo>
                    <a:pt x="36" y="166"/>
                  </a:lnTo>
                  <a:lnTo>
                    <a:pt x="36" y="166"/>
                  </a:lnTo>
                  <a:lnTo>
                    <a:pt x="36" y="166"/>
                  </a:lnTo>
                  <a:lnTo>
                    <a:pt x="36" y="168"/>
                  </a:lnTo>
                  <a:lnTo>
                    <a:pt x="34" y="170"/>
                  </a:lnTo>
                  <a:lnTo>
                    <a:pt x="32" y="176"/>
                  </a:lnTo>
                  <a:lnTo>
                    <a:pt x="28" y="180"/>
                  </a:lnTo>
                  <a:lnTo>
                    <a:pt x="24" y="184"/>
                  </a:lnTo>
                  <a:lnTo>
                    <a:pt x="20" y="188"/>
                  </a:lnTo>
                  <a:lnTo>
                    <a:pt x="16" y="190"/>
                  </a:lnTo>
                  <a:lnTo>
                    <a:pt x="16" y="190"/>
                  </a:lnTo>
                  <a:lnTo>
                    <a:pt x="16" y="192"/>
                  </a:lnTo>
                  <a:lnTo>
                    <a:pt x="16" y="194"/>
                  </a:lnTo>
                  <a:lnTo>
                    <a:pt x="18" y="198"/>
                  </a:lnTo>
                  <a:lnTo>
                    <a:pt x="20" y="202"/>
                  </a:lnTo>
                  <a:lnTo>
                    <a:pt x="24" y="206"/>
                  </a:lnTo>
                  <a:lnTo>
                    <a:pt x="30" y="210"/>
                  </a:lnTo>
                  <a:lnTo>
                    <a:pt x="38" y="214"/>
                  </a:lnTo>
                  <a:lnTo>
                    <a:pt x="40" y="214"/>
                  </a:lnTo>
                  <a:lnTo>
                    <a:pt x="42" y="214"/>
                  </a:lnTo>
                  <a:lnTo>
                    <a:pt x="44" y="214"/>
                  </a:lnTo>
                  <a:lnTo>
                    <a:pt x="46" y="210"/>
                  </a:lnTo>
                  <a:lnTo>
                    <a:pt x="50" y="206"/>
                  </a:lnTo>
                  <a:lnTo>
                    <a:pt x="50" y="206"/>
                  </a:lnTo>
                  <a:lnTo>
                    <a:pt x="50" y="204"/>
                  </a:lnTo>
                  <a:lnTo>
                    <a:pt x="50" y="200"/>
                  </a:lnTo>
                  <a:lnTo>
                    <a:pt x="52" y="196"/>
                  </a:lnTo>
                  <a:lnTo>
                    <a:pt x="54" y="194"/>
                  </a:lnTo>
                  <a:lnTo>
                    <a:pt x="58" y="192"/>
                  </a:lnTo>
                  <a:lnTo>
                    <a:pt x="58" y="194"/>
                  </a:lnTo>
                  <a:lnTo>
                    <a:pt x="56" y="196"/>
                  </a:lnTo>
                  <a:lnTo>
                    <a:pt x="56" y="200"/>
                  </a:lnTo>
                  <a:lnTo>
                    <a:pt x="56" y="204"/>
                  </a:lnTo>
                  <a:lnTo>
                    <a:pt x="58" y="206"/>
                  </a:lnTo>
                  <a:lnTo>
                    <a:pt x="58" y="208"/>
                  </a:lnTo>
                  <a:lnTo>
                    <a:pt x="56" y="210"/>
                  </a:lnTo>
                  <a:lnTo>
                    <a:pt x="56" y="212"/>
                  </a:lnTo>
                  <a:lnTo>
                    <a:pt x="56" y="216"/>
                  </a:lnTo>
                  <a:lnTo>
                    <a:pt x="56" y="220"/>
                  </a:lnTo>
                  <a:lnTo>
                    <a:pt x="56" y="228"/>
                  </a:lnTo>
                  <a:lnTo>
                    <a:pt x="60" y="258"/>
                  </a:lnTo>
                  <a:lnTo>
                    <a:pt x="76" y="308"/>
                  </a:lnTo>
                  <a:lnTo>
                    <a:pt x="92" y="336"/>
                  </a:lnTo>
                  <a:lnTo>
                    <a:pt x="94" y="336"/>
                  </a:lnTo>
                  <a:lnTo>
                    <a:pt x="96" y="340"/>
                  </a:lnTo>
                  <a:lnTo>
                    <a:pt x="98" y="344"/>
                  </a:lnTo>
                  <a:lnTo>
                    <a:pt x="102" y="352"/>
                  </a:lnTo>
                  <a:lnTo>
                    <a:pt x="102" y="352"/>
                  </a:lnTo>
                  <a:lnTo>
                    <a:pt x="104" y="354"/>
                  </a:lnTo>
                  <a:lnTo>
                    <a:pt x="108" y="358"/>
                  </a:lnTo>
                  <a:lnTo>
                    <a:pt x="110" y="362"/>
                  </a:lnTo>
                  <a:lnTo>
                    <a:pt x="112" y="366"/>
                  </a:lnTo>
                  <a:lnTo>
                    <a:pt x="114" y="370"/>
                  </a:lnTo>
                  <a:lnTo>
                    <a:pt x="114" y="370"/>
                  </a:lnTo>
                  <a:lnTo>
                    <a:pt x="116" y="372"/>
                  </a:lnTo>
                  <a:lnTo>
                    <a:pt x="120" y="372"/>
                  </a:lnTo>
                  <a:lnTo>
                    <a:pt x="126" y="372"/>
                  </a:lnTo>
                  <a:lnTo>
                    <a:pt x="130" y="372"/>
                  </a:lnTo>
                  <a:lnTo>
                    <a:pt x="132" y="372"/>
                  </a:lnTo>
                  <a:lnTo>
                    <a:pt x="132" y="370"/>
                  </a:lnTo>
                  <a:lnTo>
                    <a:pt x="132" y="370"/>
                  </a:lnTo>
                  <a:lnTo>
                    <a:pt x="132" y="368"/>
                  </a:lnTo>
                  <a:lnTo>
                    <a:pt x="132" y="368"/>
                  </a:lnTo>
                  <a:lnTo>
                    <a:pt x="132" y="368"/>
                  </a:lnTo>
                  <a:lnTo>
                    <a:pt x="134" y="364"/>
                  </a:lnTo>
                  <a:lnTo>
                    <a:pt x="134" y="362"/>
                  </a:lnTo>
                  <a:lnTo>
                    <a:pt x="138" y="358"/>
                  </a:lnTo>
                  <a:lnTo>
                    <a:pt x="140" y="356"/>
                  </a:lnTo>
                  <a:lnTo>
                    <a:pt x="144" y="354"/>
                  </a:lnTo>
                  <a:lnTo>
                    <a:pt x="144" y="354"/>
                  </a:lnTo>
                  <a:lnTo>
                    <a:pt x="146" y="352"/>
                  </a:lnTo>
                  <a:lnTo>
                    <a:pt x="146" y="348"/>
                  </a:lnTo>
                  <a:lnTo>
                    <a:pt x="150" y="346"/>
                  </a:lnTo>
                  <a:lnTo>
                    <a:pt x="152" y="344"/>
                  </a:lnTo>
                  <a:lnTo>
                    <a:pt x="154" y="342"/>
                  </a:lnTo>
                  <a:lnTo>
                    <a:pt x="156" y="338"/>
                  </a:lnTo>
                  <a:lnTo>
                    <a:pt x="158" y="330"/>
                  </a:lnTo>
                  <a:lnTo>
                    <a:pt x="160" y="318"/>
                  </a:lnTo>
                  <a:lnTo>
                    <a:pt x="158" y="308"/>
                  </a:lnTo>
                  <a:lnTo>
                    <a:pt x="156" y="302"/>
                  </a:lnTo>
                  <a:lnTo>
                    <a:pt x="156" y="296"/>
                  </a:lnTo>
                  <a:lnTo>
                    <a:pt x="156" y="290"/>
                  </a:lnTo>
                  <a:lnTo>
                    <a:pt x="158" y="284"/>
                  </a:lnTo>
                  <a:lnTo>
                    <a:pt x="162" y="280"/>
                  </a:lnTo>
                  <a:lnTo>
                    <a:pt x="166" y="278"/>
                  </a:lnTo>
                  <a:lnTo>
                    <a:pt x="168" y="276"/>
                  </a:lnTo>
                  <a:lnTo>
                    <a:pt x="170" y="276"/>
                  </a:lnTo>
                  <a:lnTo>
                    <a:pt x="174" y="274"/>
                  </a:lnTo>
                  <a:lnTo>
                    <a:pt x="178" y="270"/>
                  </a:lnTo>
                  <a:lnTo>
                    <a:pt x="182" y="268"/>
                  </a:lnTo>
                  <a:lnTo>
                    <a:pt x="184" y="266"/>
                  </a:lnTo>
                  <a:lnTo>
                    <a:pt x="190" y="260"/>
                  </a:lnTo>
                  <a:lnTo>
                    <a:pt x="198" y="252"/>
                  </a:lnTo>
                  <a:lnTo>
                    <a:pt x="208" y="244"/>
                  </a:lnTo>
                  <a:lnTo>
                    <a:pt x="218" y="236"/>
                  </a:lnTo>
                  <a:lnTo>
                    <a:pt x="224" y="232"/>
                  </a:lnTo>
                  <a:lnTo>
                    <a:pt x="226" y="230"/>
                  </a:lnTo>
                  <a:lnTo>
                    <a:pt x="232" y="228"/>
                  </a:lnTo>
                  <a:lnTo>
                    <a:pt x="236" y="222"/>
                  </a:lnTo>
                  <a:lnTo>
                    <a:pt x="242" y="216"/>
                  </a:lnTo>
                  <a:lnTo>
                    <a:pt x="246" y="210"/>
                  </a:lnTo>
                  <a:lnTo>
                    <a:pt x="248" y="202"/>
                  </a:lnTo>
                  <a:lnTo>
                    <a:pt x="248" y="202"/>
                  </a:lnTo>
                  <a:lnTo>
                    <a:pt x="250" y="200"/>
                  </a:lnTo>
                  <a:lnTo>
                    <a:pt x="250" y="198"/>
                  </a:lnTo>
                  <a:lnTo>
                    <a:pt x="254" y="196"/>
                  </a:lnTo>
                  <a:lnTo>
                    <a:pt x="258" y="194"/>
                  </a:lnTo>
                  <a:lnTo>
                    <a:pt x="262" y="194"/>
                  </a:lnTo>
                  <a:lnTo>
                    <a:pt x="270" y="196"/>
                  </a:lnTo>
                  <a:lnTo>
                    <a:pt x="270" y="182"/>
                  </a:lnTo>
                  <a:lnTo>
                    <a:pt x="270" y="182"/>
                  </a:lnTo>
                  <a:lnTo>
                    <a:pt x="270" y="180"/>
                  </a:lnTo>
                  <a:lnTo>
                    <a:pt x="268" y="176"/>
                  </a:lnTo>
                  <a:lnTo>
                    <a:pt x="266" y="176"/>
                  </a:lnTo>
                  <a:lnTo>
                    <a:pt x="266" y="174"/>
                  </a:lnTo>
                  <a:lnTo>
                    <a:pt x="264" y="172"/>
                  </a:lnTo>
                  <a:lnTo>
                    <a:pt x="264" y="168"/>
                  </a:lnTo>
                  <a:lnTo>
                    <a:pt x="264" y="164"/>
                  </a:lnTo>
                  <a:lnTo>
                    <a:pt x="266" y="162"/>
                  </a:lnTo>
                  <a:lnTo>
                    <a:pt x="266" y="160"/>
                  </a:lnTo>
                  <a:lnTo>
                    <a:pt x="266" y="158"/>
                  </a:lnTo>
                  <a:lnTo>
                    <a:pt x="268" y="154"/>
                  </a:lnTo>
                  <a:lnTo>
                    <a:pt x="268" y="152"/>
                  </a:lnTo>
                  <a:lnTo>
                    <a:pt x="270" y="150"/>
                  </a:lnTo>
                  <a:lnTo>
                    <a:pt x="274" y="150"/>
                  </a:lnTo>
                  <a:lnTo>
                    <a:pt x="282" y="150"/>
                  </a:lnTo>
                  <a:lnTo>
                    <a:pt x="288" y="150"/>
                  </a:lnTo>
                  <a:lnTo>
                    <a:pt x="288" y="150"/>
                  </a:lnTo>
                  <a:lnTo>
                    <a:pt x="290" y="150"/>
                  </a:lnTo>
                  <a:lnTo>
                    <a:pt x="290" y="150"/>
                  </a:lnTo>
                  <a:lnTo>
                    <a:pt x="292" y="152"/>
                  </a:lnTo>
                  <a:lnTo>
                    <a:pt x="294" y="156"/>
                  </a:lnTo>
                  <a:lnTo>
                    <a:pt x="294" y="164"/>
                  </a:lnTo>
                  <a:lnTo>
                    <a:pt x="298" y="178"/>
                  </a:lnTo>
                  <a:lnTo>
                    <a:pt x="300" y="176"/>
                  </a:lnTo>
                  <a:lnTo>
                    <a:pt x="300" y="176"/>
                  </a:lnTo>
                  <a:lnTo>
                    <a:pt x="302" y="174"/>
                  </a:lnTo>
                  <a:lnTo>
                    <a:pt x="304" y="170"/>
                  </a:lnTo>
                  <a:lnTo>
                    <a:pt x="304" y="168"/>
                  </a:lnTo>
                  <a:lnTo>
                    <a:pt x="306" y="164"/>
                  </a:lnTo>
                  <a:lnTo>
                    <a:pt x="308" y="162"/>
                  </a:lnTo>
                  <a:lnTo>
                    <a:pt x="308" y="162"/>
                  </a:lnTo>
                  <a:lnTo>
                    <a:pt x="310" y="162"/>
                  </a:lnTo>
                  <a:lnTo>
                    <a:pt x="312" y="164"/>
                  </a:lnTo>
                  <a:lnTo>
                    <a:pt x="312" y="168"/>
                  </a:lnTo>
                  <a:lnTo>
                    <a:pt x="314" y="176"/>
                  </a:lnTo>
                  <a:lnTo>
                    <a:pt x="316" y="184"/>
                  </a:lnTo>
                  <a:lnTo>
                    <a:pt x="316" y="184"/>
                  </a:lnTo>
                  <a:lnTo>
                    <a:pt x="316" y="182"/>
                  </a:lnTo>
                  <a:lnTo>
                    <a:pt x="318" y="182"/>
                  </a:lnTo>
                  <a:lnTo>
                    <a:pt x="320" y="182"/>
                  </a:lnTo>
                  <a:lnTo>
                    <a:pt x="320" y="184"/>
                  </a:lnTo>
                  <a:lnTo>
                    <a:pt x="320" y="184"/>
                  </a:lnTo>
                  <a:lnTo>
                    <a:pt x="322" y="184"/>
                  </a:lnTo>
                  <a:lnTo>
                    <a:pt x="324" y="184"/>
                  </a:lnTo>
                  <a:lnTo>
                    <a:pt x="324" y="184"/>
                  </a:lnTo>
                  <a:lnTo>
                    <a:pt x="324" y="182"/>
                  </a:lnTo>
                  <a:lnTo>
                    <a:pt x="324" y="178"/>
                  </a:lnTo>
                  <a:lnTo>
                    <a:pt x="322" y="174"/>
                  </a:lnTo>
                  <a:lnTo>
                    <a:pt x="322" y="170"/>
                  </a:lnTo>
                  <a:lnTo>
                    <a:pt x="322" y="168"/>
                  </a:lnTo>
                  <a:lnTo>
                    <a:pt x="322" y="168"/>
                  </a:lnTo>
                  <a:lnTo>
                    <a:pt x="324" y="168"/>
                  </a:lnTo>
                  <a:lnTo>
                    <a:pt x="328" y="170"/>
                  </a:lnTo>
                  <a:lnTo>
                    <a:pt x="330" y="172"/>
                  </a:lnTo>
                  <a:lnTo>
                    <a:pt x="332" y="172"/>
                  </a:lnTo>
                  <a:lnTo>
                    <a:pt x="334" y="170"/>
                  </a:lnTo>
                  <a:lnTo>
                    <a:pt x="336" y="168"/>
                  </a:lnTo>
                  <a:lnTo>
                    <a:pt x="338" y="166"/>
                  </a:lnTo>
                  <a:lnTo>
                    <a:pt x="340" y="164"/>
                  </a:lnTo>
                  <a:lnTo>
                    <a:pt x="342" y="164"/>
                  </a:lnTo>
                  <a:lnTo>
                    <a:pt x="344" y="160"/>
                  </a:lnTo>
                  <a:lnTo>
                    <a:pt x="344" y="156"/>
                  </a:lnTo>
                  <a:lnTo>
                    <a:pt x="346" y="152"/>
                  </a:lnTo>
                  <a:lnTo>
                    <a:pt x="348" y="146"/>
                  </a:lnTo>
                  <a:lnTo>
                    <a:pt x="350" y="142"/>
                  </a:lnTo>
                  <a:lnTo>
                    <a:pt x="354" y="140"/>
                  </a:lnTo>
                  <a:lnTo>
                    <a:pt x="358" y="138"/>
                  </a:lnTo>
                  <a:lnTo>
                    <a:pt x="368" y="134"/>
                  </a:lnTo>
                  <a:lnTo>
                    <a:pt x="370" y="130"/>
                  </a:lnTo>
                  <a:lnTo>
                    <a:pt x="370" y="128"/>
                  </a:lnTo>
                  <a:lnTo>
                    <a:pt x="372" y="126"/>
                  </a:lnTo>
                  <a:lnTo>
                    <a:pt x="374" y="124"/>
                  </a:lnTo>
                  <a:lnTo>
                    <a:pt x="374" y="120"/>
                  </a:lnTo>
                  <a:lnTo>
                    <a:pt x="376" y="116"/>
                  </a:lnTo>
                  <a:lnTo>
                    <a:pt x="378" y="114"/>
                  </a:lnTo>
                  <a:lnTo>
                    <a:pt x="378" y="110"/>
                  </a:lnTo>
                  <a:lnTo>
                    <a:pt x="378" y="108"/>
                  </a:lnTo>
                  <a:lnTo>
                    <a:pt x="376" y="108"/>
                  </a:lnTo>
                  <a:lnTo>
                    <a:pt x="366" y="110"/>
                  </a:lnTo>
                  <a:lnTo>
                    <a:pt x="354" y="112"/>
                  </a:lnTo>
                  <a:lnTo>
                    <a:pt x="344" y="114"/>
                  </a:lnTo>
                  <a:lnTo>
                    <a:pt x="330" y="112"/>
                  </a:lnTo>
                  <a:lnTo>
                    <a:pt x="330" y="112"/>
                  </a:lnTo>
                  <a:lnTo>
                    <a:pt x="328" y="116"/>
                  </a:lnTo>
                  <a:lnTo>
                    <a:pt x="326" y="120"/>
                  </a:lnTo>
                  <a:lnTo>
                    <a:pt x="324" y="124"/>
                  </a:lnTo>
                  <a:lnTo>
                    <a:pt x="322" y="130"/>
                  </a:lnTo>
                  <a:lnTo>
                    <a:pt x="320" y="134"/>
                  </a:lnTo>
                  <a:lnTo>
                    <a:pt x="318" y="136"/>
                  </a:lnTo>
                  <a:lnTo>
                    <a:pt x="316" y="138"/>
                  </a:lnTo>
                  <a:lnTo>
                    <a:pt x="314" y="138"/>
                  </a:lnTo>
                  <a:lnTo>
                    <a:pt x="310" y="138"/>
                  </a:lnTo>
                  <a:lnTo>
                    <a:pt x="306" y="136"/>
                  </a:lnTo>
                  <a:lnTo>
                    <a:pt x="302" y="136"/>
                  </a:lnTo>
                  <a:lnTo>
                    <a:pt x="298" y="136"/>
                  </a:lnTo>
                  <a:lnTo>
                    <a:pt x="294" y="138"/>
                  </a:lnTo>
                  <a:lnTo>
                    <a:pt x="290" y="136"/>
                  </a:lnTo>
                  <a:lnTo>
                    <a:pt x="284" y="136"/>
                  </a:lnTo>
                  <a:lnTo>
                    <a:pt x="282" y="136"/>
                  </a:lnTo>
                  <a:lnTo>
                    <a:pt x="280" y="136"/>
                  </a:lnTo>
                  <a:lnTo>
                    <a:pt x="264" y="1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6" name="Freeform 20"/>
            <p:cNvSpPr/>
            <p:nvPr/>
          </p:nvSpPr>
          <p:spPr>
            <a:xfrm>
              <a:off x="1664" y="2324"/>
              <a:ext cx="196" cy="136"/>
            </a:xfrm>
            <a:custGeom>
              <a:avLst/>
              <a:gdLst>
                <a:gd name="txL" fmla="*/ 0 w 196"/>
                <a:gd name="txT" fmla="*/ 0 h 136"/>
                <a:gd name="txR" fmla="*/ 196 w 196"/>
                <a:gd name="txB" fmla="*/ 136 h 136"/>
              </a:gdLst>
              <a:ahLst/>
              <a:cxnLst>
                <a:cxn ang="0">
                  <a:pos x="194" y="36"/>
                </a:cxn>
                <a:cxn ang="0">
                  <a:pos x="184" y="36"/>
                </a:cxn>
                <a:cxn ang="0">
                  <a:pos x="166" y="38"/>
                </a:cxn>
                <a:cxn ang="0">
                  <a:pos x="162" y="40"/>
                </a:cxn>
                <a:cxn ang="0">
                  <a:pos x="156" y="44"/>
                </a:cxn>
                <a:cxn ang="0">
                  <a:pos x="154" y="50"/>
                </a:cxn>
                <a:cxn ang="0">
                  <a:pos x="134" y="66"/>
                </a:cxn>
                <a:cxn ang="0">
                  <a:pos x="132" y="66"/>
                </a:cxn>
                <a:cxn ang="0">
                  <a:pos x="128" y="66"/>
                </a:cxn>
                <a:cxn ang="0">
                  <a:pos x="122" y="72"/>
                </a:cxn>
                <a:cxn ang="0">
                  <a:pos x="122" y="84"/>
                </a:cxn>
                <a:cxn ang="0">
                  <a:pos x="102" y="102"/>
                </a:cxn>
                <a:cxn ang="0">
                  <a:pos x="94" y="102"/>
                </a:cxn>
                <a:cxn ang="0">
                  <a:pos x="84" y="104"/>
                </a:cxn>
                <a:cxn ang="0">
                  <a:pos x="74" y="110"/>
                </a:cxn>
                <a:cxn ang="0">
                  <a:pos x="68" y="118"/>
                </a:cxn>
                <a:cxn ang="0">
                  <a:pos x="60" y="124"/>
                </a:cxn>
                <a:cxn ang="0">
                  <a:pos x="56" y="128"/>
                </a:cxn>
                <a:cxn ang="0">
                  <a:pos x="52" y="130"/>
                </a:cxn>
                <a:cxn ang="0">
                  <a:pos x="32" y="136"/>
                </a:cxn>
                <a:cxn ang="0">
                  <a:pos x="12" y="132"/>
                </a:cxn>
                <a:cxn ang="0">
                  <a:pos x="0" y="80"/>
                </a:cxn>
                <a:cxn ang="0">
                  <a:pos x="12" y="42"/>
                </a:cxn>
                <a:cxn ang="0">
                  <a:pos x="32" y="32"/>
                </a:cxn>
                <a:cxn ang="0">
                  <a:pos x="38" y="30"/>
                </a:cxn>
                <a:cxn ang="0">
                  <a:pos x="48" y="24"/>
                </a:cxn>
                <a:cxn ang="0">
                  <a:pos x="56" y="14"/>
                </a:cxn>
                <a:cxn ang="0">
                  <a:pos x="60" y="8"/>
                </a:cxn>
                <a:cxn ang="0">
                  <a:pos x="66" y="10"/>
                </a:cxn>
                <a:cxn ang="0">
                  <a:pos x="74" y="10"/>
                </a:cxn>
                <a:cxn ang="0">
                  <a:pos x="92" y="12"/>
                </a:cxn>
                <a:cxn ang="0">
                  <a:pos x="122" y="2"/>
                </a:cxn>
                <a:cxn ang="0">
                  <a:pos x="140" y="8"/>
                </a:cxn>
                <a:cxn ang="0">
                  <a:pos x="142" y="12"/>
                </a:cxn>
                <a:cxn ang="0">
                  <a:pos x="150" y="16"/>
                </a:cxn>
                <a:cxn ang="0">
                  <a:pos x="158" y="20"/>
                </a:cxn>
                <a:cxn ang="0">
                  <a:pos x="194" y="20"/>
                </a:cxn>
                <a:cxn ang="0">
                  <a:pos x="194" y="24"/>
                </a:cxn>
                <a:cxn ang="0">
                  <a:pos x="196" y="34"/>
                </a:cxn>
              </a:cxnLst>
              <a:rect l="txL" t="txT" r="txR" b="txB"/>
              <a:pathLst>
                <a:path w="196" h="136">
                  <a:moveTo>
                    <a:pt x="196" y="36"/>
                  </a:moveTo>
                  <a:lnTo>
                    <a:pt x="194" y="36"/>
                  </a:lnTo>
                  <a:lnTo>
                    <a:pt x="190" y="36"/>
                  </a:lnTo>
                  <a:lnTo>
                    <a:pt x="184" y="36"/>
                  </a:lnTo>
                  <a:lnTo>
                    <a:pt x="176" y="36"/>
                  </a:lnTo>
                  <a:lnTo>
                    <a:pt x="166" y="38"/>
                  </a:lnTo>
                  <a:lnTo>
                    <a:pt x="166" y="38"/>
                  </a:lnTo>
                  <a:lnTo>
                    <a:pt x="162" y="40"/>
                  </a:lnTo>
                  <a:lnTo>
                    <a:pt x="160" y="42"/>
                  </a:lnTo>
                  <a:lnTo>
                    <a:pt x="156" y="44"/>
                  </a:lnTo>
                  <a:lnTo>
                    <a:pt x="154" y="46"/>
                  </a:lnTo>
                  <a:lnTo>
                    <a:pt x="154" y="50"/>
                  </a:lnTo>
                  <a:lnTo>
                    <a:pt x="138" y="56"/>
                  </a:lnTo>
                  <a:lnTo>
                    <a:pt x="134" y="66"/>
                  </a:lnTo>
                  <a:lnTo>
                    <a:pt x="134" y="66"/>
                  </a:lnTo>
                  <a:lnTo>
                    <a:pt x="132" y="66"/>
                  </a:lnTo>
                  <a:lnTo>
                    <a:pt x="130" y="66"/>
                  </a:lnTo>
                  <a:lnTo>
                    <a:pt x="128" y="66"/>
                  </a:lnTo>
                  <a:lnTo>
                    <a:pt x="124" y="68"/>
                  </a:lnTo>
                  <a:lnTo>
                    <a:pt x="122" y="72"/>
                  </a:lnTo>
                  <a:lnTo>
                    <a:pt x="122" y="76"/>
                  </a:lnTo>
                  <a:lnTo>
                    <a:pt x="122" y="84"/>
                  </a:lnTo>
                  <a:lnTo>
                    <a:pt x="104" y="102"/>
                  </a:lnTo>
                  <a:lnTo>
                    <a:pt x="102" y="102"/>
                  </a:lnTo>
                  <a:lnTo>
                    <a:pt x="98" y="102"/>
                  </a:lnTo>
                  <a:lnTo>
                    <a:pt x="94" y="102"/>
                  </a:lnTo>
                  <a:lnTo>
                    <a:pt x="88" y="104"/>
                  </a:lnTo>
                  <a:lnTo>
                    <a:pt x="84" y="104"/>
                  </a:lnTo>
                  <a:lnTo>
                    <a:pt x="78" y="108"/>
                  </a:lnTo>
                  <a:lnTo>
                    <a:pt x="74" y="110"/>
                  </a:lnTo>
                  <a:lnTo>
                    <a:pt x="72" y="114"/>
                  </a:lnTo>
                  <a:lnTo>
                    <a:pt x="68" y="118"/>
                  </a:lnTo>
                  <a:lnTo>
                    <a:pt x="64" y="122"/>
                  </a:lnTo>
                  <a:lnTo>
                    <a:pt x="60" y="124"/>
                  </a:lnTo>
                  <a:lnTo>
                    <a:pt x="58" y="128"/>
                  </a:lnTo>
                  <a:lnTo>
                    <a:pt x="56" y="128"/>
                  </a:lnTo>
                  <a:lnTo>
                    <a:pt x="54" y="130"/>
                  </a:lnTo>
                  <a:lnTo>
                    <a:pt x="52" y="130"/>
                  </a:lnTo>
                  <a:lnTo>
                    <a:pt x="44" y="134"/>
                  </a:lnTo>
                  <a:lnTo>
                    <a:pt x="32" y="136"/>
                  </a:lnTo>
                  <a:lnTo>
                    <a:pt x="20" y="134"/>
                  </a:lnTo>
                  <a:lnTo>
                    <a:pt x="12" y="132"/>
                  </a:lnTo>
                  <a:lnTo>
                    <a:pt x="2" y="110"/>
                  </a:lnTo>
                  <a:lnTo>
                    <a:pt x="0" y="80"/>
                  </a:lnTo>
                  <a:lnTo>
                    <a:pt x="10" y="64"/>
                  </a:lnTo>
                  <a:lnTo>
                    <a:pt x="12" y="42"/>
                  </a:lnTo>
                  <a:lnTo>
                    <a:pt x="28" y="42"/>
                  </a:lnTo>
                  <a:lnTo>
                    <a:pt x="32" y="32"/>
                  </a:lnTo>
                  <a:lnTo>
                    <a:pt x="34" y="32"/>
                  </a:lnTo>
                  <a:lnTo>
                    <a:pt x="38" y="30"/>
                  </a:lnTo>
                  <a:lnTo>
                    <a:pt x="42" y="28"/>
                  </a:lnTo>
                  <a:lnTo>
                    <a:pt x="48" y="24"/>
                  </a:lnTo>
                  <a:lnTo>
                    <a:pt x="52" y="20"/>
                  </a:lnTo>
                  <a:lnTo>
                    <a:pt x="56" y="14"/>
                  </a:lnTo>
                  <a:lnTo>
                    <a:pt x="58" y="8"/>
                  </a:lnTo>
                  <a:lnTo>
                    <a:pt x="60" y="8"/>
                  </a:lnTo>
                  <a:lnTo>
                    <a:pt x="62" y="10"/>
                  </a:lnTo>
                  <a:lnTo>
                    <a:pt x="66" y="10"/>
                  </a:lnTo>
                  <a:lnTo>
                    <a:pt x="70" y="10"/>
                  </a:lnTo>
                  <a:lnTo>
                    <a:pt x="74" y="10"/>
                  </a:lnTo>
                  <a:lnTo>
                    <a:pt x="80" y="10"/>
                  </a:lnTo>
                  <a:lnTo>
                    <a:pt x="92" y="12"/>
                  </a:lnTo>
                  <a:lnTo>
                    <a:pt x="108" y="10"/>
                  </a:lnTo>
                  <a:lnTo>
                    <a:pt x="122" y="2"/>
                  </a:lnTo>
                  <a:lnTo>
                    <a:pt x="132" y="0"/>
                  </a:lnTo>
                  <a:lnTo>
                    <a:pt x="140" y="8"/>
                  </a:lnTo>
                  <a:lnTo>
                    <a:pt x="140" y="10"/>
                  </a:lnTo>
                  <a:lnTo>
                    <a:pt x="142" y="12"/>
                  </a:lnTo>
                  <a:lnTo>
                    <a:pt x="146" y="14"/>
                  </a:lnTo>
                  <a:lnTo>
                    <a:pt x="150" y="16"/>
                  </a:lnTo>
                  <a:lnTo>
                    <a:pt x="154" y="18"/>
                  </a:lnTo>
                  <a:lnTo>
                    <a:pt x="158" y="20"/>
                  </a:lnTo>
                  <a:lnTo>
                    <a:pt x="162" y="20"/>
                  </a:lnTo>
                  <a:lnTo>
                    <a:pt x="194" y="20"/>
                  </a:lnTo>
                  <a:lnTo>
                    <a:pt x="194" y="22"/>
                  </a:lnTo>
                  <a:lnTo>
                    <a:pt x="194" y="24"/>
                  </a:lnTo>
                  <a:lnTo>
                    <a:pt x="194" y="30"/>
                  </a:lnTo>
                  <a:lnTo>
                    <a:pt x="196" y="34"/>
                  </a:lnTo>
                  <a:lnTo>
                    <a:pt x="196"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7" name="Freeform 21"/>
            <p:cNvSpPr/>
            <p:nvPr/>
          </p:nvSpPr>
          <p:spPr>
            <a:xfrm>
              <a:off x="2456" y="2198"/>
              <a:ext cx="116" cy="172"/>
            </a:xfrm>
            <a:custGeom>
              <a:avLst/>
              <a:gdLst>
                <a:gd name="txL" fmla="*/ 0 w 116"/>
                <a:gd name="txT" fmla="*/ 0 h 172"/>
                <a:gd name="txR" fmla="*/ 116 w 116"/>
                <a:gd name="txB" fmla="*/ 172 h 172"/>
              </a:gdLst>
              <a:ahLst/>
              <a:cxnLst>
                <a:cxn ang="0">
                  <a:pos x="112" y="4"/>
                </a:cxn>
                <a:cxn ang="0">
                  <a:pos x="94" y="20"/>
                </a:cxn>
                <a:cxn ang="0">
                  <a:pos x="76" y="34"/>
                </a:cxn>
                <a:cxn ang="0">
                  <a:pos x="66" y="42"/>
                </a:cxn>
                <a:cxn ang="0">
                  <a:pos x="58" y="48"/>
                </a:cxn>
                <a:cxn ang="0">
                  <a:pos x="54" y="50"/>
                </a:cxn>
                <a:cxn ang="0">
                  <a:pos x="18" y="46"/>
                </a:cxn>
                <a:cxn ang="0">
                  <a:pos x="16" y="52"/>
                </a:cxn>
                <a:cxn ang="0">
                  <a:pos x="18" y="60"/>
                </a:cxn>
                <a:cxn ang="0">
                  <a:pos x="18" y="64"/>
                </a:cxn>
                <a:cxn ang="0">
                  <a:pos x="18" y="70"/>
                </a:cxn>
                <a:cxn ang="0">
                  <a:pos x="10" y="72"/>
                </a:cxn>
                <a:cxn ang="0">
                  <a:pos x="4" y="70"/>
                </a:cxn>
                <a:cxn ang="0">
                  <a:pos x="0" y="70"/>
                </a:cxn>
                <a:cxn ang="0">
                  <a:pos x="12" y="90"/>
                </a:cxn>
                <a:cxn ang="0">
                  <a:pos x="16" y="112"/>
                </a:cxn>
                <a:cxn ang="0">
                  <a:pos x="20" y="114"/>
                </a:cxn>
                <a:cxn ang="0">
                  <a:pos x="26" y="120"/>
                </a:cxn>
                <a:cxn ang="0">
                  <a:pos x="34" y="124"/>
                </a:cxn>
                <a:cxn ang="0">
                  <a:pos x="40" y="128"/>
                </a:cxn>
                <a:cxn ang="0">
                  <a:pos x="42" y="132"/>
                </a:cxn>
                <a:cxn ang="0">
                  <a:pos x="42" y="134"/>
                </a:cxn>
                <a:cxn ang="0">
                  <a:pos x="42" y="140"/>
                </a:cxn>
                <a:cxn ang="0">
                  <a:pos x="40" y="156"/>
                </a:cxn>
                <a:cxn ang="0">
                  <a:pos x="42" y="164"/>
                </a:cxn>
                <a:cxn ang="0">
                  <a:pos x="48" y="170"/>
                </a:cxn>
                <a:cxn ang="0">
                  <a:pos x="56" y="172"/>
                </a:cxn>
                <a:cxn ang="0">
                  <a:pos x="64" y="172"/>
                </a:cxn>
                <a:cxn ang="0">
                  <a:pos x="72" y="166"/>
                </a:cxn>
                <a:cxn ang="0">
                  <a:pos x="76" y="160"/>
                </a:cxn>
                <a:cxn ang="0">
                  <a:pos x="78" y="136"/>
                </a:cxn>
                <a:cxn ang="0">
                  <a:pos x="76" y="120"/>
                </a:cxn>
                <a:cxn ang="0">
                  <a:pos x="70" y="112"/>
                </a:cxn>
                <a:cxn ang="0">
                  <a:pos x="66" y="108"/>
                </a:cxn>
                <a:cxn ang="0">
                  <a:pos x="62" y="106"/>
                </a:cxn>
                <a:cxn ang="0">
                  <a:pos x="54" y="96"/>
                </a:cxn>
                <a:cxn ang="0">
                  <a:pos x="54" y="90"/>
                </a:cxn>
                <a:cxn ang="0">
                  <a:pos x="56" y="86"/>
                </a:cxn>
                <a:cxn ang="0">
                  <a:pos x="58" y="84"/>
                </a:cxn>
                <a:cxn ang="0">
                  <a:pos x="60" y="84"/>
                </a:cxn>
                <a:cxn ang="0">
                  <a:pos x="86" y="56"/>
                </a:cxn>
                <a:cxn ang="0">
                  <a:pos x="98" y="42"/>
                </a:cxn>
                <a:cxn ang="0">
                  <a:pos x="110" y="20"/>
                </a:cxn>
                <a:cxn ang="0">
                  <a:pos x="114" y="8"/>
                </a:cxn>
              </a:cxnLst>
              <a:rect l="txL" t="txT" r="txR" b="txB"/>
              <a:pathLst>
                <a:path w="116" h="172">
                  <a:moveTo>
                    <a:pt x="116" y="0"/>
                  </a:moveTo>
                  <a:lnTo>
                    <a:pt x="112" y="4"/>
                  </a:lnTo>
                  <a:lnTo>
                    <a:pt x="104" y="10"/>
                  </a:lnTo>
                  <a:lnTo>
                    <a:pt x="94" y="20"/>
                  </a:lnTo>
                  <a:lnTo>
                    <a:pt x="84" y="28"/>
                  </a:lnTo>
                  <a:lnTo>
                    <a:pt x="76" y="34"/>
                  </a:lnTo>
                  <a:lnTo>
                    <a:pt x="70" y="38"/>
                  </a:lnTo>
                  <a:lnTo>
                    <a:pt x="66" y="42"/>
                  </a:lnTo>
                  <a:lnTo>
                    <a:pt x="62" y="46"/>
                  </a:lnTo>
                  <a:lnTo>
                    <a:pt x="58" y="48"/>
                  </a:lnTo>
                  <a:lnTo>
                    <a:pt x="54" y="48"/>
                  </a:lnTo>
                  <a:lnTo>
                    <a:pt x="54" y="50"/>
                  </a:lnTo>
                  <a:lnTo>
                    <a:pt x="22" y="46"/>
                  </a:lnTo>
                  <a:lnTo>
                    <a:pt x="18" y="46"/>
                  </a:lnTo>
                  <a:lnTo>
                    <a:pt x="18" y="48"/>
                  </a:lnTo>
                  <a:lnTo>
                    <a:pt x="16" y="52"/>
                  </a:lnTo>
                  <a:lnTo>
                    <a:pt x="16" y="56"/>
                  </a:lnTo>
                  <a:lnTo>
                    <a:pt x="18" y="60"/>
                  </a:lnTo>
                  <a:lnTo>
                    <a:pt x="18" y="62"/>
                  </a:lnTo>
                  <a:lnTo>
                    <a:pt x="18" y="64"/>
                  </a:lnTo>
                  <a:lnTo>
                    <a:pt x="20" y="66"/>
                  </a:lnTo>
                  <a:lnTo>
                    <a:pt x="18" y="70"/>
                  </a:lnTo>
                  <a:lnTo>
                    <a:pt x="14" y="72"/>
                  </a:lnTo>
                  <a:lnTo>
                    <a:pt x="10" y="72"/>
                  </a:lnTo>
                  <a:lnTo>
                    <a:pt x="8" y="72"/>
                  </a:lnTo>
                  <a:lnTo>
                    <a:pt x="4" y="70"/>
                  </a:lnTo>
                  <a:lnTo>
                    <a:pt x="2" y="70"/>
                  </a:lnTo>
                  <a:lnTo>
                    <a:pt x="0" y="70"/>
                  </a:lnTo>
                  <a:lnTo>
                    <a:pt x="0" y="92"/>
                  </a:lnTo>
                  <a:lnTo>
                    <a:pt x="12" y="90"/>
                  </a:lnTo>
                  <a:lnTo>
                    <a:pt x="22" y="98"/>
                  </a:lnTo>
                  <a:lnTo>
                    <a:pt x="16" y="112"/>
                  </a:lnTo>
                  <a:lnTo>
                    <a:pt x="18" y="112"/>
                  </a:lnTo>
                  <a:lnTo>
                    <a:pt x="20" y="114"/>
                  </a:lnTo>
                  <a:lnTo>
                    <a:pt x="22" y="116"/>
                  </a:lnTo>
                  <a:lnTo>
                    <a:pt x="26" y="120"/>
                  </a:lnTo>
                  <a:lnTo>
                    <a:pt x="30" y="122"/>
                  </a:lnTo>
                  <a:lnTo>
                    <a:pt x="34" y="124"/>
                  </a:lnTo>
                  <a:lnTo>
                    <a:pt x="36" y="126"/>
                  </a:lnTo>
                  <a:lnTo>
                    <a:pt x="40" y="128"/>
                  </a:lnTo>
                  <a:lnTo>
                    <a:pt x="42" y="130"/>
                  </a:lnTo>
                  <a:lnTo>
                    <a:pt x="42" y="132"/>
                  </a:lnTo>
                  <a:lnTo>
                    <a:pt x="42" y="134"/>
                  </a:lnTo>
                  <a:lnTo>
                    <a:pt x="42" y="134"/>
                  </a:lnTo>
                  <a:lnTo>
                    <a:pt x="42" y="136"/>
                  </a:lnTo>
                  <a:lnTo>
                    <a:pt x="42" y="140"/>
                  </a:lnTo>
                  <a:lnTo>
                    <a:pt x="42" y="148"/>
                  </a:lnTo>
                  <a:lnTo>
                    <a:pt x="40" y="156"/>
                  </a:lnTo>
                  <a:lnTo>
                    <a:pt x="40" y="160"/>
                  </a:lnTo>
                  <a:lnTo>
                    <a:pt x="42" y="164"/>
                  </a:lnTo>
                  <a:lnTo>
                    <a:pt x="46" y="168"/>
                  </a:lnTo>
                  <a:lnTo>
                    <a:pt x="48" y="170"/>
                  </a:lnTo>
                  <a:lnTo>
                    <a:pt x="52" y="170"/>
                  </a:lnTo>
                  <a:lnTo>
                    <a:pt x="56" y="172"/>
                  </a:lnTo>
                  <a:lnTo>
                    <a:pt x="60" y="172"/>
                  </a:lnTo>
                  <a:lnTo>
                    <a:pt x="64" y="172"/>
                  </a:lnTo>
                  <a:lnTo>
                    <a:pt x="68" y="168"/>
                  </a:lnTo>
                  <a:lnTo>
                    <a:pt x="72" y="166"/>
                  </a:lnTo>
                  <a:lnTo>
                    <a:pt x="74" y="162"/>
                  </a:lnTo>
                  <a:lnTo>
                    <a:pt x="76" y="160"/>
                  </a:lnTo>
                  <a:lnTo>
                    <a:pt x="76" y="160"/>
                  </a:lnTo>
                  <a:lnTo>
                    <a:pt x="78" y="136"/>
                  </a:lnTo>
                  <a:lnTo>
                    <a:pt x="78" y="128"/>
                  </a:lnTo>
                  <a:lnTo>
                    <a:pt x="76" y="120"/>
                  </a:lnTo>
                  <a:lnTo>
                    <a:pt x="74" y="116"/>
                  </a:lnTo>
                  <a:lnTo>
                    <a:pt x="70" y="112"/>
                  </a:lnTo>
                  <a:lnTo>
                    <a:pt x="68" y="108"/>
                  </a:lnTo>
                  <a:lnTo>
                    <a:pt x="66" y="108"/>
                  </a:lnTo>
                  <a:lnTo>
                    <a:pt x="64" y="106"/>
                  </a:lnTo>
                  <a:lnTo>
                    <a:pt x="62" y="106"/>
                  </a:lnTo>
                  <a:lnTo>
                    <a:pt x="58" y="100"/>
                  </a:lnTo>
                  <a:lnTo>
                    <a:pt x="54" y="96"/>
                  </a:lnTo>
                  <a:lnTo>
                    <a:pt x="54" y="92"/>
                  </a:lnTo>
                  <a:lnTo>
                    <a:pt x="54" y="90"/>
                  </a:lnTo>
                  <a:lnTo>
                    <a:pt x="54" y="88"/>
                  </a:lnTo>
                  <a:lnTo>
                    <a:pt x="56" y="86"/>
                  </a:lnTo>
                  <a:lnTo>
                    <a:pt x="58" y="86"/>
                  </a:lnTo>
                  <a:lnTo>
                    <a:pt x="58" y="84"/>
                  </a:lnTo>
                  <a:lnTo>
                    <a:pt x="60" y="84"/>
                  </a:lnTo>
                  <a:lnTo>
                    <a:pt x="60" y="84"/>
                  </a:lnTo>
                  <a:lnTo>
                    <a:pt x="74" y="70"/>
                  </a:lnTo>
                  <a:lnTo>
                    <a:pt x="86" y="56"/>
                  </a:lnTo>
                  <a:lnTo>
                    <a:pt x="94" y="46"/>
                  </a:lnTo>
                  <a:lnTo>
                    <a:pt x="98" y="42"/>
                  </a:lnTo>
                  <a:lnTo>
                    <a:pt x="104" y="32"/>
                  </a:lnTo>
                  <a:lnTo>
                    <a:pt x="110" y="20"/>
                  </a:lnTo>
                  <a:lnTo>
                    <a:pt x="114" y="12"/>
                  </a:lnTo>
                  <a:lnTo>
                    <a:pt x="114" y="8"/>
                  </a:lnTo>
                  <a:lnTo>
                    <a:pt x="1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8" name="Freeform 22"/>
            <p:cNvSpPr/>
            <p:nvPr/>
          </p:nvSpPr>
          <p:spPr>
            <a:xfrm>
              <a:off x="2022" y="2084"/>
              <a:ext cx="420" cy="174"/>
            </a:xfrm>
            <a:custGeom>
              <a:avLst/>
              <a:gdLst>
                <a:gd name="txL" fmla="*/ 0 w 420"/>
                <a:gd name="txT" fmla="*/ 0 h 174"/>
                <a:gd name="txR" fmla="*/ 420 w 420"/>
                <a:gd name="txB" fmla="*/ 174 h 174"/>
              </a:gdLst>
              <a:ahLst/>
              <a:cxnLst>
                <a:cxn ang="0">
                  <a:pos x="26" y="20"/>
                </a:cxn>
                <a:cxn ang="0">
                  <a:pos x="26" y="18"/>
                </a:cxn>
                <a:cxn ang="0">
                  <a:pos x="30" y="14"/>
                </a:cxn>
                <a:cxn ang="0">
                  <a:pos x="36" y="10"/>
                </a:cxn>
                <a:cxn ang="0">
                  <a:pos x="48" y="12"/>
                </a:cxn>
                <a:cxn ang="0">
                  <a:pos x="58" y="14"/>
                </a:cxn>
                <a:cxn ang="0">
                  <a:pos x="78" y="18"/>
                </a:cxn>
                <a:cxn ang="0">
                  <a:pos x="106" y="42"/>
                </a:cxn>
                <a:cxn ang="0">
                  <a:pos x="108" y="40"/>
                </a:cxn>
                <a:cxn ang="0">
                  <a:pos x="114" y="36"/>
                </a:cxn>
                <a:cxn ang="0">
                  <a:pos x="120" y="28"/>
                </a:cxn>
                <a:cxn ang="0">
                  <a:pos x="122" y="20"/>
                </a:cxn>
                <a:cxn ang="0">
                  <a:pos x="128" y="18"/>
                </a:cxn>
                <a:cxn ang="0">
                  <a:pos x="136" y="14"/>
                </a:cxn>
                <a:cxn ang="0">
                  <a:pos x="154" y="0"/>
                </a:cxn>
                <a:cxn ang="0">
                  <a:pos x="178" y="4"/>
                </a:cxn>
                <a:cxn ang="0">
                  <a:pos x="200" y="2"/>
                </a:cxn>
                <a:cxn ang="0">
                  <a:pos x="234" y="12"/>
                </a:cxn>
                <a:cxn ang="0">
                  <a:pos x="256" y="24"/>
                </a:cxn>
                <a:cxn ang="0">
                  <a:pos x="274" y="26"/>
                </a:cxn>
                <a:cxn ang="0">
                  <a:pos x="304" y="18"/>
                </a:cxn>
                <a:cxn ang="0">
                  <a:pos x="318" y="10"/>
                </a:cxn>
                <a:cxn ang="0">
                  <a:pos x="322" y="4"/>
                </a:cxn>
                <a:cxn ang="0">
                  <a:pos x="322" y="2"/>
                </a:cxn>
                <a:cxn ang="0">
                  <a:pos x="342" y="6"/>
                </a:cxn>
                <a:cxn ang="0">
                  <a:pos x="378" y="22"/>
                </a:cxn>
                <a:cxn ang="0">
                  <a:pos x="372" y="60"/>
                </a:cxn>
                <a:cxn ang="0">
                  <a:pos x="382" y="60"/>
                </a:cxn>
                <a:cxn ang="0">
                  <a:pos x="394" y="60"/>
                </a:cxn>
                <a:cxn ang="0">
                  <a:pos x="404" y="60"/>
                </a:cxn>
                <a:cxn ang="0">
                  <a:pos x="412" y="64"/>
                </a:cxn>
                <a:cxn ang="0">
                  <a:pos x="418" y="68"/>
                </a:cxn>
                <a:cxn ang="0">
                  <a:pos x="420" y="74"/>
                </a:cxn>
                <a:cxn ang="0">
                  <a:pos x="414" y="78"/>
                </a:cxn>
                <a:cxn ang="0">
                  <a:pos x="404" y="84"/>
                </a:cxn>
                <a:cxn ang="0">
                  <a:pos x="390" y="88"/>
                </a:cxn>
                <a:cxn ang="0">
                  <a:pos x="374" y="92"/>
                </a:cxn>
                <a:cxn ang="0">
                  <a:pos x="360" y="100"/>
                </a:cxn>
                <a:cxn ang="0">
                  <a:pos x="360" y="104"/>
                </a:cxn>
                <a:cxn ang="0">
                  <a:pos x="358" y="112"/>
                </a:cxn>
                <a:cxn ang="0">
                  <a:pos x="354" y="120"/>
                </a:cxn>
                <a:cxn ang="0">
                  <a:pos x="344" y="128"/>
                </a:cxn>
                <a:cxn ang="0">
                  <a:pos x="322" y="136"/>
                </a:cxn>
                <a:cxn ang="0">
                  <a:pos x="280" y="144"/>
                </a:cxn>
                <a:cxn ang="0">
                  <a:pos x="246" y="152"/>
                </a:cxn>
                <a:cxn ang="0">
                  <a:pos x="232" y="158"/>
                </a:cxn>
                <a:cxn ang="0">
                  <a:pos x="204" y="172"/>
                </a:cxn>
                <a:cxn ang="0">
                  <a:pos x="176" y="172"/>
                </a:cxn>
                <a:cxn ang="0">
                  <a:pos x="162" y="162"/>
                </a:cxn>
                <a:cxn ang="0">
                  <a:pos x="144" y="160"/>
                </a:cxn>
                <a:cxn ang="0">
                  <a:pos x="116" y="162"/>
                </a:cxn>
                <a:cxn ang="0">
                  <a:pos x="88" y="160"/>
                </a:cxn>
                <a:cxn ang="0">
                  <a:pos x="76" y="148"/>
                </a:cxn>
                <a:cxn ang="0">
                  <a:pos x="76" y="134"/>
                </a:cxn>
                <a:cxn ang="0">
                  <a:pos x="66" y="108"/>
                </a:cxn>
                <a:cxn ang="0">
                  <a:pos x="44" y="94"/>
                </a:cxn>
                <a:cxn ang="0">
                  <a:pos x="16" y="78"/>
                </a:cxn>
                <a:cxn ang="0">
                  <a:pos x="0" y="50"/>
                </a:cxn>
              </a:cxnLst>
              <a:rect l="txL" t="txT" r="txR" b="txB"/>
              <a:pathLst>
                <a:path w="420" h="174">
                  <a:moveTo>
                    <a:pt x="4" y="32"/>
                  </a:moveTo>
                  <a:lnTo>
                    <a:pt x="26" y="20"/>
                  </a:lnTo>
                  <a:lnTo>
                    <a:pt x="26" y="20"/>
                  </a:lnTo>
                  <a:lnTo>
                    <a:pt x="26" y="18"/>
                  </a:lnTo>
                  <a:lnTo>
                    <a:pt x="28" y="16"/>
                  </a:lnTo>
                  <a:lnTo>
                    <a:pt x="30" y="14"/>
                  </a:lnTo>
                  <a:lnTo>
                    <a:pt x="32" y="12"/>
                  </a:lnTo>
                  <a:lnTo>
                    <a:pt x="36" y="10"/>
                  </a:lnTo>
                  <a:lnTo>
                    <a:pt x="40" y="10"/>
                  </a:lnTo>
                  <a:lnTo>
                    <a:pt x="48" y="12"/>
                  </a:lnTo>
                  <a:lnTo>
                    <a:pt x="56" y="14"/>
                  </a:lnTo>
                  <a:lnTo>
                    <a:pt x="58" y="14"/>
                  </a:lnTo>
                  <a:lnTo>
                    <a:pt x="68" y="14"/>
                  </a:lnTo>
                  <a:lnTo>
                    <a:pt x="78" y="18"/>
                  </a:lnTo>
                  <a:lnTo>
                    <a:pt x="88" y="24"/>
                  </a:lnTo>
                  <a:lnTo>
                    <a:pt x="106" y="42"/>
                  </a:lnTo>
                  <a:lnTo>
                    <a:pt x="106" y="42"/>
                  </a:lnTo>
                  <a:lnTo>
                    <a:pt x="108" y="40"/>
                  </a:lnTo>
                  <a:lnTo>
                    <a:pt x="112" y="40"/>
                  </a:lnTo>
                  <a:lnTo>
                    <a:pt x="114" y="36"/>
                  </a:lnTo>
                  <a:lnTo>
                    <a:pt x="118" y="34"/>
                  </a:lnTo>
                  <a:lnTo>
                    <a:pt x="120" y="28"/>
                  </a:lnTo>
                  <a:lnTo>
                    <a:pt x="120" y="22"/>
                  </a:lnTo>
                  <a:lnTo>
                    <a:pt x="122" y="20"/>
                  </a:lnTo>
                  <a:lnTo>
                    <a:pt x="126" y="18"/>
                  </a:lnTo>
                  <a:lnTo>
                    <a:pt x="128" y="18"/>
                  </a:lnTo>
                  <a:lnTo>
                    <a:pt x="132" y="18"/>
                  </a:lnTo>
                  <a:lnTo>
                    <a:pt x="136" y="14"/>
                  </a:lnTo>
                  <a:lnTo>
                    <a:pt x="144" y="6"/>
                  </a:lnTo>
                  <a:lnTo>
                    <a:pt x="154" y="0"/>
                  </a:lnTo>
                  <a:lnTo>
                    <a:pt x="166" y="0"/>
                  </a:lnTo>
                  <a:lnTo>
                    <a:pt x="178" y="4"/>
                  </a:lnTo>
                  <a:lnTo>
                    <a:pt x="190" y="4"/>
                  </a:lnTo>
                  <a:lnTo>
                    <a:pt x="200" y="2"/>
                  </a:lnTo>
                  <a:lnTo>
                    <a:pt x="216" y="4"/>
                  </a:lnTo>
                  <a:lnTo>
                    <a:pt x="234" y="12"/>
                  </a:lnTo>
                  <a:lnTo>
                    <a:pt x="254" y="24"/>
                  </a:lnTo>
                  <a:lnTo>
                    <a:pt x="256" y="24"/>
                  </a:lnTo>
                  <a:lnTo>
                    <a:pt x="262" y="26"/>
                  </a:lnTo>
                  <a:lnTo>
                    <a:pt x="274" y="26"/>
                  </a:lnTo>
                  <a:lnTo>
                    <a:pt x="292" y="22"/>
                  </a:lnTo>
                  <a:lnTo>
                    <a:pt x="304" y="18"/>
                  </a:lnTo>
                  <a:lnTo>
                    <a:pt x="312" y="14"/>
                  </a:lnTo>
                  <a:lnTo>
                    <a:pt x="318" y="10"/>
                  </a:lnTo>
                  <a:lnTo>
                    <a:pt x="320" y="6"/>
                  </a:lnTo>
                  <a:lnTo>
                    <a:pt x="322" y="4"/>
                  </a:lnTo>
                  <a:lnTo>
                    <a:pt x="322" y="2"/>
                  </a:lnTo>
                  <a:lnTo>
                    <a:pt x="322" y="2"/>
                  </a:lnTo>
                  <a:lnTo>
                    <a:pt x="330" y="2"/>
                  </a:lnTo>
                  <a:lnTo>
                    <a:pt x="342" y="6"/>
                  </a:lnTo>
                  <a:lnTo>
                    <a:pt x="356" y="14"/>
                  </a:lnTo>
                  <a:lnTo>
                    <a:pt x="378" y="22"/>
                  </a:lnTo>
                  <a:lnTo>
                    <a:pt x="372" y="60"/>
                  </a:lnTo>
                  <a:lnTo>
                    <a:pt x="372" y="60"/>
                  </a:lnTo>
                  <a:lnTo>
                    <a:pt x="376" y="60"/>
                  </a:lnTo>
                  <a:lnTo>
                    <a:pt x="382" y="60"/>
                  </a:lnTo>
                  <a:lnTo>
                    <a:pt x="388" y="60"/>
                  </a:lnTo>
                  <a:lnTo>
                    <a:pt x="394" y="60"/>
                  </a:lnTo>
                  <a:lnTo>
                    <a:pt x="398" y="60"/>
                  </a:lnTo>
                  <a:lnTo>
                    <a:pt x="404" y="60"/>
                  </a:lnTo>
                  <a:lnTo>
                    <a:pt x="408" y="62"/>
                  </a:lnTo>
                  <a:lnTo>
                    <a:pt x="412" y="64"/>
                  </a:lnTo>
                  <a:lnTo>
                    <a:pt x="416" y="66"/>
                  </a:lnTo>
                  <a:lnTo>
                    <a:pt x="418" y="68"/>
                  </a:lnTo>
                  <a:lnTo>
                    <a:pt x="420" y="72"/>
                  </a:lnTo>
                  <a:lnTo>
                    <a:pt x="420" y="74"/>
                  </a:lnTo>
                  <a:lnTo>
                    <a:pt x="420" y="76"/>
                  </a:lnTo>
                  <a:lnTo>
                    <a:pt x="414" y="78"/>
                  </a:lnTo>
                  <a:lnTo>
                    <a:pt x="410" y="82"/>
                  </a:lnTo>
                  <a:lnTo>
                    <a:pt x="404" y="84"/>
                  </a:lnTo>
                  <a:lnTo>
                    <a:pt x="398" y="86"/>
                  </a:lnTo>
                  <a:lnTo>
                    <a:pt x="390" y="88"/>
                  </a:lnTo>
                  <a:lnTo>
                    <a:pt x="382" y="88"/>
                  </a:lnTo>
                  <a:lnTo>
                    <a:pt x="374" y="92"/>
                  </a:lnTo>
                  <a:lnTo>
                    <a:pt x="366" y="96"/>
                  </a:lnTo>
                  <a:lnTo>
                    <a:pt x="360" y="100"/>
                  </a:lnTo>
                  <a:lnTo>
                    <a:pt x="360" y="100"/>
                  </a:lnTo>
                  <a:lnTo>
                    <a:pt x="360" y="104"/>
                  </a:lnTo>
                  <a:lnTo>
                    <a:pt x="360" y="106"/>
                  </a:lnTo>
                  <a:lnTo>
                    <a:pt x="358" y="112"/>
                  </a:lnTo>
                  <a:lnTo>
                    <a:pt x="358" y="116"/>
                  </a:lnTo>
                  <a:lnTo>
                    <a:pt x="354" y="120"/>
                  </a:lnTo>
                  <a:lnTo>
                    <a:pt x="350" y="126"/>
                  </a:lnTo>
                  <a:lnTo>
                    <a:pt x="344" y="128"/>
                  </a:lnTo>
                  <a:lnTo>
                    <a:pt x="338" y="132"/>
                  </a:lnTo>
                  <a:lnTo>
                    <a:pt x="322" y="136"/>
                  </a:lnTo>
                  <a:lnTo>
                    <a:pt x="302" y="140"/>
                  </a:lnTo>
                  <a:lnTo>
                    <a:pt x="280" y="144"/>
                  </a:lnTo>
                  <a:lnTo>
                    <a:pt x="262" y="148"/>
                  </a:lnTo>
                  <a:lnTo>
                    <a:pt x="246" y="152"/>
                  </a:lnTo>
                  <a:lnTo>
                    <a:pt x="238" y="154"/>
                  </a:lnTo>
                  <a:lnTo>
                    <a:pt x="232" y="158"/>
                  </a:lnTo>
                  <a:lnTo>
                    <a:pt x="218" y="166"/>
                  </a:lnTo>
                  <a:lnTo>
                    <a:pt x="204" y="172"/>
                  </a:lnTo>
                  <a:lnTo>
                    <a:pt x="186" y="174"/>
                  </a:lnTo>
                  <a:lnTo>
                    <a:pt x="176" y="172"/>
                  </a:lnTo>
                  <a:lnTo>
                    <a:pt x="170" y="166"/>
                  </a:lnTo>
                  <a:lnTo>
                    <a:pt x="162" y="162"/>
                  </a:lnTo>
                  <a:lnTo>
                    <a:pt x="156" y="160"/>
                  </a:lnTo>
                  <a:lnTo>
                    <a:pt x="144" y="160"/>
                  </a:lnTo>
                  <a:lnTo>
                    <a:pt x="132" y="162"/>
                  </a:lnTo>
                  <a:lnTo>
                    <a:pt x="116" y="162"/>
                  </a:lnTo>
                  <a:lnTo>
                    <a:pt x="102" y="162"/>
                  </a:lnTo>
                  <a:lnTo>
                    <a:pt x="88" y="160"/>
                  </a:lnTo>
                  <a:lnTo>
                    <a:pt x="80" y="156"/>
                  </a:lnTo>
                  <a:lnTo>
                    <a:pt x="76" y="148"/>
                  </a:lnTo>
                  <a:lnTo>
                    <a:pt x="76" y="144"/>
                  </a:lnTo>
                  <a:lnTo>
                    <a:pt x="76" y="134"/>
                  </a:lnTo>
                  <a:lnTo>
                    <a:pt x="72" y="120"/>
                  </a:lnTo>
                  <a:lnTo>
                    <a:pt x="66" y="108"/>
                  </a:lnTo>
                  <a:lnTo>
                    <a:pt x="56" y="100"/>
                  </a:lnTo>
                  <a:lnTo>
                    <a:pt x="44" y="94"/>
                  </a:lnTo>
                  <a:lnTo>
                    <a:pt x="30" y="88"/>
                  </a:lnTo>
                  <a:lnTo>
                    <a:pt x="16" y="78"/>
                  </a:lnTo>
                  <a:lnTo>
                    <a:pt x="6" y="66"/>
                  </a:lnTo>
                  <a:lnTo>
                    <a:pt x="0" y="50"/>
                  </a:lnTo>
                  <a:lnTo>
                    <a:pt x="4" y="3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39" name="Freeform 23"/>
            <p:cNvSpPr/>
            <p:nvPr/>
          </p:nvSpPr>
          <p:spPr>
            <a:xfrm>
              <a:off x="1830" y="2030"/>
              <a:ext cx="790" cy="574"/>
            </a:xfrm>
            <a:custGeom>
              <a:avLst/>
              <a:gdLst>
                <a:gd name="txL" fmla="*/ 0 w 790"/>
                <a:gd name="txT" fmla="*/ 0 h 574"/>
                <a:gd name="txR" fmla="*/ 790 w 790"/>
                <a:gd name="txB" fmla="*/ 574 h 574"/>
              </a:gdLst>
              <a:ahLst/>
              <a:cxnLst>
                <a:cxn ang="0">
                  <a:pos x="258" y="162"/>
                </a:cxn>
                <a:cxn ang="0">
                  <a:pos x="310" y="218"/>
                </a:cxn>
                <a:cxn ang="0">
                  <a:pos x="396" y="226"/>
                </a:cxn>
                <a:cxn ang="0">
                  <a:pos x="514" y="190"/>
                </a:cxn>
                <a:cxn ang="0">
                  <a:pos x="584" y="142"/>
                </a:cxn>
                <a:cxn ang="0">
                  <a:pos x="606" y="118"/>
                </a:cxn>
                <a:cxn ang="0">
                  <a:pos x="588" y="56"/>
                </a:cxn>
                <a:cxn ang="0">
                  <a:pos x="658" y="8"/>
                </a:cxn>
                <a:cxn ang="0">
                  <a:pos x="678" y="52"/>
                </a:cxn>
                <a:cxn ang="0">
                  <a:pos x="712" y="90"/>
                </a:cxn>
                <a:cxn ang="0">
                  <a:pos x="734" y="108"/>
                </a:cxn>
                <a:cxn ang="0">
                  <a:pos x="762" y="104"/>
                </a:cxn>
                <a:cxn ang="0">
                  <a:pos x="790" y="78"/>
                </a:cxn>
                <a:cxn ang="0">
                  <a:pos x="778" y="120"/>
                </a:cxn>
                <a:cxn ang="0">
                  <a:pos x="698" y="208"/>
                </a:cxn>
                <a:cxn ang="0">
                  <a:pos x="660" y="216"/>
                </a:cxn>
                <a:cxn ang="0">
                  <a:pos x="644" y="224"/>
                </a:cxn>
                <a:cxn ang="0">
                  <a:pos x="636" y="242"/>
                </a:cxn>
                <a:cxn ang="0">
                  <a:pos x="618" y="270"/>
                </a:cxn>
                <a:cxn ang="0">
                  <a:pos x="600" y="268"/>
                </a:cxn>
                <a:cxn ang="0">
                  <a:pos x="596" y="254"/>
                </a:cxn>
                <a:cxn ang="0">
                  <a:pos x="556" y="264"/>
                </a:cxn>
                <a:cxn ang="0">
                  <a:pos x="560" y="282"/>
                </a:cxn>
                <a:cxn ang="0">
                  <a:pos x="590" y="294"/>
                </a:cxn>
                <a:cxn ang="0">
                  <a:pos x="624" y="298"/>
                </a:cxn>
                <a:cxn ang="0">
                  <a:pos x="592" y="316"/>
                </a:cxn>
                <a:cxn ang="0">
                  <a:pos x="582" y="336"/>
                </a:cxn>
                <a:cxn ang="0">
                  <a:pos x="608" y="390"/>
                </a:cxn>
                <a:cxn ang="0">
                  <a:pos x="614" y="422"/>
                </a:cxn>
                <a:cxn ang="0">
                  <a:pos x="560" y="502"/>
                </a:cxn>
                <a:cxn ang="0">
                  <a:pos x="482" y="534"/>
                </a:cxn>
                <a:cxn ang="0">
                  <a:pos x="468" y="546"/>
                </a:cxn>
                <a:cxn ang="0">
                  <a:pos x="454" y="574"/>
                </a:cxn>
                <a:cxn ang="0">
                  <a:pos x="460" y="548"/>
                </a:cxn>
                <a:cxn ang="0">
                  <a:pos x="442" y="532"/>
                </a:cxn>
                <a:cxn ang="0">
                  <a:pos x="408" y="516"/>
                </a:cxn>
                <a:cxn ang="0">
                  <a:pos x="372" y="514"/>
                </a:cxn>
                <a:cxn ang="0">
                  <a:pos x="358" y="524"/>
                </a:cxn>
                <a:cxn ang="0">
                  <a:pos x="356" y="542"/>
                </a:cxn>
                <a:cxn ang="0">
                  <a:pos x="338" y="548"/>
                </a:cxn>
                <a:cxn ang="0">
                  <a:pos x="334" y="534"/>
                </a:cxn>
                <a:cxn ang="0">
                  <a:pos x="308" y="520"/>
                </a:cxn>
                <a:cxn ang="0">
                  <a:pos x="304" y="452"/>
                </a:cxn>
                <a:cxn ang="0">
                  <a:pos x="232" y="440"/>
                </a:cxn>
                <a:cxn ang="0">
                  <a:pos x="186" y="454"/>
                </a:cxn>
                <a:cxn ang="0">
                  <a:pos x="180" y="450"/>
                </a:cxn>
                <a:cxn ang="0">
                  <a:pos x="92" y="380"/>
                </a:cxn>
                <a:cxn ang="0">
                  <a:pos x="90" y="346"/>
                </a:cxn>
                <a:cxn ang="0">
                  <a:pos x="60" y="330"/>
                </a:cxn>
                <a:cxn ang="0">
                  <a:pos x="22" y="308"/>
                </a:cxn>
                <a:cxn ang="0">
                  <a:pos x="10" y="282"/>
                </a:cxn>
                <a:cxn ang="0">
                  <a:pos x="0" y="266"/>
                </a:cxn>
                <a:cxn ang="0">
                  <a:pos x="40" y="246"/>
                </a:cxn>
                <a:cxn ang="0">
                  <a:pos x="60" y="240"/>
                </a:cxn>
                <a:cxn ang="0">
                  <a:pos x="84" y="212"/>
                </a:cxn>
                <a:cxn ang="0">
                  <a:pos x="74" y="188"/>
                </a:cxn>
                <a:cxn ang="0">
                  <a:pos x="90" y="176"/>
                </a:cxn>
                <a:cxn ang="0">
                  <a:pos x="110" y="164"/>
                </a:cxn>
                <a:cxn ang="0">
                  <a:pos x="134" y="130"/>
                </a:cxn>
                <a:cxn ang="0">
                  <a:pos x="164" y="102"/>
                </a:cxn>
                <a:cxn ang="0">
                  <a:pos x="180" y="86"/>
                </a:cxn>
              </a:cxnLst>
              <a:rect l="txL" t="txT" r="txR" b="txB"/>
              <a:pathLst>
                <a:path w="790" h="574">
                  <a:moveTo>
                    <a:pt x="194" y="86"/>
                  </a:moveTo>
                  <a:lnTo>
                    <a:pt x="192" y="104"/>
                  </a:lnTo>
                  <a:lnTo>
                    <a:pt x="198" y="120"/>
                  </a:lnTo>
                  <a:lnTo>
                    <a:pt x="208" y="132"/>
                  </a:lnTo>
                  <a:lnTo>
                    <a:pt x="222" y="142"/>
                  </a:lnTo>
                  <a:lnTo>
                    <a:pt x="236" y="148"/>
                  </a:lnTo>
                  <a:lnTo>
                    <a:pt x="248" y="154"/>
                  </a:lnTo>
                  <a:lnTo>
                    <a:pt x="258" y="162"/>
                  </a:lnTo>
                  <a:lnTo>
                    <a:pt x="264" y="174"/>
                  </a:lnTo>
                  <a:lnTo>
                    <a:pt x="268" y="188"/>
                  </a:lnTo>
                  <a:lnTo>
                    <a:pt x="270" y="198"/>
                  </a:lnTo>
                  <a:lnTo>
                    <a:pt x="270" y="202"/>
                  </a:lnTo>
                  <a:lnTo>
                    <a:pt x="272" y="210"/>
                  </a:lnTo>
                  <a:lnTo>
                    <a:pt x="280" y="214"/>
                  </a:lnTo>
                  <a:lnTo>
                    <a:pt x="294" y="216"/>
                  </a:lnTo>
                  <a:lnTo>
                    <a:pt x="310" y="218"/>
                  </a:lnTo>
                  <a:lnTo>
                    <a:pt x="324" y="216"/>
                  </a:lnTo>
                  <a:lnTo>
                    <a:pt x="338" y="214"/>
                  </a:lnTo>
                  <a:lnTo>
                    <a:pt x="348" y="214"/>
                  </a:lnTo>
                  <a:lnTo>
                    <a:pt x="356" y="216"/>
                  </a:lnTo>
                  <a:lnTo>
                    <a:pt x="362" y="222"/>
                  </a:lnTo>
                  <a:lnTo>
                    <a:pt x="368" y="226"/>
                  </a:lnTo>
                  <a:lnTo>
                    <a:pt x="380" y="228"/>
                  </a:lnTo>
                  <a:lnTo>
                    <a:pt x="396" y="226"/>
                  </a:lnTo>
                  <a:lnTo>
                    <a:pt x="412" y="220"/>
                  </a:lnTo>
                  <a:lnTo>
                    <a:pt x="424" y="212"/>
                  </a:lnTo>
                  <a:lnTo>
                    <a:pt x="432" y="208"/>
                  </a:lnTo>
                  <a:lnTo>
                    <a:pt x="440" y="206"/>
                  </a:lnTo>
                  <a:lnTo>
                    <a:pt x="454" y="202"/>
                  </a:lnTo>
                  <a:lnTo>
                    <a:pt x="474" y="198"/>
                  </a:lnTo>
                  <a:lnTo>
                    <a:pt x="494" y="194"/>
                  </a:lnTo>
                  <a:lnTo>
                    <a:pt x="514" y="190"/>
                  </a:lnTo>
                  <a:lnTo>
                    <a:pt x="530" y="186"/>
                  </a:lnTo>
                  <a:lnTo>
                    <a:pt x="542" y="180"/>
                  </a:lnTo>
                  <a:lnTo>
                    <a:pt x="548" y="172"/>
                  </a:lnTo>
                  <a:lnTo>
                    <a:pt x="552" y="164"/>
                  </a:lnTo>
                  <a:lnTo>
                    <a:pt x="552" y="156"/>
                  </a:lnTo>
                  <a:lnTo>
                    <a:pt x="552" y="154"/>
                  </a:lnTo>
                  <a:lnTo>
                    <a:pt x="568" y="146"/>
                  </a:lnTo>
                  <a:lnTo>
                    <a:pt x="584" y="142"/>
                  </a:lnTo>
                  <a:lnTo>
                    <a:pt x="590" y="142"/>
                  </a:lnTo>
                  <a:lnTo>
                    <a:pt x="596" y="140"/>
                  </a:lnTo>
                  <a:lnTo>
                    <a:pt x="604" y="138"/>
                  </a:lnTo>
                  <a:lnTo>
                    <a:pt x="608" y="134"/>
                  </a:lnTo>
                  <a:lnTo>
                    <a:pt x="612" y="130"/>
                  </a:lnTo>
                  <a:lnTo>
                    <a:pt x="612" y="126"/>
                  </a:lnTo>
                  <a:lnTo>
                    <a:pt x="610" y="122"/>
                  </a:lnTo>
                  <a:lnTo>
                    <a:pt x="606" y="118"/>
                  </a:lnTo>
                  <a:lnTo>
                    <a:pt x="600" y="116"/>
                  </a:lnTo>
                  <a:lnTo>
                    <a:pt x="596" y="114"/>
                  </a:lnTo>
                  <a:lnTo>
                    <a:pt x="592" y="114"/>
                  </a:lnTo>
                  <a:lnTo>
                    <a:pt x="590" y="114"/>
                  </a:lnTo>
                  <a:lnTo>
                    <a:pt x="562" y="114"/>
                  </a:lnTo>
                  <a:lnTo>
                    <a:pt x="570" y="76"/>
                  </a:lnTo>
                  <a:lnTo>
                    <a:pt x="588" y="60"/>
                  </a:lnTo>
                  <a:lnTo>
                    <a:pt x="588" y="56"/>
                  </a:lnTo>
                  <a:lnTo>
                    <a:pt x="588" y="46"/>
                  </a:lnTo>
                  <a:lnTo>
                    <a:pt x="590" y="34"/>
                  </a:lnTo>
                  <a:lnTo>
                    <a:pt x="594" y="20"/>
                  </a:lnTo>
                  <a:lnTo>
                    <a:pt x="602" y="8"/>
                  </a:lnTo>
                  <a:lnTo>
                    <a:pt x="614" y="2"/>
                  </a:lnTo>
                  <a:lnTo>
                    <a:pt x="634" y="0"/>
                  </a:lnTo>
                  <a:lnTo>
                    <a:pt x="648" y="2"/>
                  </a:lnTo>
                  <a:lnTo>
                    <a:pt x="658" y="8"/>
                  </a:lnTo>
                  <a:lnTo>
                    <a:pt x="664" y="20"/>
                  </a:lnTo>
                  <a:lnTo>
                    <a:pt x="666" y="22"/>
                  </a:lnTo>
                  <a:lnTo>
                    <a:pt x="666" y="24"/>
                  </a:lnTo>
                  <a:lnTo>
                    <a:pt x="668" y="30"/>
                  </a:lnTo>
                  <a:lnTo>
                    <a:pt x="672" y="36"/>
                  </a:lnTo>
                  <a:lnTo>
                    <a:pt x="674" y="42"/>
                  </a:lnTo>
                  <a:lnTo>
                    <a:pt x="676" y="50"/>
                  </a:lnTo>
                  <a:lnTo>
                    <a:pt x="678" y="52"/>
                  </a:lnTo>
                  <a:lnTo>
                    <a:pt x="686" y="60"/>
                  </a:lnTo>
                  <a:lnTo>
                    <a:pt x="694" y="70"/>
                  </a:lnTo>
                  <a:lnTo>
                    <a:pt x="700" y="80"/>
                  </a:lnTo>
                  <a:lnTo>
                    <a:pt x="702" y="92"/>
                  </a:lnTo>
                  <a:lnTo>
                    <a:pt x="704" y="92"/>
                  </a:lnTo>
                  <a:lnTo>
                    <a:pt x="706" y="92"/>
                  </a:lnTo>
                  <a:lnTo>
                    <a:pt x="708" y="90"/>
                  </a:lnTo>
                  <a:lnTo>
                    <a:pt x="712" y="90"/>
                  </a:lnTo>
                  <a:lnTo>
                    <a:pt x="716" y="90"/>
                  </a:lnTo>
                  <a:lnTo>
                    <a:pt x="722" y="92"/>
                  </a:lnTo>
                  <a:lnTo>
                    <a:pt x="726" y="94"/>
                  </a:lnTo>
                  <a:lnTo>
                    <a:pt x="730" y="98"/>
                  </a:lnTo>
                  <a:lnTo>
                    <a:pt x="732" y="104"/>
                  </a:lnTo>
                  <a:lnTo>
                    <a:pt x="732" y="104"/>
                  </a:lnTo>
                  <a:lnTo>
                    <a:pt x="734" y="106"/>
                  </a:lnTo>
                  <a:lnTo>
                    <a:pt x="734" y="108"/>
                  </a:lnTo>
                  <a:lnTo>
                    <a:pt x="736" y="112"/>
                  </a:lnTo>
                  <a:lnTo>
                    <a:pt x="738" y="114"/>
                  </a:lnTo>
                  <a:lnTo>
                    <a:pt x="742" y="114"/>
                  </a:lnTo>
                  <a:lnTo>
                    <a:pt x="746" y="114"/>
                  </a:lnTo>
                  <a:lnTo>
                    <a:pt x="752" y="112"/>
                  </a:lnTo>
                  <a:lnTo>
                    <a:pt x="758" y="108"/>
                  </a:lnTo>
                  <a:lnTo>
                    <a:pt x="760" y="108"/>
                  </a:lnTo>
                  <a:lnTo>
                    <a:pt x="762" y="104"/>
                  </a:lnTo>
                  <a:lnTo>
                    <a:pt x="764" y="100"/>
                  </a:lnTo>
                  <a:lnTo>
                    <a:pt x="768" y="94"/>
                  </a:lnTo>
                  <a:lnTo>
                    <a:pt x="774" y="90"/>
                  </a:lnTo>
                  <a:lnTo>
                    <a:pt x="778" y="84"/>
                  </a:lnTo>
                  <a:lnTo>
                    <a:pt x="784" y="80"/>
                  </a:lnTo>
                  <a:lnTo>
                    <a:pt x="790" y="78"/>
                  </a:lnTo>
                  <a:lnTo>
                    <a:pt x="790" y="78"/>
                  </a:lnTo>
                  <a:lnTo>
                    <a:pt x="790" y="78"/>
                  </a:lnTo>
                  <a:lnTo>
                    <a:pt x="790" y="80"/>
                  </a:lnTo>
                  <a:lnTo>
                    <a:pt x="790" y="82"/>
                  </a:lnTo>
                  <a:lnTo>
                    <a:pt x="790" y="86"/>
                  </a:lnTo>
                  <a:lnTo>
                    <a:pt x="790" y="90"/>
                  </a:lnTo>
                  <a:lnTo>
                    <a:pt x="788" y="96"/>
                  </a:lnTo>
                  <a:lnTo>
                    <a:pt x="786" y="104"/>
                  </a:lnTo>
                  <a:lnTo>
                    <a:pt x="784" y="108"/>
                  </a:lnTo>
                  <a:lnTo>
                    <a:pt x="778" y="120"/>
                  </a:lnTo>
                  <a:lnTo>
                    <a:pt x="772" y="132"/>
                  </a:lnTo>
                  <a:lnTo>
                    <a:pt x="762" y="144"/>
                  </a:lnTo>
                  <a:lnTo>
                    <a:pt x="752" y="156"/>
                  </a:lnTo>
                  <a:lnTo>
                    <a:pt x="744" y="164"/>
                  </a:lnTo>
                  <a:lnTo>
                    <a:pt x="740" y="174"/>
                  </a:lnTo>
                  <a:lnTo>
                    <a:pt x="720" y="190"/>
                  </a:lnTo>
                  <a:lnTo>
                    <a:pt x="698" y="208"/>
                  </a:lnTo>
                  <a:lnTo>
                    <a:pt x="698" y="208"/>
                  </a:lnTo>
                  <a:lnTo>
                    <a:pt x="696" y="210"/>
                  </a:lnTo>
                  <a:lnTo>
                    <a:pt x="694" y="212"/>
                  </a:lnTo>
                  <a:lnTo>
                    <a:pt x="690" y="214"/>
                  </a:lnTo>
                  <a:lnTo>
                    <a:pt x="686" y="216"/>
                  </a:lnTo>
                  <a:lnTo>
                    <a:pt x="680" y="218"/>
                  </a:lnTo>
                  <a:lnTo>
                    <a:pt x="672" y="218"/>
                  </a:lnTo>
                  <a:lnTo>
                    <a:pt x="666" y="218"/>
                  </a:lnTo>
                  <a:lnTo>
                    <a:pt x="660" y="216"/>
                  </a:lnTo>
                  <a:lnTo>
                    <a:pt x="656" y="216"/>
                  </a:lnTo>
                  <a:lnTo>
                    <a:pt x="654" y="216"/>
                  </a:lnTo>
                  <a:lnTo>
                    <a:pt x="652" y="216"/>
                  </a:lnTo>
                  <a:lnTo>
                    <a:pt x="652" y="216"/>
                  </a:lnTo>
                  <a:lnTo>
                    <a:pt x="648" y="216"/>
                  </a:lnTo>
                  <a:lnTo>
                    <a:pt x="646" y="218"/>
                  </a:lnTo>
                  <a:lnTo>
                    <a:pt x="644" y="220"/>
                  </a:lnTo>
                  <a:lnTo>
                    <a:pt x="644" y="224"/>
                  </a:lnTo>
                  <a:lnTo>
                    <a:pt x="646" y="228"/>
                  </a:lnTo>
                  <a:lnTo>
                    <a:pt x="646" y="232"/>
                  </a:lnTo>
                  <a:lnTo>
                    <a:pt x="646" y="236"/>
                  </a:lnTo>
                  <a:lnTo>
                    <a:pt x="646" y="238"/>
                  </a:lnTo>
                  <a:lnTo>
                    <a:pt x="644" y="240"/>
                  </a:lnTo>
                  <a:lnTo>
                    <a:pt x="642" y="242"/>
                  </a:lnTo>
                  <a:lnTo>
                    <a:pt x="638" y="242"/>
                  </a:lnTo>
                  <a:lnTo>
                    <a:pt x="636" y="242"/>
                  </a:lnTo>
                  <a:lnTo>
                    <a:pt x="632" y="240"/>
                  </a:lnTo>
                  <a:lnTo>
                    <a:pt x="630" y="240"/>
                  </a:lnTo>
                  <a:lnTo>
                    <a:pt x="628" y="240"/>
                  </a:lnTo>
                  <a:lnTo>
                    <a:pt x="628" y="262"/>
                  </a:lnTo>
                  <a:lnTo>
                    <a:pt x="628" y="262"/>
                  </a:lnTo>
                  <a:lnTo>
                    <a:pt x="626" y="264"/>
                  </a:lnTo>
                  <a:lnTo>
                    <a:pt x="622" y="268"/>
                  </a:lnTo>
                  <a:lnTo>
                    <a:pt x="618" y="270"/>
                  </a:lnTo>
                  <a:lnTo>
                    <a:pt x="612" y="274"/>
                  </a:lnTo>
                  <a:lnTo>
                    <a:pt x="608" y="276"/>
                  </a:lnTo>
                  <a:lnTo>
                    <a:pt x="606" y="276"/>
                  </a:lnTo>
                  <a:lnTo>
                    <a:pt x="604" y="276"/>
                  </a:lnTo>
                  <a:lnTo>
                    <a:pt x="602" y="274"/>
                  </a:lnTo>
                  <a:lnTo>
                    <a:pt x="600" y="274"/>
                  </a:lnTo>
                  <a:lnTo>
                    <a:pt x="600" y="272"/>
                  </a:lnTo>
                  <a:lnTo>
                    <a:pt x="600" y="268"/>
                  </a:lnTo>
                  <a:lnTo>
                    <a:pt x="602" y="264"/>
                  </a:lnTo>
                  <a:lnTo>
                    <a:pt x="606" y="262"/>
                  </a:lnTo>
                  <a:lnTo>
                    <a:pt x="608" y="258"/>
                  </a:lnTo>
                  <a:lnTo>
                    <a:pt x="608" y="256"/>
                  </a:lnTo>
                  <a:lnTo>
                    <a:pt x="608" y="254"/>
                  </a:lnTo>
                  <a:lnTo>
                    <a:pt x="604" y="252"/>
                  </a:lnTo>
                  <a:lnTo>
                    <a:pt x="600" y="252"/>
                  </a:lnTo>
                  <a:lnTo>
                    <a:pt x="596" y="254"/>
                  </a:lnTo>
                  <a:lnTo>
                    <a:pt x="592" y="256"/>
                  </a:lnTo>
                  <a:lnTo>
                    <a:pt x="586" y="260"/>
                  </a:lnTo>
                  <a:lnTo>
                    <a:pt x="582" y="264"/>
                  </a:lnTo>
                  <a:lnTo>
                    <a:pt x="574" y="266"/>
                  </a:lnTo>
                  <a:lnTo>
                    <a:pt x="568" y="266"/>
                  </a:lnTo>
                  <a:lnTo>
                    <a:pt x="562" y="266"/>
                  </a:lnTo>
                  <a:lnTo>
                    <a:pt x="558" y="266"/>
                  </a:lnTo>
                  <a:lnTo>
                    <a:pt x="556" y="264"/>
                  </a:lnTo>
                  <a:lnTo>
                    <a:pt x="554" y="264"/>
                  </a:lnTo>
                  <a:lnTo>
                    <a:pt x="554" y="264"/>
                  </a:lnTo>
                  <a:lnTo>
                    <a:pt x="552" y="266"/>
                  </a:lnTo>
                  <a:lnTo>
                    <a:pt x="550" y="268"/>
                  </a:lnTo>
                  <a:lnTo>
                    <a:pt x="550" y="270"/>
                  </a:lnTo>
                  <a:lnTo>
                    <a:pt x="552" y="274"/>
                  </a:lnTo>
                  <a:lnTo>
                    <a:pt x="554" y="278"/>
                  </a:lnTo>
                  <a:lnTo>
                    <a:pt x="560" y="282"/>
                  </a:lnTo>
                  <a:lnTo>
                    <a:pt x="566" y="286"/>
                  </a:lnTo>
                  <a:lnTo>
                    <a:pt x="570" y="290"/>
                  </a:lnTo>
                  <a:lnTo>
                    <a:pt x="574" y="294"/>
                  </a:lnTo>
                  <a:lnTo>
                    <a:pt x="578" y="296"/>
                  </a:lnTo>
                  <a:lnTo>
                    <a:pt x="578" y="296"/>
                  </a:lnTo>
                  <a:lnTo>
                    <a:pt x="580" y="296"/>
                  </a:lnTo>
                  <a:lnTo>
                    <a:pt x="584" y="294"/>
                  </a:lnTo>
                  <a:lnTo>
                    <a:pt x="590" y="294"/>
                  </a:lnTo>
                  <a:lnTo>
                    <a:pt x="594" y="292"/>
                  </a:lnTo>
                  <a:lnTo>
                    <a:pt x="600" y="292"/>
                  </a:lnTo>
                  <a:lnTo>
                    <a:pt x="604" y="290"/>
                  </a:lnTo>
                  <a:lnTo>
                    <a:pt x="610" y="290"/>
                  </a:lnTo>
                  <a:lnTo>
                    <a:pt x="616" y="292"/>
                  </a:lnTo>
                  <a:lnTo>
                    <a:pt x="620" y="294"/>
                  </a:lnTo>
                  <a:lnTo>
                    <a:pt x="622" y="296"/>
                  </a:lnTo>
                  <a:lnTo>
                    <a:pt x="624" y="298"/>
                  </a:lnTo>
                  <a:lnTo>
                    <a:pt x="624" y="300"/>
                  </a:lnTo>
                  <a:lnTo>
                    <a:pt x="620" y="302"/>
                  </a:lnTo>
                  <a:lnTo>
                    <a:pt x="616" y="304"/>
                  </a:lnTo>
                  <a:lnTo>
                    <a:pt x="610" y="306"/>
                  </a:lnTo>
                  <a:lnTo>
                    <a:pt x="604" y="308"/>
                  </a:lnTo>
                  <a:lnTo>
                    <a:pt x="600" y="312"/>
                  </a:lnTo>
                  <a:lnTo>
                    <a:pt x="596" y="314"/>
                  </a:lnTo>
                  <a:lnTo>
                    <a:pt x="592" y="316"/>
                  </a:lnTo>
                  <a:lnTo>
                    <a:pt x="590" y="316"/>
                  </a:lnTo>
                  <a:lnTo>
                    <a:pt x="590" y="316"/>
                  </a:lnTo>
                  <a:lnTo>
                    <a:pt x="588" y="318"/>
                  </a:lnTo>
                  <a:lnTo>
                    <a:pt x="584" y="320"/>
                  </a:lnTo>
                  <a:lnTo>
                    <a:pt x="582" y="324"/>
                  </a:lnTo>
                  <a:lnTo>
                    <a:pt x="580" y="326"/>
                  </a:lnTo>
                  <a:lnTo>
                    <a:pt x="580" y="332"/>
                  </a:lnTo>
                  <a:lnTo>
                    <a:pt x="582" y="336"/>
                  </a:lnTo>
                  <a:lnTo>
                    <a:pt x="586" y="342"/>
                  </a:lnTo>
                  <a:lnTo>
                    <a:pt x="590" y="348"/>
                  </a:lnTo>
                  <a:lnTo>
                    <a:pt x="594" y="352"/>
                  </a:lnTo>
                  <a:lnTo>
                    <a:pt x="596" y="358"/>
                  </a:lnTo>
                  <a:lnTo>
                    <a:pt x="598" y="362"/>
                  </a:lnTo>
                  <a:lnTo>
                    <a:pt x="600" y="364"/>
                  </a:lnTo>
                  <a:lnTo>
                    <a:pt x="600" y="366"/>
                  </a:lnTo>
                  <a:lnTo>
                    <a:pt x="608" y="390"/>
                  </a:lnTo>
                  <a:lnTo>
                    <a:pt x="610" y="390"/>
                  </a:lnTo>
                  <a:lnTo>
                    <a:pt x="610" y="394"/>
                  </a:lnTo>
                  <a:lnTo>
                    <a:pt x="612" y="398"/>
                  </a:lnTo>
                  <a:lnTo>
                    <a:pt x="614" y="402"/>
                  </a:lnTo>
                  <a:lnTo>
                    <a:pt x="614" y="406"/>
                  </a:lnTo>
                  <a:lnTo>
                    <a:pt x="614" y="412"/>
                  </a:lnTo>
                  <a:lnTo>
                    <a:pt x="614" y="416"/>
                  </a:lnTo>
                  <a:lnTo>
                    <a:pt x="614" y="422"/>
                  </a:lnTo>
                  <a:lnTo>
                    <a:pt x="612" y="426"/>
                  </a:lnTo>
                  <a:lnTo>
                    <a:pt x="610" y="430"/>
                  </a:lnTo>
                  <a:lnTo>
                    <a:pt x="606" y="434"/>
                  </a:lnTo>
                  <a:lnTo>
                    <a:pt x="606" y="436"/>
                  </a:lnTo>
                  <a:lnTo>
                    <a:pt x="604" y="438"/>
                  </a:lnTo>
                  <a:lnTo>
                    <a:pt x="592" y="458"/>
                  </a:lnTo>
                  <a:lnTo>
                    <a:pt x="582" y="482"/>
                  </a:lnTo>
                  <a:lnTo>
                    <a:pt x="560" y="502"/>
                  </a:lnTo>
                  <a:lnTo>
                    <a:pt x="544" y="512"/>
                  </a:lnTo>
                  <a:lnTo>
                    <a:pt x="540" y="520"/>
                  </a:lnTo>
                  <a:lnTo>
                    <a:pt x="536" y="520"/>
                  </a:lnTo>
                  <a:lnTo>
                    <a:pt x="526" y="522"/>
                  </a:lnTo>
                  <a:lnTo>
                    <a:pt x="514" y="522"/>
                  </a:lnTo>
                  <a:lnTo>
                    <a:pt x="502" y="520"/>
                  </a:lnTo>
                  <a:lnTo>
                    <a:pt x="494" y="532"/>
                  </a:lnTo>
                  <a:lnTo>
                    <a:pt x="482" y="534"/>
                  </a:lnTo>
                  <a:lnTo>
                    <a:pt x="482" y="534"/>
                  </a:lnTo>
                  <a:lnTo>
                    <a:pt x="480" y="534"/>
                  </a:lnTo>
                  <a:lnTo>
                    <a:pt x="478" y="534"/>
                  </a:lnTo>
                  <a:lnTo>
                    <a:pt x="474" y="536"/>
                  </a:lnTo>
                  <a:lnTo>
                    <a:pt x="472" y="536"/>
                  </a:lnTo>
                  <a:lnTo>
                    <a:pt x="470" y="540"/>
                  </a:lnTo>
                  <a:lnTo>
                    <a:pt x="468" y="542"/>
                  </a:lnTo>
                  <a:lnTo>
                    <a:pt x="468" y="546"/>
                  </a:lnTo>
                  <a:lnTo>
                    <a:pt x="470" y="552"/>
                  </a:lnTo>
                  <a:lnTo>
                    <a:pt x="470" y="558"/>
                  </a:lnTo>
                  <a:lnTo>
                    <a:pt x="470" y="564"/>
                  </a:lnTo>
                  <a:lnTo>
                    <a:pt x="470" y="568"/>
                  </a:lnTo>
                  <a:lnTo>
                    <a:pt x="470" y="570"/>
                  </a:lnTo>
                  <a:lnTo>
                    <a:pt x="468" y="572"/>
                  </a:lnTo>
                  <a:lnTo>
                    <a:pt x="456" y="574"/>
                  </a:lnTo>
                  <a:lnTo>
                    <a:pt x="454" y="574"/>
                  </a:lnTo>
                  <a:lnTo>
                    <a:pt x="452" y="572"/>
                  </a:lnTo>
                  <a:lnTo>
                    <a:pt x="450" y="570"/>
                  </a:lnTo>
                  <a:lnTo>
                    <a:pt x="450" y="566"/>
                  </a:lnTo>
                  <a:lnTo>
                    <a:pt x="450" y="564"/>
                  </a:lnTo>
                  <a:lnTo>
                    <a:pt x="452" y="560"/>
                  </a:lnTo>
                  <a:lnTo>
                    <a:pt x="456" y="556"/>
                  </a:lnTo>
                  <a:lnTo>
                    <a:pt x="458" y="552"/>
                  </a:lnTo>
                  <a:lnTo>
                    <a:pt x="460" y="548"/>
                  </a:lnTo>
                  <a:lnTo>
                    <a:pt x="460" y="544"/>
                  </a:lnTo>
                  <a:lnTo>
                    <a:pt x="458" y="540"/>
                  </a:lnTo>
                  <a:lnTo>
                    <a:pt x="456" y="538"/>
                  </a:lnTo>
                  <a:lnTo>
                    <a:pt x="452" y="536"/>
                  </a:lnTo>
                  <a:lnTo>
                    <a:pt x="448" y="536"/>
                  </a:lnTo>
                  <a:lnTo>
                    <a:pt x="444" y="534"/>
                  </a:lnTo>
                  <a:lnTo>
                    <a:pt x="442" y="532"/>
                  </a:lnTo>
                  <a:lnTo>
                    <a:pt x="442" y="532"/>
                  </a:lnTo>
                  <a:lnTo>
                    <a:pt x="438" y="534"/>
                  </a:lnTo>
                  <a:lnTo>
                    <a:pt x="434" y="536"/>
                  </a:lnTo>
                  <a:lnTo>
                    <a:pt x="434" y="538"/>
                  </a:lnTo>
                  <a:lnTo>
                    <a:pt x="432" y="538"/>
                  </a:lnTo>
                  <a:lnTo>
                    <a:pt x="430" y="528"/>
                  </a:lnTo>
                  <a:lnTo>
                    <a:pt x="418" y="516"/>
                  </a:lnTo>
                  <a:lnTo>
                    <a:pt x="412" y="514"/>
                  </a:lnTo>
                  <a:lnTo>
                    <a:pt x="408" y="516"/>
                  </a:lnTo>
                  <a:lnTo>
                    <a:pt x="402" y="516"/>
                  </a:lnTo>
                  <a:lnTo>
                    <a:pt x="396" y="516"/>
                  </a:lnTo>
                  <a:lnTo>
                    <a:pt x="390" y="516"/>
                  </a:lnTo>
                  <a:lnTo>
                    <a:pt x="386" y="514"/>
                  </a:lnTo>
                  <a:lnTo>
                    <a:pt x="382" y="514"/>
                  </a:lnTo>
                  <a:lnTo>
                    <a:pt x="382" y="514"/>
                  </a:lnTo>
                  <a:lnTo>
                    <a:pt x="378" y="514"/>
                  </a:lnTo>
                  <a:lnTo>
                    <a:pt x="372" y="514"/>
                  </a:lnTo>
                  <a:lnTo>
                    <a:pt x="370" y="516"/>
                  </a:lnTo>
                  <a:lnTo>
                    <a:pt x="368" y="516"/>
                  </a:lnTo>
                  <a:lnTo>
                    <a:pt x="364" y="516"/>
                  </a:lnTo>
                  <a:lnTo>
                    <a:pt x="362" y="518"/>
                  </a:lnTo>
                  <a:lnTo>
                    <a:pt x="362" y="520"/>
                  </a:lnTo>
                  <a:lnTo>
                    <a:pt x="362" y="520"/>
                  </a:lnTo>
                  <a:lnTo>
                    <a:pt x="362" y="522"/>
                  </a:lnTo>
                  <a:lnTo>
                    <a:pt x="358" y="524"/>
                  </a:lnTo>
                  <a:lnTo>
                    <a:pt x="356" y="526"/>
                  </a:lnTo>
                  <a:lnTo>
                    <a:pt x="356" y="526"/>
                  </a:lnTo>
                  <a:lnTo>
                    <a:pt x="356" y="528"/>
                  </a:lnTo>
                  <a:lnTo>
                    <a:pt x="356" y="528"/>
                  </a:lnTo>
                  <a:lnTo>
                    <a:pt x="356" y="528"/>
                  </a:lnTo>
                  <a:lnTo>
                    <a:pt x="356" y="532"/>
                  </a:lnTo>
                  <a:lnTo>
                    <a:pt x="358" y="538"/>
                  </a:lnTo>
                  <a:lnTo>
                    <a:pt x="356" y="542"/>
                  </a:lnTo>
                  <a:lnTo>
                    <a:pt x="356" y="544"/>
                  </a:lnTo>
                  <a:lnTo>
                    <a:pt x="354" y="544"/>
                  </a:lnTo>
                  <a:lnTo>
                    <a:pt x="352" y="544"/>
                  </a:lnTo>
                  <a:lnTo>
                    <a:pt x="352" y="544"/>
                  </a:lnTo>
                  <a:lnTo>
                    <a:pt x="350" y="544"/>
                  </a:lnTo>
                  <a:lnTo>
                    <a:pt x="348" y="544"/>
                  </a:lnTo>
                  <a:lnTo>
                    <a:pt x="342" y="546"/>
                  </a:lnTo>
                  <a:lnTo>
                    <a:pt x="338" y="548"/>
                  </a:lnTo>
                  <a:lnTo>
                    <a:pt x="334" y="548"/>
                  </a:lnTo>
                  <a:lnTo>
                    <a:pt x="332" y="548"/>
                  </a:lnTo>
                  <a:lnTo>
                    <a:pt x="332" y="548"/>
                  </a:lnTo>
                  <a:lnTo>
                    <a:pt x="332" y="546"/>
                  </a:lnTo>
                  <a:lnTo>
                    <a:pt x="332" y="542"/>
                  </a:lnTo>
                  <a:lnTo>
                    <a:pt x="334" y="538"/>
                  </a:lnTo>
                  <a:lnTo>
                    <a:pt x="334" y="536"/>
                  </a:lnTo>
                  <a:lnTo>
                    <a:pt x="334" y="534"/>
                  </a:lnTo>
                  <a:lnTo>
                    <a:pt x="326" y="528"/>
                  </a:lnTo>
                  <a:lnTo>
                    <a:pt x="320" y="530"/>
                  </a:lnTo>
                  <a:lnTo>
                    <a:pt x="316" y="530"/>
                  </a:lnTo>
                  <a:lnTo>
                    <a:pt x="312" y="528"/>
                  </a:lnTo>
                  <a:lnTo>
                    <a:pt x="310" y="526"/>
                  </a:lnTo>
                  <a:lnTo>
                    <a:pt x="308" y="524"/>
                  </a:lnTo>
                  <a:lnTo>
                    <a:pt x="308" y="522"/>
                  </a:lnTo>
                  <a:lnTo>
                    <a:pt x="308" y="520"/>
                  </a:lnTo>
                  <a:lnTo>
                    <a:pt x="308" y="520"/>
                  </a:lnTo>
                  <a:lnTo>
                    <a:pt x="312" y="498"/>
                  </a:lnTo>
                  <a:lnTo>
                    <a:pt x="316" y="488"/>
                  </a:lnTo>
                  <a:lnTo>
                    <a:pt x="320" y="484"/>
                  </a:lnTo>
                  <a:lnTo>
                    <a:pt x="320" y="484"/>
                  </a:lnTo>
                  <a:lnTo>
                    <a:pt x="316" y="470"/>
                  </a:lnTo>
                  <a:lnTo>
                    <a:pt x="310" y="458"/>
                  </a:lnTo>
                  <a:lnTo>
                    <a:pt x="304" y="452"/>
                  </a:lnTo>
                  <a:lnTo>
                    <a:pt x="300" y="450"/>
                  </a:lnTo>
                  <a:lnTo>
                    <a:pt x="300" y="448"/>
                  </a:lnTo>
                  <a:lnTo>
                    <a:pt x="298" y="448"/>
                  </a:lnTo>
                  <a:lnTo>
                    <a:pt x="264" y="452"/>
                  </a:lnTo>
                  <a:lnTo>
                    <a:pt x="252" y="450"/>
                  </a:lnTo>
                  <a:lnTo>
                    <a:pt x="248" y="446"/>
                  </a:lnTo>
                  <a:lnTo>
                    <a:pt x="242" y="442"/>
                  </a:lnTo>
                  <a:lnTo>
                    <a:pt x="232" y="440"/>
                  </a:lnTo>
                  <a:lnTo>
                    <a:pt x="222" y="440"/>
                  </a:lnTo>
                  <a:lnTo>
                    <a:pt x="216" y="438"/>
                  </a:lnTo>
                  <a:lnTo>
                    <a:pt x="208" y="440"/>
                  </a:lnTo>
                  <a:lnTo>
                    <a:pt x="200" y="444"/>
                  </a:lnTo>
                  <a:lnTo>
                    <a:pt x="196" y="446"/>
                  </a:lnTo>
                  <a:lnTo>
                    <a:pt x="192" y="450"/>
                  </a:lnTo>
                  <a:lnTo>
                    <a:pt x="188" y="452"/>
                  </a:lnTo>
                  <a:lnTo>
                    <a:pt x="186" y="454"/>
                  </a:lnTo>
                  <a:lnTo>
                    <a:pt x="186" y="454"/>
                  </a:lnTo>
                  <a:lnTo>
                    <a:pt x="186" y="454"/>
                  </a:lnTo>
                  <a:lnTo>
                    <a:pt x="186" y="452"/>
                  </a:lnTo>
                  <a:lnTo>
                    <a:pt x="186" y="452"/>
                  </a:lnTo>
                  <a:lnTo>
                    <a:pt x="184" y="450"/>
                  </a:lnTo>
                  <a:lnTo>
                    <a:pt x="184" y="448"/>
                  </a:lnTo>
                  <a:lnTo>
                    <a:pt x="182" y="450"/>
                  </a:lnTo>
                  <a:lnTo>
                    <a:pt x="180" y="450"/>
                  </a:lnTo>
                  <a:lnTo>
                    <a:pt x="178" y="450"/>
                  </a:lnTo>
                  <a:lnTo>
                    <a:pt x="178" y="452"/>
                  </a:lnTo>
                  <a:lnTo>
                    <a:pt x="114" y="438"/>
                  </a:lnTo>
                  <a:lnTo>
                    <a:pt x="88" y="416"/>
                  </a:lnTo>
                  <a:lnTo>
                    <a:pt x="82" y="402"/>
                  </a:lnTo>
                  <a:lnTo>
                    <a:pt x="82" y="392"/>
                  </a:lnTo>
                  <a:lnTo>
                    <a:pt x="88" y="384"/>
                  </a:lnTo>
                  <a:lnTo>
                    <a:pt x="92" y="380"/>
                  </a:lnTo>
                  <a:lnTo>
                    <a:pt x="94" y="380"/>
                  </a:lnTo>
                  <a:lnTo>
                    <a:pt x="88" y="366"/>
                  </a:lnTo>
                  <a:lnTo>
                    <a:pt x="96" y="362"/>
                  </a:lnTo>
                  <a:lnTo>
                    <a:pt x="94" y="358"/>
                  </a:lnTo>
                  <a:lnTo>
                    <a:pt x="92" y="354"/>
                  </a:lnTo>
                  <a:lnTo>
                    <a:pt x="92" y="350"/>
                  </a:lnTo>
                  <a:lnTo>
                    <a:pt x="90" y="348"/>
                  </a:lnTo>
                  <a:lnTo>
                    <a:pt x="90" y="346"/>
                  </a:lnTo>
                  <a:lnTo>
                    <a:pt x="88" y="342"/>
                  </a:lnTo>
                  <a:lnTo>
                    <a:pt x="86" y="340"/>
                  </a:lnTo>
                  <a:lnTo>
                    <a:pt x="82" y="338"/>
                  </a:lnTo>
                  <a:lnTo>
                    <a:pt x="76" y="336"/>
                  </a:lnTo>
                  <a:lnTo>
                    <a:pt x="72" y="336"/>
                  </a:lnTo>
                  <a:lnTo>
                    <a:pt x="66" y="334"/>
                  </a:lnTo>
                  <a:lnTo>
                    <a:pt x="62" y="332"/>
                  </a:lnTo>
                  <a:lnTo>
                    <a:pt x="60" y="330"/>
                  </a:lnTo>
                  <a:lnTo>
                    <a:pt x="58" y="328"/>
                  </a:lnTo>
                  <a:lnTo>
                    <a:pt x="50" y="330"/>
                  </a:lnTo>
                  <a:lnTo>
                    <a:pt x="30" y="332"/>
                  </a:lnTo>
                  <a:lnTo>
                    <a:pt x="28" y="314"/>
                  </a:lnTo>
                  <a:lnTo>
                    <a:pt x="26" y="312"/>
                  </a:lnTo>
                  <a:lnTo>
                    <a:pt x="26" y="312"/>
                  </a:lnTo>
                  <a:lnTo>
                    <a:pt x="24" y="310"/>
                  </a:lnTo>
                  <a:lnTo>
                    <a:pt x="22" y="308"/>
                  </a:lnTo>
                  <a:lnTo>
                    <a:pt x="20" y="304"/>
                  </a:lnTo>
                  <a:lnTo>
                    <a:pt x="18" y="300"/>
                  </a:lnTo>
                  <a:lnTo>
                    <a:pt x="16" y="294"/>
                  </a:lnTo>
                  <a:lnTo>
                    <a:pt x="16" y="290"/>
                  </a:lnTo>
                  <a:lnTo>
                    <a:pt x="16" y="290"/>
                  </a:lnTo>
                  <a:lnTo>
                    <a:pt x="14" y="286"/>
                  </a:lnTo>
                  <a:lnTo>
                    <a:pt x="12" y="284"/>
                  </a:lnTo>
                  <a:lnTo>
                    <a:pt x="10" y="282"/>
                  </a:lnTo>
                  <a:lnTo>
                    <a:pt x="6" y="282"/>
                  </a:lnTo>
                  <a:lnTo>
                    <a:pt x="4" y="280"/>
                  </a:lnTo>
                  <a:lnTo>
                    <a:pt x="2" y="280"/>
                  </a:lnTo>
                  <a:lnTo>
                    <a:pt x="0" y="276"/>
                  </a:lnTo>
                  <a:lnTo>
                    <a:pt x="0" y="272"/>
                  </a:lnTo>
                  <a:lnTo>
                    <a:pt x="0" y="272"/>
                  </a:lnTo>
                  <a:lnTo>
                    <a:pt x="0" y="270"/>
                  </a:lnTo>
                  <a:lnTo>
                    <a:pt x="0" y="266"/>
                  </a:lnTo>
                  <a:lnTo>
                    <a:pt x="0" y="264"/>
                  </a:lnTo>
                  <a:lnTo>
                    <a:pt x="2" y="260"/>
                  </a:lnTo>
                  <a:lnTo>
                    <a:pt x="4" y="256"/>
                  </a:lnTo>
                  <a:lnTo>
                    <a:pt x="8" y="254"/>
                  </a:lnTo>
                  <a:lnTo>
                    <a:pt x="12" y="252"/>
                  </a:lnTo>
                  <a:lnTo>
                    <a:pt x="18" y="252"/>
                  </a:lnTo>
                  <a:lnTo>
                    <a:pt x="28" y="254"/>
                  </a:lnTo>
                  <a:lnTo>
                    <a:pt x="40" y="246"/>
                  </a:lnTo>
                  <a:lnTo>
                    <a:pt x="40" y="246"/>
                  </a:lnTo>
                  <a:lnTo>
                    <a:pt x="42" y="244"/>
                  </a:lnTo>
                  <a:lnTo>
                    <a:pt x="44" y="242"/>
                  </a:lnTo>
                  <a:lnTo>
                    <a:pt x="48" y="242"/>
                  </a:lnTo>
                  <a:lnTo>
                    <a:pt x="54" y="240"/>
                  </a:lnTo>
                  <a:lnTo>
                    <a:pt x="54" y="240"/>
                  </a:lnTo>
                  <a:lnTo>
                    <a:pt x="56" y="240"/>
                  </a:lnTo>
                  <a:lnTo>
                    <a:pt x="60" y="240"/>
                  </a:lnTo>
                  <a:lnTo>
                    <a:pt x="64" y="238"/>
                  </a:lnTo>
                  <a:lnTo>
                    <a:pt x="70" y="236"/>
                  </a:lnTo>
                  <a:lnTo>
                    <a:pt x="74" y="232"/>
                  </a:lnTo>
                  <a:lnTo>
                    <a:pt x="78" y="226"/>
                  </a:lnTo>
                  <a:lnTo>
                    <a:pt x="80" y="220"/>
                  </a:lnTo>
                  <a:lnTo>
                    <a:pt x="82" y="218"/>
                  </a:lnTo>
                  <a:lnTo>
                    <a:pt x="82" y="216"/>
                  </a:lnTo>
                  <a:lnTo>
                    <a:pt x="84" y="212"/>
                  </a:lnTo>
                  <a:lnTo>
                    <a:pt x="84" y="208"/>
                  </a:lnTo>
                  <a:lnTo>
                    <a:pt x="84" y="206"/>
                  </a:lnTo>
                  <a:lnTo>
                    <a:pt x="84" y="202"/>
                  </a:lnTo>
                  <a:lnTo>
                    <a:pt x="80" y="202"/>
                  </a:lnTo>
                  <a:lnTo>
                    <a:pt x="78" y="198"/>
                  </a:lnTo>
                  <a:lnTo>
                    <a:pt x="76" y="196"/>
                  </a:lnTo>
                  <a:lnTo>
                    <a:pt x="74" y="192"/>
                  </a:lnTo>
                  <a:lnTo>
                    <a:pt x="74" y="188"/>
                  </a:lnTo>
                  <a:lnTo>
                    <a:pt x="74" y="186"/>
                  </a:lnTo>
                  <a:lnTo>
                    <a:pt x="80" y="184"/>
                  </a:lnTo>
                  <a:lnTo>
                    <a:pt x="84" y="182"/>
                  </a:lnTo>
                  <a:lnTo>
                    <a:pt x="86" y="182"/>
                  </a:lnTo>
                  <a:lnTo>
                    <a:pt x="88" y="180"/>
                  </a:lnTo>
                  <a:lnTo>
                    <a:pt x="88" y="180"/>
                  </a:lnTo>
                  <a:lnTo>
                    <a:pt x="90" y="178"/>
                  </a:lnTo>
                  <a:lnTo>
                    <a:pt x="90" y="176"/>
                  </a:lnTo>
                  <a:lnTo>
                    <a:pt x="90" y="174"/>
                  </a:lnTo>
                  <a:lnTo>
                    <a:pt x="90" y="172"/>
                  </a:lnTo>
                  <a:lnTo>
                    <a:pt x="90" y="172"/>
                  </a:lnTo>
                  <a:lnTo>
                    <a:pt x="94" y="172"/>
                  </a:lnTo>
                  <a:lnTo>
                    <a:pt x="98" y="170"/>
                  </a:lnTo>
                  <a:lnTo>
                    <a:pt x="102" y="170"/>
                  </a:lnTo>
                  <a:lnTo>
                    <a:pt x="106" y="168"/>
                  </a:lnTo>
                  <a:lnTo>
                    <a:pt x="110" y="164"/>
                  </a:lnTo>
                  <a:lnTo>
                    <a:pt x="112" y="158"/>
                  </a:lnTo>
                  <a:lnTo>
                    <a:pt x="116" y="152"/>
                  </a:lnTo>
                  <a:lnTo>
                    <a:pt x="116" y="146"/>
                  </a:lnTo>
                  <a:lnTo>
                    <a:pt x="116" y="142"/>
                  </a:lnTo>
                  <a:lnTo>
                    <a:pt x="120" y="136"/>
                  </a:lnTo>
                  <a:lnTo>
                    <a:pt x="124" y="134"/>
                  </a:lnTo>
                  <a:lnTo>
                    <a:pt x="128" y="132"/>
                  </a:lnTo>
                  <a:lnTo>
                    <a:pt x="134" y="130"/>
                  </a:lnTo>
                  <a:lnTo>
                    <a:pt x="140" y="130"/>
                  </a:lnTo>
                  <a:lnTo>
                    <a:pt x="144" y="128"/>
                  </a:lnTo>
                  <a:lnTo>
                    <a:pt x="146" y="124"/>
                  </a:lnTo>
                  <a:lnTo>
                    <a:pt x="148" y="120"/>
                  </a:lnTo>
                  <a:lnTo>
                    <a:pt x="150" y="114"/>
                  </a:lnTo>
                  <a:lnTo>
                    <a:pt x="154" y="110"/>
                  </a:lnTo>
                  <a:lnTo>
                    <a:pt x="158" y="104"/>
                  </a:lnTo>
                  <a:lnTo>
                    <a:pt x="164" y="102"/>
                  </a:lnTo>
                  <a:lnTo>
                    <a:pt x="172" y="100"/>
                  </a:lnTo>
                  <a:lnTo>
                    <a:pt x="176" y="100"/>
                  </a:lnTo>
                  <a:lnTo>
                    <a:pt x="178" y="98"/>
                  </a:lnTo>
                  <a:lnTo>
                    <a:pt x="180" y="96"/>
                  </a:lnTo>
                  <a:lnTo>
                    <a:pt x="180" y="94"/>
                  </a:lnTo>
                  <a:lnTo>
                    <a:pt x="180" y="92"/>
                  </a:lnTo>
                  <a:lnTo>
                    <a:pt x="180" y="90"/>
                  </a:lnTo>
                  <a:lnTo>
                    <a:pt x="180" y="86"/>
                  </a:lnTo>
                  <a:lnTo>
                    <a:pt x="182" y="82"/>
                  </a:lnTo>
                  <a:lnTo>
                    <a:pt x="186" y="80"/>
                  </a:lnTo>
                  <a:lnTo>
                    <a:pt x="190" y="76"/>
                  </a:lnTo>
                  <a:lnTo>
                    <a:pt x="194" y="74"/>
                  </a:lnTo>
                  <a:lnTo>
                    <a:pt x="216" y="74"/>
                  </a:lnTo>
                  <a:lnTo>
                    <a:pt x="194" y="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0" name="Freeform 24"/>
            <p:cNvSpPr/>
            <p:nvPr/>
          </p:nvSpPr>
          <p:spPr>
            <a:xfrm>
              <a:off x="2188" y="2658"/>
              <a:ext cx="68" cy="56"/>
            </a:xfrm>
            <a:custGeom>
              <a:avLst/>
              <a:gdLst>
                <a:gd name="txL" fmla="*/ 0 w 68"/>
                <a:gd name="txT" fmla="*/ 0 h 56"/>
                <a:gd name="txR" fmla="*/ 68 w 68"/>
                <a:gd name="txB" fmla="*/ 56 h 56"/>
              </a:gdLst>
              <a:ahLst/>
              <a:cxnLst>
                <a:cxn ang="0">
                  <a:pos x="2" y="36"/>
                </a:cxn>
                <a:cxn ang="0">
                  <a:pos x="2" y="32"/>
                </a:cxn>
                <a:cxn ang="0">
                  <a:pos x="0" y="22"/>
                </a:cxn>
                <a:cxn ang="0">
                  <a:pos x="2" y="10"/>
                </a:cxn>
                <a:cxn ang="0">
                  <a:pos x="10" y="4"/>
                </a:cxn>
                <a:cxn ang="0">
                  <a:pos x="10" y="2"/>
                </a:cxn>
                <a:cxn ang="0">
                  <a:pos x="12" y="2"/>
                </a:cxn>
                <a:cxn ang="0">
                  <a:pos x="14" y="2"/>
                </a:cxn>
                <a:cxn ang="0">
                  <a:pos x="16" y="0"/>
                </a:cxn>
                <a:cxn ang="0">
                  <a:pos x="22" y="0"/>
                </a:cxn>
                <a:cxn ang="0">
                  <a:pos x="28" y="2"/>
                </a:cxn>
                <a:cxn ang="0">
                  <a:pos x="34" y="4"/>
                </a:cxn>
                <a:cxn ang="0">
                  <a:pos x="42" y="10"/>
                </a:cxn>
                <a:cxn ang="0">
                  <a:pos x="44" y="8"/>
                </a:cxn>
                <a:cxn ang="0">
                  <a:pos x="46" y="8"/>
                </a:cxn>
                <a:cxn ang="0">
                  <a:pos x="50" y="8"/>
                </a:cxn>
                <a:cxn ang="0">
                  <a:pos x="54" y="8"/>
                </a:cxn>
                <a:cxn ang="0">
                  <a:pos x="58" y="8"/>
                </a:cxn>
                <a:cxn ang="0">
                  <a:pos x="60" y="8"/>
                </a:cxn>
                <a:cxn ang="0">
                  <a:pos x="64" y="10"/>
                </a:cxn>
                <a:cxn ang="0">
                  <a:pos x="66" y="12"/>
                </a:cxn>
                <a:cxn ang="0">
                  <a:pos x="68" y="16"/>
                </a:cxn>
                <a:cxn ang="0">
                  <a:pos x="68" y="18"/>
                </a:cxn>
                <a:cxn ang="0">
                  <a:pos x="66" y="22"/>
                </a:cxn>
                <a:cxn ang="0">
                  <a:pos x="66" y="26"/>
                </a:cxn>
                <a:cxn ang="0">
                  <a:pos x="64" y="30"/>
                </a:cxn>
                <a:cxn ang="0">
                  <a:pos x="64" y="32"/>
                </a:cxn>
                <a:cxn ang="0">
                  <a:pos x="64" y="34"/>
                </a:cxn>
                <a:cxn ang="0">
                  <a:pos x="54" y="38"/>
                </a:cxn>
                <a:cxn ang="0">
                  <a:pos x="50" y="42"/>
                </a:cxn>
                <a:cxn ang="0">
                  <a:pos x="46" y="42"/>
                </a:cxn>
                <a:cxn ang="0">
                  <a:pos x="42" y="52"/>
                </a:cxn>
                <a:cxn ang="0">
                  <a:pos x="24" y="56"/>
                </a:cxn>
                <a:cxn ang="0">
                  <a:pos x="2" y="36"/>
                </a:cxn>
              </a:cxnLst>
              <a:rect l="txL" t="txT" r="txR" b="txB"/>
              <a:pathLst>
                <a:path w="68" h="56">
                  <a:moveTo>
                    <a:pt x="2" y="36"/>
                  </a:moveTo>
                  <a:lnTo>
                    <a:pt x="2" y="32"/>
                  </a:lnTo>
                  <a:lnTo>
                    <a:pt x="0" y="22"/>
                  </a:lnTo>
                  <a:lnTo>
                    <a:pt x="2" y="10"/>
                  </a:lnTo>
                  <a:lnTo>
                    <a:pt x="10" y="4"/>
                  </a:lnTo>
                  <a:lnTo>
                    <a:pt x="10" y="2"/>
                  </a:lnTo>
                  <a:lnTo>
                    <a:pt x="12" y="2"/>
                  </a:lnTo>
                  <a:lnTo>
                    <a:pt x="14" y="2"/>
                  </a:lnTo>
                  <a:lnTo>
                    <a:pt x="16" y="0"/>
                  </a:lnTo>
                  <a:lnTo>
                    <a:pt x="22" y="0"/>
                  </a:lnTo>
                  <a:lnTo>
                    <a:pt x="28" y="2"/>
                  </a:lnTo>
                  <a:lnTo>
                    <a:pt x="34" y="4"/>
                  </a:lnTo>
                  <a:lnTo>
                    <a:pt x="42" y="10"/>
                  </a:lnTo>
                  <a:lnTo>
                    <a:pt x="44" y="8"/>
                  </a:lnTo>
                  <a:lnTo>
                    <a:pt x="46" y="8"/>
                  </a:lnTo>
                  <a:lnTo>
                    <a:pt x="50" y="8"/>
                  </a:lnTo>
                  <a:lnTo>
                    <a:pt x="54" y="8"/>
                  </a:lnTo>
                  <a:lnTo>
                    <a:pt x="58" y="8"/>
                  </a:lnTo>
                  <a:lnTo>
                    <a:pt x="60" y="8"/>
                  </a:lnTo>
                  <a:lnTo>
                    <a:pt x="64" y="10"/>
                  </a:lnTo>
                  <a:lnTo>
                    <a:pt x="66" y="12"/>
                  </a:lnTo>
                  <a:lnTo>
                    <a:pt x="68" y="16"/>
                  </a:lnTo>
                  <a:lnTo>
                    <a:pt x="68" y="18"/>
                  </a:lnTo>
                  <a:lnTo>
                    <a:pt x="66" y="22"/>
                  </a:lnTo>
                  <a:lnTo>
                    <a:pt x="66" y="26"/>
                  </a:lnTo>
                  <a:lnTo>
                    <a:pt x="64" y="30"/>
                  </a:lnTo>
                  <a:lnTo>
                    <a:pt x="64" y="32"/>
                  </a:lnTo>
                  <a:lnTo>
                    <a:pt x="64" y="34"/>
                  </a:lnTo>
                  <a:lnTo>
                    <a:pt x="54" y="38"/>
                  </a:lnTo>
                  <a:lnTo>
                    <a:pt x="50" y="42"/>
                  </a:lnTo>
                  <a:lnTo>
                    <a:pt x="46" y="42"/>
                  </a:lnTo>
                  <a:lnTo>
                    <a:pt x="42" y="52"/>
                  </a:lnTo>
                  <a:lnTo>
                    <a:pt x="24" y="56"/>
                  </a:lnTo>
                  <a:lnTo>
                    <a:pt x="2"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1" name="Freeform 25"/>
            <p:cNvSpPr/>
            <p:nvPr/>
          </p:nvSpPr>
          <p:spPr>
            <a:xfrm>
              <a:off x="2542" y="2384"/>
              <a:ext cx="36" cy="44"/>
            </a:xfrm>
            <a:custGeom>
              <a:avLst/>
              <a:gdLst>
                <a:gd name="txL" fmla="*/ 0 w 36"/>
                <a:gd name="txT" fmla="*/ 0 h 44"/>
                <a:gd name="txR" fmla="*/ 36 w 36"/>
                <a:gd name="txB" fmla="*/ 44 h 44"/>
              </a:gdLst>
              <a:ahLst/>
              <a:cxnLst>
                <a:cxn ang="0">
                  <a:pos x="6" y="0"/>
                </a:cxn>
                <a:cxn ang="0">
                  <a:pos x="6" y="2"/>
                </a:cxn>
                <a:cxn ang="0">
                  <a:pos x="2" y="4"/>
                </a:cxn>
                <a:cxn ang="0">
                  <a:pos x="0" y="6"/>
                </a:cxn>
                <a:cxn ang="0">
                  <a:pos x="0" y="10"/>
                </a:cxn>
                <a:cxn ang="0">
                  <a:pos x="2" y="12"/>
                </a:cxn>
                <a:cxn ang="0">
                  <a:pos x="4" y="16"/>
                </a:cxn>
                <a:cxn ang="0">
                  <a:pos x="8" y="20"/>
                </a:cxn>
                <a:cxn ang="0">
                  <a:pos x="10" y="24"/>
                </a:cxn>
                <a:cxn ang="0">
                  <a:pos x="14" y="28"/>
                </a:cxn>
                <a:cxn ang="0">
                  <a:pos x="16" y="32"/>
                </a:cxn>
                <a:cxn ang="0">
                  <a:pos x="16" y="32"/>
                </a:cxn>
                <a:cxn ang="0">
                  <a:pos x="16" y="34"/>
                </a:cxn>
                <a:cxn ang="0">
                  <a:pos x="16" y="36"/>
                </a:cxn>
                <a:cxn ang="0">
                  <a:pos x="16" y="38"/>
                </a:cxn>
                <a:cxn ang="0">
                  <a:pos x="18" y="40"/>
                </a:cxn>
                <a:cxn ang="0">
                  <a:pos x="18" y="42"/>
                </a:cxn>
                <a:cxn ang="0">
                  <a:pos x="22" y="44"/>
                </a:cxn>
                <a:cxn ang="0">
                  <a:pos x="26" y="44"/>
                </a:cxn>
                <a:cxn ang="0">
                  <a:pos x="30" y="42"/>
                </a:cxn>
                <a:cxn ang="0">
                  <a:pos x="34" y="38"/>
                </a:cxn>
                <a:cxn ang="0">
                  <a:pos x="34" y="34"/>
                </a:cxn>
                <a:cxn ang="0">
                  <a:pos x="34" y="30"/>
                </a:cxn>
                <a:cxn ang="0">
                  <a:pos x="34" y="26"/>
                </a:cxn>
                <a:cxn ang="0">
                  <a:pos x="34" y="22"/>
                </a:cxn>
                <a:cxn ang="0">
                  <a:pos x="34" y="18"/>
                </a:cxn>
                <a:cxn ang="0">
                  <a:pos x="34" y="16"/>
                </a:cxn>
                <a:cxn ang="0">
                  <a:pos x="36" y="14"/>
                </a:cxn>
                <a:cxn ang="0">
                  <a:pos x="34" y="14"/>
                </a:cxn>
                <a:cxn ang="0">
                  <a:pos x="32" y="12"/>
                </a:cxn>
                <a:cxn ang="0">
                  <a:pos x="28" y="10"/>
                </a:cxn>
                <a:cxn ang="0">
                  <a:pos x="24" y="6"/>
                </a:cxn>
                <a:cxn ang="0">
                  <a:pos x="20" y="4"/>
                </a:cxn>
                <a:cxn ang="0">
                  <a:pos x="18" y="4"/>
                </a:cxn>
                <a:cxn ang="0">
                  <a:pos x="12" y="4"/>
                </a:cxn>
                <a:cxn ang="0">
                  <a:pos x="10" y="2"/>
                </a:cxn>
                <a:cxn ang="0">
                  <a:pos x="8" y="2"/>
                </a:cxn>
                <a:cxn ang="0">
                  <a:pos x="6" y="0"/>
                </a:cxn>
              </a:cxnLst>
              <a:rect l="txL" t="txT" r="txR" b="txB"/>
              <a:pathLst>
                <a:path w="36" h="44">
                  <a:moveTo>
                    <a:pt x="6" y="0"/>
                  </a:moveTo>
                  <a:lnTo>
                    <a:pt x="6" y="2"/>
                  </a:lnTo>
                  <a:lnTo>
                    <a:pt x="2" y="4"/>
                  </a:lnTo>
                  <a:lnTo>
                    <a:pt x="0" y="6"/>
                  </a:lnTo>
                  <a:lnTo>
                    <a:pt x="0" y="10"/>
                  </a:lnTo>
                  <a:lnTo>
                    <a:pt x="2" y="12"/>
                  </a:lnTo>
                  <a:lnTo>
                    <a:pt x="4" y="16"/>
                  </a:lnTo>
                  <a:lnTo>
                    <a:pt x="8" y="20"/>
                  </a:lnTo>
                  <a:lnTo>
                    <a:pt x="10" y="24"/>
                  </a:lnTo>
                  <a:lnTo>
                    <a:pt x="14" y="28"/>
                  </a:lnTo>
                  <a:lnTo>
                    <a:pt x="16" y="32"/>
                  </a:lnTo>
                  <a:lnTo>
                    <a:pt x="16" y="32"/>
                  </a:lnTo>
                  <a:lnTo>
                    <a:pt x="16" y="34"/>
                  </a:lnTo>
                  <a:lnTo>
                    <a:pt x="16" y="36"/>
                  </a:lnTo>
                  <a:lnTo>
                    <a:pt x="16" y="38"/>
                  </a:lnTo>
                  <a:lnTo>
                    <a:pt x="18" y="40"/>
                  </a:lnTo>
                  <a:lnTo>
                    <a:pt x="18" y="42"/>
                  </a:lnTo>
                  <a:lnTo>
                    <a:pt x="22" y="44"/>
                  </a:lnTo>
                  <a:lnTo>
                    <a:pt x="26" y="44"/>
                  </a:lnTo>
                  <a:lnTo>
                    <a:pt x="30" y="42"/>
                  </a:lnTo>
                  <a:lnTo>
                    <a:pt x="34" y="38"/>
                  </a:lnTo>
                  <a:lnTo>
                    <a:pt x="34" y="34"/>
                  </a:lnTo>
                  <a:lnTo>
                    <a:pt x="34" y="30"/>
                  </a:lnTo>
                  <a:lnTo>
                    <a:pt x="34" y="26"/>
                  </a:lnTo>
                  <a:lnTo>
                    <a:pt x="34" y="22"/>
                  </a:lnTo>
                  <a:lnTo>
                    <a:pt x="34" y="18"/>
                  </a:lnTo>
                  <a:lnTo>
                    <a:pt x="34" y="16"/>
                  </a:lnTo>
                  <a:lnTo>
                    <a:pt x="36" y="14"/>
                  </a:lnTo>
                  <a:lnTo>
                    <a:pt x="34" y="14"/>
                  </a:lnTo>
                  <a:lnTo>
                    <a:pt x="32" y="12"/>
                  </a:lnTo>
                  <a:lnTo>
                    <a:pt x="28" y="10"/>
                  </a:lnTo>
                  <a:lnTo>
                    <a:pt x="24" y="6"/>
                  </a:lnTo>
                  <a:lnTo>
                    <a:pt x="20" y="4"/>
                  </a:lnTo>
                  <a:lnTo>
                    <a:pt x="18" y="4"/>
                  </a:lnTo>
                  <a:lnTo>
                    <a:pt x="12" y="4"/>
                  </a:lnTo>
                  <a:lnTo>
                    <a:pt x="10" y="2"/>
                  </a:lnTo>
                  <a:lnTo>
                    <a:pt x="8" y="2"/>
                  </a:lnTo>
                  <a:lnTo>
                    <a:pt x="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2" name="Freeform 26"/>
            <p:cNvSpPr/>
            <p:nvPr/>
          </p:nvSpPr>
          <p:spPr>
            <a:xfrm>
              <a:off x="2554" y="2262"/>
              <a:ext cx="144" cy="122"/>
            </a:xfrm>
            <a:custGeom>
              <a:avLst/>
              <a:gdLst>
                <a:gd name="txL" fmla="*/ 0 w 144"/>
                <a:gd name="txT" fmla="*/ 0 h 122"/>
                <a:gd name="txR" fmla="*/ 144 w 144"/>
                <a:gd name="txB" fmla="*/ 122 h 122"/>
              </a:gdLst>
              <a:ahLst/>
              <a:cxnLst>
                <a:cxn ang="0">
                  <a:pos x="0" y="114"/>
                </a:cxn>
                <a:cxn ang="0">
                  <a:pos x="22" y="114"/>
                </a:cxn>
                <a:cxn ang="0">
                  <a:pos x="58" y="106"/>
                </a:cxn>
                <a:cxn ang="0">
                  <a:pos x="62" y="118"/>
                </a:cxn>
                <a:cxn ang="0">
                  <a:pos x="66" y="120"/>
                </a:cxn>
                <a:cxn ang="0">
                  <a:pos x="74" y="120"/>
                </a:cxn>
                <a:cxn ang="0">
                  <a:pos x="82" y="114"/>
                </a:cxn>
                <a:cxn ang="0">
                  <a:pos x="86" y="110"/>
                </a:cxn>
                <a:cxn ang="0">
                  <a:pos x="102" y="104"/>
                </a:cxn>
                <a:cxn ang="0">
                  <a:pos x="106" y="100"/>
                </a:cxn>
                <a:cxn ang="0">
                  <a:pos x="116" y="94"/>
                </a:cxn>
                <a:cxn ang="0">
                  <a:pos x="124" y="88"/>
                </a:cxn>
                <a:cxn ang="0">
                  <a:pos x="128" y="82"/>
                </a:cxn>
                <a:cxn ang="0">
                  <a:pos x="132" y="76"/>
                </a:cxn>
                <a:cxn ang="0">
                  <a:pos x="136" y="68"/>
                </a:cxn>
                <a:cxn ang="0">
                  <a:pos x="138" y="60"/>
                </a:cxn>
                <a:cxn ang="0">
                  <a:pos x="138" y="52"/>
                </a:cxn>
                <a:cxn ang="0">
                  <a:pos x="136" y="44"/>
                </a:cxn>
                <a:cxn ang="0">
                  <a:pos x="136" y="42"/>
                </a:cxn>
                <a:cxn ang="0">
                  <a:pos x="140" y="38"/>
                </a:cxn>
                <a:cxn ang="0">
                  <a:pos x="144" y="30"/>
                </a:cxn>
                <a:cxn ang="0">
                  <a:pos x="144" y="20"/>
                </a:cxn>
                <a:cxn ang="0">
                  <a:pos x="142" y="8"/>
                </a:cxn>
                <a:cxn ang="0">
                  <a:pos x="140" y="0"/>
                </a:cxn>
                <a:cxn ang="0">
                  <a:pos x="138" y="0"/>
                </a:cxn>
                <a:cxn ang="0">
                  <a:pos x="132" y="2"/>
                </a:cxn>
                <a:cxn ang="0">
                  <a:pos x="122" y="8"/>
                </a:cxn>
                <a:cxn ang="0">
                  <a:pos x="116" y="18"/>
                </a:cxn>
                <a:cxn ang="0">
                  <a:pos x="114" y="32"/>
                </a:cxn>
                <a:cxn ang="0">
                  <a:pos x="112" y="44"/>
                </a:cxn>
                <a:cxn ang="0">
                  <a:pos x="108" y="48"/>
                </a:cxn>
                <a:cxn ang="0">
                  <a:pos x="102" y="58"/>
                </a:cxn>
                <a:cxn ang="0">
                  <a:pos x="94" y="68"/>
                </a:cxn>
                <a:cxn ang="0">
                  <a:pos x="82" y="76"/>
                </a:cxn>
                <a:cxn ang="0">
                  <a:pos x="72" y="84"/>
                </a:cxn>
                <a:cxn ang="0">
                  <a:pos x="64" y="90"/>
                </a:cxn>
                <a:cxn ang="0">
                  <a:pos x="40" y="90"/>
                </a:cxn>
                <a:cxn ang="0">
                  <a:pos x="6" y="106"/>
                </a:cxn>
              </a:cxnLst>
              <a:rect l="txL" t="txT" r="txR" b="txB"/>
              <a:pathLst>
                <a:path w="144" h="122">
                  <a:moveTo>
                    <a:pt x="6" y="106"/>
                  </a:moveTo>
                  <a:lnTo>
                    <a:pt x="0" y="114"/>
                  </a:lnTo>
                  <a:lnTo>
                    <a:pt x="14" y="118"/>
                  </a:lnTo>
                  <a:lnTo>
                    <a:pt x="22" y="114"/>
                  </a:lnTo>
                  <a:lnTo>
                    <a:pt x="38" y="110"/>
                  </a:lnTo>
                  <a:lnTo>
                    <a:pt x="58" y="106"/>
                  </a:lnTo>
                  <a:lnTo>
                    <a:pt x="62" y="118"/>
                  </a:lnTo>
                  <a:lnTo>
                    <a:pt x="62" y="118"/>
                  </a:lnTo>
                  <a:lnTo>
                    <a:pt x="62" y="120"/>
                  </a:lnTo>
                  <a:lnTo>
                    <a:pt x="66" y="120"/>
                  </a:lnTo>
                  <a:lnTo>
                    <a:pt x="68" y="122"/>
                  </a:lnTo>
                  <a:lnTo>
                    <a:pt x="74" y="120"/>
                  </a:lnTo>
                  <a:lnTo>
                    <a:pt x="78" y="116"/>
                  </a:lnTo>
                  <a:lnTo>
                    <a:pt x="82" y="114"/>
                  </a:lnTo>
                  <a:lnTo>
                    <a:pt x="84" y="110"/>
                  </a:lnTo>
                  <a:lnTo>
                    <a:pt x="86" y="110"/>
                  </a:lnTo>
                  <a:lnTo>
                    <a:pt x="100" y="106"/>
                  </a:lnTo>
                  <a:lnTo>
                    <a:pt x="102" y="104"/>
                  </a:lnTo>
                  <a:lnTo>
                    <a:pt x="104" y="104"/>
                  </a:lnTo>
                  <a:lnTo>
                    <a:pt x="106" y="100"/>
                  </a:lnTo>
                  <a:lnTo>
                    <a:pt x="112" y="98"/>
                  </a:lnTo>
                  <a:lnTo>
                    <a:pt x="116" y="94"/>
                  </a:lnTo>
                  <a:lnTo>
                    <a:pt x="120" y="90"/>
                  </a:lnTo>
                  <a:lnTo>
                    <a:pt x="124" y="88"/>
                  </a:lnTo>
                  <a:lnTo>
                    <a:pt x="126" y="84"/>
                  </a:lnTo>
                  <a:lnTo>
                    <a:pt x="128" y="82"/>
                  </a:lnTo>
                  <a:lnTo>
                    <a:pt x="130" y="80"/>
                  </a:lnTo>
                  <a:lnTo>
                    <a:pt x="132" y="76"/>
                  </a:lnTo>
                  <a:lnTo>
                    <a:pt x="134" y="72"/>
                  </a:lnTo>
                  <a:lnTo>
                    <a:pt x="136" y="68"/>
                  </a:lnTo>
                  <a:lnTo>
                    <a:pt x="138" y="64"/>
                  </a:lnTo>
                  <a:lnTo>
                    <a:pt x="138" y="60"/>
                  </a:lnTo>
                  <a:lnTo>
                    <a:pt x="138" y="58"/>
                  </a:lnTo>
                  <a:lnTo>
                    <a:pt x="138" y="52"/>
                  </a:lnTo>
                  <a:lnTo>
                    <a:pt x="136" y="48"/>
                  </a:lnTo>
                  <a:lnTo>
                    <a:pt x="136" y="44"/>
                  </a:lnTo>
                  <a:lnTo>
                    <a:pt x="136" y="42"/>
                  </a:lnTo>
                  <a:lnTo>
                    <a:pt x="136" y="42"/>
                  </a:lnTo>
                  <a:lnTo>
                    <a:pt x="138" y="40"/>
                  </a:lnTo>
                  <a:lnTo>
                    <a:pt x="140" y="38"/>
                  </a:lnTo>
                  <a:lnTo>
                    <a:pt x="142" y="34"/>
                  </a:lnTo>
                  <a:lnTo>
                    <a:pt x="144" y="30"/>
                  </a:lnTo>
                  <a:lnTo>
                    <a:pt x="144" y="26"/>
                  </a:lnTo>
                  <a:lnTo>
                    <a:pt x="144" y="20"/>
                  </a:lnTo>
                  <a:lnTo>
                    <a:pt x="142" y="14"/>
                  </a:lnTo>
                  <a:lnTo>
                    <a:pt x="142" y="8"/>
                  </a:lnTo>
                  <a:lnTo>
                    <a:pt x="140" y="4"/>
                  </a:lnTo>
                  <a:lnTo>
                    <a:pt x="140" y="0"/>
                  </a:lnTo>
                  <a:lnTo>
                    <a:pt x="140" y="0"/>
                  </a:lnTo>
                  <a:lnTo>
                    <a:pt x="138" y="0"/>
                  </a:lnTo>
                  <a:lnTo>
                    <a:pt x="136" y="0"/>
                  </a:lnTo>
                  <a:lnTo>
                    <a:pt x="132" y="2"/>
                  </a:lnTo>
                  <a:lnTo>
                    <a:pt x="126" y="4"/>
                  </a:lnTo>
                  <a:lnTo>
                    <a:pt x="122" y="8"/>
                  </a:lnTo>
                  <a:lnTo>
                    <a:pt x="118" y="12"/>
                  </a:lnTo>
                  <a:lnTo>
                    <a:pt x="116" y="18"/>
                  </a:lnTo>
                  <a:lnTo>
                    <a:pt x="114" y="26"/>
                  </a:lnTo>
                  <a:lnTo>
                    <a:pt x="114" y="32"/>
                  </a:lnTo>
                  <a:lnTo>
                    <a:pt x="112" y="38"/>
                  </a:lnTo>
                  <a:lnTo>
                    <a:pt x="112" y="44"/>
                  </a:lnTo>
                  <a:lnTo>
                    <a:pt x="110" y="46"/>
                  </a:lnTo>
                  <a:lnTo>
                    <a:pt x="108" y="48"/>
                  </a:lnTo>
                  <a:lnTo>
                    <a:pt x="106" y="52"/>
                  </a:lnTo>
                  <a:lnTo>
                    <a:pt x="102" y="58"/>
                  </a:lnTo>
                  <a:lnTo>
                    <a:pt x="98" y="62"/>
                  </a:lnTo>
                  <a:lnTo>
                    <a:pt x="94" y="68"/>
                  </a:lnTo>
                  <a:lnTo>
                    <a:pt x="88" y="72"/>
                  </a:lnTo>
                  <a:lnTo>
                    <a:pt x="82" y="76"/>
                  </a:lnTo>
                  <a:lnTo>
                    <a:pt x="76" y="80"/>
                  </a:lnTo>
                  <a:lnTo>
                    <a:pt x="72" y="84"/>
                  </a:lnTo>
                  <a:lnTo>
                    <a:pt x="68" y="88"/>
                  </a:lnTo>
                  <a:lnTo>
                    <a:pt x="64" y="90"/>
                  </a:lnTo>
                  <a:lnTo>
                    <a:pt x="64" y="90"/>
                  </a:lnTo>
                  <a:lnTo>
                    <a:pt x="40" y="90"/>
                  </a:lnTo>
                  <a:lnTo>
                    <a:pt x="22" y="96"/>
                  </a:lnTo>
                  <a:lnTo>
                    <a:pt x="6" y="10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3" name="Freeform 27"/>
            <p:cNvSpPr/>
            <p:nvPr/>
          </p:nvSpPr>
          <p:spPr>
            <a:xfrm>
              <a:off x="2574" y="2378"/>
              <a:ext cx="24" cy="16"/>
            </a:xfrm>
            <a:custGeom>
              <a:avLst/>
              <a:gdLst>
                <a:gd name="txL" fmla="*/ 0 w 24"/>
                <a:gd name="txT" fmla="*/ 0 h 16"/>
                <a:gd name="txR" fmla="*/ 24 w 24"/>
                <a:gd name="txB" fmla="*/ 16 h 16"/>
              </a:gdLst>
              <a:ahLst/>
              <a:cxnLst>
                <a:cxn ang="0">
                  <a:pos x="8" y="0"/>
                </a:cxn>
                <a:cxn ang="0">
                  <a:pos x="0" y="10"/>
                </a:cxn>
                <a:cxn ang="0">
                  <a:pos x="8" y="16"/>
                </a:cxn>
                <a:cxn ang="0">
                  <a:pos x="18" y="8"/>
                </a:cxn>
                <a:cxn ang="0">
                  <a:pos x="24" y="2"/>
                </a:cxn>
                <a:cxn ang="0">
                  <a:pos x="8" y="0"/>
                </a:cxn>
              </a:cxnLst>
              <a:rect l="txL" t="txT" r="txR" b="txB"/>
              <a:pathLst>
                <a:path w="24" h="16">
                  <a:moveTo>
                    <a:pt x="8" y="0"/>
                  </a:moveTo>
                  <a:lnTo>
                    <a:pt x="0" y="10"/>
                  </a:lnTo>
                  <a:lnTo>
                    <a:pt x="8" y="16"/>
                  </a:lnTo>
                  <a:lnTo>
                    <a:pt x="18" y="8"/>
                  </a:lnTo>
                  <a:lnTo>
                    <a:pt x="24" y="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4" name="Freeform 28"/>
            <p:cNvSpPr/>
            <p:nvPr/>
          </p:nvSpPr>
          <p:spPr>
            <a:xfrm>
              <a:off x="2672" y="2188"/>
              <a:ext cx="78" cy="60"/>
            </a:xfrm>
            <a:custGeom>
              <a:avLst/>
              <a:gdLst>
                <a:gd name="txL" fmla="*/ 0 w 78"/>
                <a:gd name="txT" fmla="*/ 0 h 60"/>
                <a:gd name="txR" fmla="*/ 78 w 78"/>
                <a:gd name="txB" fmla="*/ 60 h 60"/>
              </a:gdLst>
              <a:ahLst/>
              <a:cxnLst>
                <a:cxn ang="0">
                  <a:pos x="36" y="6"/>
                </a:cxn>
                <a:cxn ang="0">
                  <a:pos x="36" y="6"/>
                </a:cxn>
                <a:cxn ang="0">
                  <a:pos x="34" y="4"/>
                </a:cxn>
                <a:cxn ang="0">
                  <a:pos x="32" y="2"/>
                </a:cxn>
                <a:cxn ang="0">
                  <a:pos x="30" y="0"/>
                </a:cxn>
                <a:cxn ang="0">
                  <a:pos x="28" y="0"/>
                </a:cxn>
                <a:cxn ang="0">
                  <a:pos x="26" y="2"/>
                </a:cxn>
                <a:cxn ang="0">
                  <a:pos x="24" y="4"/>
                </a:cxn>
                <a:cxn ang="0">
                  <a:pos x="22" y="12"/>
                </a:cxn>
                <a:cxn ang="0">
                  <a:pos x="20" y="18"/>
                </a:cxn>
                <a:cxn ang="0">
                  <a:pos x="20" y="22"/>
                </a:cxn>
                <a:cxn ang="0">
                  <a:pos x="20" y="26"/>
                </a:cxn>
                <a:cxn ang="0">
                  <a:pos x="18" y="28"/>
                </a:cxn>
                <a:cxn ang="0">
                  <a:pos x="16" y="32"/>
                </a:cxn>
                <a:cxn ang="0">
                  <a:pos x="12" y="36"/>
                </a:cxn>
                <a:cxn ang="0">
                  <a:pos x="10" y="42"/>
                </a:cxn>
                <a:cxn ang="0">
                  <a:pos x="6" y="46"/>
                </a:cxn>
                <a:cxn ang="0">
                  <a:pos x="4" y="48"/>
                </a:cxn>
                <a:cxn ang="0">
                  <a:pos x="2" y="50"/>
                </a:cxn>
                <a:cxn ang="0">
                  <a:pos x="0" y="52"/>
                </a:cxn>
                <a:cxn ang="0">
                  <a:pos x="0" y="54"/>
                </a:cxn>
                <a:cxn ang="0">
                  <a:pos x="0" y="56"/>
                </a:cxn>
                <a:cxn ang="0">
                  <a:pos x="4" y="56"/>
                </a:cxn>
                <a:cxn ang="0">
                  <a:pos x="8" y="58"/>
                </a:cxn>
                <a:cxn ang="0">
                  <a:pos x="14" y="58"/>
                </a:cxn>
                <a:cxn ang="0">
                  <a:pos x="20" y="58"/>
                </a:cxn>
                <a:cxn ang="0">
                  <a:pos x="26" y="58"/>
                </a:cxn>
                <a:cxn ang="0">
                  <a:pos x="30" y="56"/>
                </a:cxn>
                <a:cxn ang="0">
                  <a:pos x="32" y="56"/>
                </a:cxn>
                <a:cxn ang="0">
                  <a:pos x="38" y="60"/>
                </a:cxn>
                <a:cxn ang="0">
                  <a:pos x="48" y="58"/>
                </a:cxn>
                <a:cxn ang="0">
                  <a:pos x="48" y="58"/>
                </a:cxn>
                <a:cxn ang="0">
                  <a:pos x="50" y="56"/>
                </a:cxn>
                <a:cxn ang="0">
                  <a:pos x="52" y="52"/>
                </a:cxn>
                <a:cxn ang="0">
                  <a:pos x="54" y="50"/>
                </a:cxn>
                <a:cxn ang="0">
                  <a:pos x="56" y="46"/>
                </a:cxn>
                <a:cxn ang="0">
                  <a:pos x="60" y="44"/>
                </a:cxn>
                <a:cxn ang="0">
                  <a:pos x="62" y="44"/>
                </a:cxn>
                <a:cxn ang="0">
                  <a:pos x="64" y="44"/>
                </a:cxn>
                <a:cxn ang="0">
                  <a:pos x="66" y="42"/>
                </a:cxn>
                <a:cxn ang="0">
                  <a:pos x="70" y="40"/>
                </a:cxn>
                <a:cxn ang="0">
                  <a:pos x="72" y="38"/>
                </a:cxn>
                <a:cxn ang="0">
                  <a:pos x="74" y="36"/>
                </a:cxn>
                <a:cxn ang="0">
                  <a:pos x="76" y="34"/>
                </a:cxn>
                <a:cxn ang="0">
                  <a:pos x="78" y="32"/>
                </a:cxn>
                <a:cxn ang="0">
                  <a:pos x="78" y="32"/>
                </a:cxn>
                <a:cxn ang="0">
                  <a:pos x="78" y="30"/>
                </a:cxn>
                <a:cxn ang="0">
                  <a:pos x="78" y="26"/>
                </a:cxn>
                <a:cxn ang="0">
                  <a:pos x="78" y="24"/>
                </a:cxn>
                <a:cxn ang="0">
                  <a:pos x="76" y="22"/>
                </a:cxn>
                <a:cxn ang="0">
                  <a:pos x="74" y="20"/>
                </a:cxn>
                <a:cxn ang="0">
                  <a:pos x="72" y="22"/>
                </a:cxn>
                <a:cxn ang="0">
                  <a:pos x="70" y="24"/>
                </a:cxn>
                <a:cxn ang="0">
                  <a:pos x="66" y="26"/>
                </a:cxn>
                <a:cxn ang="0">
                  <a:pos x="64" y="26"/>
                </a:cxn>
                <a:cxn ang="0">
                  <a:pos x="62" y="26"/>
                </a:cxn>
                <a:cxn ang="0">
                  <a:pos x="58" y="24"/>
                </a:cxn>
                <a:cxn ang="0">
                  <a:pos x="52" y="22"/>
                </a:cxn>
                <a:cxn ang="0">
                  <a:pos x="46" y="20"/>
                </a:cxn>
                <a:cxn ang="0">
                  <a:pos x="42" y="16"/>
                </a:cxn>
                <a:cxn ang="0">
                  <a:pos x="38" y="12"/>
                </a:cxn>
                <a:cxn ang="0">
                  <a:pos x="36" y="6"/>
                </a:cxn>
              </a:cxnLst>
              <a:rect l="txL" t="txT" r="txR" b="txB"/>
              <a:pathLst>
                <a:path w="78" h="60">
                  <a:moveTo>
                    <a:pt x="36" y="6"/>
                  </a:moveTo>
                  <a:lnTo>
                    <a:pt x="36" y="6"/>
                  </a:lnTo>
                  <a:lnTo>
                    <a:pt x="34" y="4"/>
                  </a:lnTo>
                  <a:lnTo>
                    <a:pt x="32" y="2"/>
                  </a:lnTo>
                  <a:lnTo>
                    <a:pt x="30" y="0"/>
                  </a:lnTo>
                  <a:lnTo>
                    <a:pt x="28" y="0"/>
                  </a:lnTo>
                  <a:lnTo>
                    <a:pt x="26" y="2"/>
                  </a:lnTo>
                  <a:lnTo>
                    <a:pt x="24" y="4"/>
                  </a:lnTo>
                  <a:lnTo>
                    <a:pt x="22" y="12"/>
                  </a:lnTo>
                  <a:lnTo>
                    <a:pt x="20" y="18"/>
                  </a:lnTo>
                  <a:lnTo>
                    <a:pt x="20" y="22"/>
                  </a:lnTo>
                  <a:lnTo>
                    <a:pt x="20" y="26"/>
                  </a:lnTo>
                  <a:lnTo>
                    <a:pt x="18" y="28"/>
                  </a:lnTo>
                  <a:lnTo>
                    <a:pt x="16" y="32"/>
                  </a:lnTo>
                  <a:lnTo>
                    <a:pt x="12" y="36"/>
                  </a:lnTo>
                  <a:lnTo>
                    <a:pt x="10" y="42"/>
                  </a:lnTo>
                  <a:lnTo>
                    <a:pt x="6" y="46"/>
                  </a:lnTo>
                  <a:lnTo>
                    <a:pt x="4" y="48"/>
                  </a:lnTo>
                  <a:lnTo>
                    <a:pt x="2" y="50"/>
                  </a:lnTo>
                  <a:lnTo>
                    <a:pt x="0" y="52"/>
                  </a:lnTo>
                  <a:lnTo>
                    <a:pt x="0" y="54"/>
                  </a:lnTo>
                  <a:lnTo>
                    <a:pt x="0" y="56"/>
                  </a:lnTo>
                  <a:lnTo>
                    <a:pt x="4" y="56"/>
                  </a:lnTo>
                  <a:lnTo>
                    <a:pt x="8" y="58"/>
                  </a:lnTo>
                  <a:lnTo>
                    <a:pt x="14" y="58"/>
                  </a:lnTo>
                  <a:lnTo>
                    <a:pt x="20" y="58"/>
                  </a:lnTo>
                  <a:lnTo>
                    <a:pt x="26" y="58"/>
                  </a:lnTo>
                  <a:lnTo>
                    <a:pt x="30" y="56"/>
                  </a:lnTo>
                  <a:lnTo>
                    <a:pt x="32" y="56"/>
                  </a:lnTo>
                  <a:lnTo>
                    <a:pt x="38" y="60"/>
                  </a:lnTo>
                  <a:lnTo>
                    <a:pt x="48" y="58"/>
                  </a:lnTo>
                  <a:lnTo>
                    <a:pt x="48" y="58"/>
                  </a:lnTo>
                  <a:lnTo>
                    <a:pt x="50" y="56"/>
                  </a:lnTo>
                  <a:lnTo>
                    <a:pt x="52" y="52"/>
                  </a:lnTo>
                  <a:lnTo>
                    <a:pt x="54" y="50"/>
                  </a:lnTo>
                  <a:lnTo>
                    <a:pt x="56" y="46"/>
                  </a:lnTo>
                  <a:lnTo>
                    <a:pt x="60" y="44"/>
                  </a:lnTo>
                  <a:lnTo>
                    <a:pt x="62" y="44"/>
                  </a:lnTo>
                  <a:lnTo>
                    <a:pt x="64" y="44"/>
                  </a:lnTo>
                  <a:lnTo>
                    <a:pt x="66" y="42"/>
                  </a:lnTo>
                  <a:lnTo>
                    <a:pt x="70" y="40"/>
                  </a:lnTo>
                  <a:lnTo>
                    <a:pt x="72" y="38"/>
                  </a:lnTo>
                  <a:lnTo>
                    <a:pt x="74" y="36"/>
                  </a:lnTo>
                  <a:lnTo>
                    <a:pt x="76" y="34"/>
                  </a:lnTo>
                  <a:lnTo>
                    <a:pt x="78" y="32"/>
                  </a:lnTo>
                  <a:lnTo>
                    <a:pt x="78" y="32"/>
                  </a:lnTo>
                  <a:lnTo>
                    <a:pt x="78" y="30"/>
                  </a:lnTo>
                  <a:lnTo>
                    <a:pt x="78" y="26"/>
                  </a:lnTo>
                  <a:lnTo>
                    <a:pt x="78" y="24"/>
                  </a:lnTo>
                  <a:lnTo>
                    <a:pt x="76" y="22"/>
                  </a:lnTo>
                  <a:lnTo>
                    <a:pt x="74" y="20"/>
                  </a:lnTo>
                  <a:lnTo>
                    <a:pt x="72" y="22"/>
                  </a:lnTo>
                  <a:lnTo>
                    <a:pt x="70" y="24"/>
                  </a:lnTo>
                  <a:lnTo>
                    <a:pt x="66" y="26"/>
                  </a:lnTo>
                  <a:lnTo>
                    <a:pt x="64" y="26"/>
                  </a:lnTo>
                  <a:lnTo>
                    <a:pt x="62" y="26"/>
                  </a:lnTo>
                  <a:lnTo>
                    <a:pt x="58" y="24"/>
                  </a:lnTo>
                  <a:lnTo>
                    <a:pt x="52" y="22"/>
                  </a:lnTo>
                  <a:lnTo>
                    <a:pt x="46" y="20"/>
                  </a:lnTo>
                  <a:lnTo>
                    <a:pt x="42" y="16"/>
                  </a:lnTo>
                  <a:lnTo>
                    <a:pt x="38" y="12"/>
                  </a:lnTo>
                  <a:lnTo>
                    <a:pt x="36"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5" name="Freeform 29"/>
            <p:cNvSpPr/>
            <p:nvPr/>
          </p:nvSpPr>
          <p:spPr>
            <a:xfrm>
              <a:off x="1832" y="2358"/>
              <a:ext cx="80" cy="34"/>
            </a:xfrm>
            <a:custGeom>
              <a:avLst/>
              <a:gdLst>
                <a:gd name="txL" fmla="*/ 0 w 80"/>
                <a:gd name="txT" fmla="*/ 0 h 34"/>
                <a:gd name="txR" fmla="*/ 80 w 80"/>
                <a:gd name="txB" fmla="*/ 34 h 34"/>
              </a:gdLst>
              <a:ahLst/>
              <a:cxnLst>
                <a:cxn ang="0">
                  <a:pos x="58" y="0"/>
                </a:cxn>
                <a:cxn ang="0">
                  <a:pos x="52" y="2"/>
                </a:cxn>
                <a:cxn ang="0">
                  <a:pos x="38" y="2"/>
                </a:cxn>
                <a:cxn ang="0">
                  <a:pos x="24" y="2"/>
                </a:cxn>
                <a:cxn ang="0">
                  <a:pos x="16" y="2"/>
                </a:cxn>
                <a:cxn ang="0">
                  <a:pos x="0" y="16"/>
                </a:cxn>
                <a:cxn ang="0">
                  <a:pos x="0" y="22"/>
                </a:cxn>
                <a:cxn ang="0">
                  <a:pos x="0" y="22"/>
                </a:cxn>
                <a:cxn ang="0">
                  <a:pos x="2" y="24"/>
                </a:cxn>
                <a:cxn ang="0">
                  <a:pos x="2" y="28"/>
                </a:cxn>
                <a:cxn ang="0">
                  <a:pos x="4" y="30"/>
                </a:cxn>
                <a:cxn ang="0">
                  <a:pos x="6" y="30"/>
                </a:cxn>
                <a:cxn ang="0">
                  <a:pos x="8" y="30"/>
                </a:cxn>
                <a:cxn ang="0">
                  <a:pos x="12" y="28"/>
                </a:cxn>
                <a:cxn ang="0">
                  <a:pos x="16" y="28"/>
                </a:cxn>
                <a:cxn ang="0">
                  <a:pos x="20" y="30"/>
                </a:cxn>
                <a:cxn ang="0">
                  <a:pos x="26" y="34"/>
                </a:cxn>
                <a:cxn ang="0">
                  <a:pos x="26" y="32"/>
                </a:cxn>
                <a:cxn ang="0">
                  <a:pos x="30" y="28"/>
                </a:cxn>
                <a:cxn ang="0">
                  <a:pos x="40" y="26"/>
                </a:cxn>
                <a:cxn ang="0">
                  <a:pos x="58" y="24"/>
                </a:cxn>
                <a:cxn ang="0">
                  <a:pos x="58" y="24"/>
                </a:cxn>
                <a:cxn ang="0">
                  <a:pos x="58" y="22"/>
                </a:cxn>
                <a:cxn ang="0">
                  <a:pos x="58" y="20"/>
                </a:cxn>
                <a:cxn ang="0">
                  <a:pos x="60" y="16"/>
                </a:cxn>
                <a:cxn ang="0">
                  <a:pos x="62" y="14"/>
                </a:cxn>
                <a:cxn ang="0">
                  <a:pos x="66" y="12"/>
                </a:cxn>
                <a:cxn ang="0">
                  <a:pos x="72" y="10"/>
                </a:cxn>
                <a:cxn ang="0">
                  <a:pos x="80" y="10"/>
                </a:cxn>
                <a:cxn ang="0">
                  <a:pos x="78" y="8"/>
                </a:cxn>
                <a:cxn ang="0">
                  <a:pos x="76" y="8"/>
                </a:cxn>
                <a:cxn ang="0">
                  <a:pos x="70" y="8"/>
                </a:cxn>
                <a:cxn ang="0">
                  <a:pos x="64" y="6"/>
                </a:cxn>
                <a:cxn ang="0">
                  <a:pos x="60" y="4"/>
                </a:cxn>
                <a:cxn ang="0">
                  <a:pos x="58" y="0"/>
                </a:cxn>
              </a:cxnLst>
              <a:rect l="txL" t="txT" r="txR" b="txB"/>
              <a:pathLst>
                <a:path w="80" h="34">
                  <a:moveTo>
                    <a:pt x="58" y="0"/>
                  </a:moveTo>
                  <a:lnTo>
                    <a:pt x="52" y="2"/>
                  </a:lnTo>
                  <a:lnTo>
                    <a:pt x="38" y="2"/>
                  </a:lnTo>
                  <a:lnTo>
                    <a:pt x="24" y="2"/>
                  </a:lnTo>
                  <a:lnTo>
                    <a:pt x="16" y="2"/>
                  </a:lnTo>
                  <a:lnTo>
                    <a:pt x="0" y="16"/>
                  </a:lnTo>
                  <a:lnTo>
                    <a:pt x="0" y="22"/>
                  </a:lnTo>
                  <a:lnTo>
                    <a:pt x="0" y="22"/>
                  </a:lnTo>
                  <a:lnTo>
                    <a:pt x="2" y="24"/>
                  </a:lnTo>
                  <a:lnTo>
                    <a:pt x="2" y="28"/>
                  </a:lnTo>
                  <a:lnTo>
                    <a:pt x="4" y="30"/>
                  </a:lnTo>
                  <a:lnTo>
                    <a:pt x="6" y="30"/>
                  </a:lnTo>
                  <a:lnTo>
                    <a:pt x="8" y="30"/>
                  </a:lnTo>
                  <a:lnTo>
                    <a:pt x="12" y="28"/>
                  </a:lnTo>
                  <a:lnTo>
                    <a:pt x="16" y="28"/>
                  </a:lnTo>
                  <a:lnTo>
                    <a:pt x="20" y="30"/>
                  </a:lnTo>
                  <a:lnTo>
                    <a:pt x="26" y="34"/>
                  </a:lnTo>
                  <a:lnTo>
                    <a:pt x="26" y="32"/>
                  </a:lnTo>
                  <a:lnTo>
                    <a:pt x="30" y="28"/>
                  </a:lnTo>
                  <a:lnTo>
                    <a:pt x="40" y="26"/>
                  </a:lnTo>
                  <a:lnTo>
                    <a:pt x="58" y="24"/>
                  </a:lnTo>
                  <a:lnTo>
                    <a:pt x="58" y="24"/>
                  </a:lnTo>
                  <a:lnTo>
                    <a:pt x="58" y="22"/>
                  </a:lnTo>
                  <a:lnTo>
                    <a:pt x="58" y="20"/>
                  </a:lnTo>
                  <a:lnTo>
                    <a:pt x="60" y="16"/>
                  </a:lnTo>
                  <a:lnTo>
                    <a:pt x="62" y="14"/>
                  </a:lnTo>
                  <a:lnTo>
                    <a:pt x="66" y="12"/>
                  </a:lnTo>
                  <a:lnTo>
                    <a:pt x="72" y="10"/>
                  </a:lnTo>
                  <a:lnTo>
                    <a:pt x="80" y="10"/>
                  </a:lnTo>
                  <a:lnTo>
                    <a:pt x="78" y="8"/>
                  </a:lnTo>
                  <a:lnTo>
                    <a:pt x="76" y="8"/>
                  </a:lnTo>
                  <a:lnTo>
                    <a:pt x="70" y="8"/>
                  </a:lnTo>
                  <a:lnTo>
                    <a:pt x="64" y="6"/>
                  </a:lnTo>
                  <a:lnTo>
                    <a:pt x="60" y="4"/>
                  </a:lnTo>
                  <a:lnTo>
                    <a:pt x="5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6" name="Freeform 30"/>
            <p:cNvSpPr/>
            <p:nvPr/>
          </p:nvSpPr>
          <p:spPr>
            <a:xfrm>
              <a:off x="1832" y="2358"/>
              <a:ext cx="80" cy="34"/>
            </a:xfrm>
            <a:custGeom>
              <a:avLst/>
              <a:gdLst>
                <a:gd name="txL" fmla="*/ 0 w 80"/>
                <a:gd name="txT" fmla="*/ 0 h 34"/>
                <a:gd name="txR" fmla="*/ 80 w 80"/>
                <a:gd name="txB" fmla="*/ 34 h 34"/>
              </a:gdLst>
              <a:ahLst/>
              <a:cxnLst>
                <a:cxn ang="0">
                  <a:pos x="56" y="0"/>
                </a:cxn>
                <a:cxn ang="0">
                  <a:pos x="50" y="2"/>
                </a:cxn>
                <a:cxn ang="0">
                  <a:pos x="38" y="2"/>
                </a:cxn>
                <a:cxn ang="0">
                  <a:pos x="24" y="2"/>
                </a:cxn>
                <a:cxn ang="0">
                  <a:pos x="16" y="2"/>
                </a:cxn>
                <a:cxn ang="0">
                  <a:pos x="0" y="16"/>
                </a:cxn>
                <a:cxn ang="0">
                  <a:pos x="0" y="22"/>
                </a:cxn>
                <a:cxn ang="0">
                  <a:pos x="0" y="22"/>
                </a:cxn>
                <a:cxn ang="0">
                  <a:pos x="2" y="24"/>
                </a:cxn>
                <a:cxn ang="0">
                  <a:pos x="2" y="28"/>
                </a:cxn>
                <a:cxn ang="0">
                  <a:pos x="4" y="30"/>
                </a:cxn>
                <a:cxn ang="0">
                  <a:pos x="6" y="30"/>
                </a:cxn>
                <a:cxn ang="0">
                  <a:pos x="8" y="30"/>
                </a:cxn>
                <a:cxn ang="0">
                  <a:pos x="12" y="28"/>
                </a:cxn>
                <a:cxn ang="0">
                  <a:pos x="16" y="28"/>
                </a:cxn>
                <a:cxn ang="0">
                  <a:pos x="20" y="30"/>
                </a:cxn>
                <a:cxn ang="0">
                  <a:pos x="26" y="34"/>
                </a:cxn>
                <a:cxn ang="0">
                  <a:pos x="26" y="32"/>
                </a:cxn>
                <a:cxn ang="0">
                  <a:pos x="30" y="28"/>
                </a:cxn>
                <a:cxn ang="0">
                  <a:pos x="40" y="26"/>
                </a:cxn>
                <a:cxn ang="0">
                  <a:pos x="58" y="24"/>
                </a:cxn>
                <a:cxn ang="0">
                  <a:pos x="58" y="24"/>
                </a:cxn>
                <a:cxn ang="0">
                  <a:pos x="58" y="22"/>
                </a:cxn>
                <a:cxn ang="0">
                  <a:pos x="58" y="20"/>
                </a:cxn>
                <a:cxn ang="0">
                  <a:pos x="60" y="16"/>
                </a:cxn>
                <a:cxn ang="0">
                  <a:pos x="62" y="14"/>
                </a:cxn>
                <a:cxn ang="0">
                  <a:pos x="66" y="12"/>
                </a:cxn>
                <a:cxn ang="0">
                  <a:pos x="72" y="10"/>
                </a:cxn>
                <a:cxn ang="0">
                  <a:pos x="80" y="10"/>
                </a:cxn>
                <a:cxn ang="0">
                  <a:pos x="78" y="8"/>
                </a:cxn>
                <a:cxn ang="0">
                  <a:pos x="74" y="8"/>
                </a:cxn>
                <a:cxn ang="0">
                  <a:pos x="70" y="8"/>
                </a:cxn>
                <a:cxn ang="0">
                  <a:pos x="64" y="6"/>
                </a:cxn>
                <a:cxn ang="0">
                  <a:pos x="60" y="4"/>
                </a:cxn>
                <a:cxn ang="0">
                  <a:pos x="56" y="0"/>
                </a:cxn>
              </a:cxnLst>
              <a:rect l="txL" t="txT" r="txR" b="txB"/>
              <a:pathLst>
                <a:path w="80" h="34">
                  <a:moveTo>
                    <a:pt x="56" y="0"/>
                  </a:moveTo>
                  <a:lnTo>
                    <a:pt x="50" y="2"/>
                  </a:lnTo>
                  <a:lnTo>
                    <a:pt x="38" y="2"/>
                  </a:lnTo>
                  <a:lnTo>
                    <a:pt x="24" y="2"/>
                  </a:lnTo>
                  <a:lnTo>
                    <a:pt x="16" y="2"/>
                  </a:lnTo>
                  <a:lnTo>
                    <a:pt x="0" y="16"/>
                  </a:lnTo>
                  <a:lnTo>
                    <a:pt x="0" y="22"/>
                  </a:lnTo>
                  <a:lnTo>
                    <a:pt x="0" y="22"/>
                  </a:lnTo>
                  <a:lnTo>
                    <a:pt x="2" y="24"/>
                  </a:lnTo>
                  <a:lnTo>
                    <a:pt x="2" y="28"/>
                  </a:lnTo>
                  <a:lnTo>
                    <a:pt x="4" y="30"/>
                  </a:lnTo>
                  <a:lnTo>
                    <a:pt x="6" y="30"/>
                  </a:lnTo>
                  <a:lnTo>
                    <a:pt x="8" y="30"/>
                  </a:lnTo>
                  <a:lnTo>
                    <a:pt x="12" y="28"/>
                  </a:lnTo>
                  <a:lnTo>
                    <a:pt x="16" y="28"/>
                  </a:lnTo>
                  <a:lnTo>
                    <a:pt x="20" y="30"/>
                  </a:lnTo>
                  <a:lnTo>
                    <a:pt x="26" y="34"/>
                  </a:lnTo>
                  <a:lnTo>
                    <a:pt x="26" y="32"/>
                  </a:lnTo>
                  <a:lnTo>
                    <a:pt x="30" y="28"/>
                  </a:lnTo>
                  <a:lnTo>
                    <a:pt x="40" y="26"/>
                  </a:lnTo>
                  <a:lnTo>
                    <a:pt x="58" y="24"/>
                  </a:lnTo>
                  <a:lnTo>
                    <a:pt x="58" y="24"/>
                  </a:lnTo>
                  <a:lnTo>
                    <a:pt x="58" y="22"/>
                  </a:lnTo>
                  <a:lnTo>
                    <a:pt x="58" y="20"/>
                  </a:lnTo>
                  <a:lnTo>
                    <a:pt x="60" y="16"/>
                  </a:lnTo>
                  <a:lnTo>
                    <a:pt x="62" y="14"/>
                  </a:lnTo>
                  <a:lnTo>
                    <a:pt x="66" y="12"/>
                  </a:lnTo>
                  <a:lnTo>
                    <a:pt x="72" y="10"/>
                  </a:lnTo>
                  <a:lnTo>
                    <a:pt x="80" y="10"/>
                  </a:lnTo>
                  <a:lnTo>
                    <a:pt x="78" y="8"/>
                  </a:lnTo>
                  <a:lnTo>
                    <a:pt x="74" y="8"/>
                  </a:lnTo>
                  <a:lnTo>
                    <a:pt x="70" y="8"/>
                  </a:lnTo>
                  <a:lnTo>
                    <a:pt x="64" y="6"/>
                  </a:lnTo>
                  <a:lnTo>
                    <a:pt x="60" y="4"/>
                  </a:lnTo>
                  <a:lnTo>
                    <a:pt x="5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7" name="Freeform 31"/>
            <p:cNvSpPr/>
            <p:nvPr/>
          </p:nvSpPr>
          <p:spPr>
            <a:xfrm>
              <a:off x="980" y="1514"/>
              <a:ext cx="336" cy="412"/>
            </a:xfrm>
            <a:custGeom>
              <a:avLst/>
              <a:gdLst>
                <a:gd name="txL" fmla="*/ 0 w 336"/>
                <a:gd name="txT" fmla="*/ 0 h 412"/>
                <a:gd name="txR" fmla="*/ 336 w 336"/>
                <a:gd name="txB" fmla="*/ 412 h 412"/>
              </a:gdLst>
              <a:ahLst/>
              <a:cxnLst>
                <a:cxn ang="0">
                  <a:pos x="302" y="44"/>
                </a:cxn>
                <a:cxn ang="0">
                  <a:pos x="314" y="42"/>
                </a:cxn>
                <a:cxn ang="0">
                  <a:pos x="312" y="42"/>
                </a:cxn>
                <a:cxn ang="0">
                  <a:pos x="326" y="38"/>
                </a:cxn>
                <a:cxn ang="0">
                  <a:pos x="330" y="22"/>
                </a:cxn>
                <a:cxn ang="0">
                  <a:pos x="302" y="4"/>
                </a:cxn>
                <a:cxn ang="0">
                  <a:pos x="250" y="8"/>
                </a:cxn>
                <a:cxn ang="0">
                  <a:pos x="230" y="14"/>
                </a:cxn>
                <a:cxn ang="0">
                  <a:pos x="218" y="20"/>
                </a:cxn>
                <a:cxn ang="0">
                  <a:pos x="214" y="26"/>
                </a:cxn>
                <a:cxn ang="0">
                  <a:pos x="204" y="36"/>
                </a:cxn>
                <a:cxn ang="0">
                  <a:pos x="194" y="34"/>
                </a:cxn>
                <a:cxn ang="0">
                  <a:pos x="186" y="34"/>
                </a:cxn>
                <a:cxn ang="0">
                  <a:pos x="176" y="48"/>
                </a:cxn>
                <a:cxn ang="0">
                  <a:pos x="158" y="58"/>
                </a:cxn>
                <a:cxn ang="0">
                  <a:pos x="148" y="76"/>
                </a:cxn>
                <a:cxn ang="0">
                  <a:pos x="136" y="114"/>
                </a:cxn>
                <a:cxn ang="0">
                  <a:pos x="106" y="170"/>
                </a:cxn>
                <a:cxn ang="0">
                  <a:pos x="94" y="200"/>
                </a:cxn>
                <a:cxn ang="0">
                  <a:pos x="72" y="230"/>
                </a:cxn>
                <a:cxn ang="0">
                  <a:pos x="26" y="278"/>
                </a:cxn>
                <a:cxn ang="0">
                  <a:pos x="16" y="284"/>
                </a:cxn>
                <a:cxn ang="0">
                  <a:pos x="8" y="300"/>
                </a:cxn>
                <a:cxn ang="0">
                  <a:pos x="4" y="334"/>
                </a:cxn>
                <a:cxn ang="0">
                  <a:pos x="10" y="344"/>
                </a:cxn>
                <a:cxn ang="0">
                  <a:pos x="6" y="352"/>
                </a:cxn>
                <a:cxn ang="0">
                  <a:pos x="2" y="364"/>
                </a:cxn>
                <a:cxn ang="0">
                  <a:pos x="4" y="384"/>
                </a:cxn>
                <a:cxn ang="0">
                  <a:pos x="10" y="400"/>
                </a:cxn>
                <a:cxn ang="0">
                  <a:pos x="28" y="412"/>
                </a:cxn>
                <a:cxn ang="0">
                  <a:pos x="46" y="402"/>
                </a:cxn>
                <a:cxn ang="0">
                  <a:pos x="54" y="390"/>
                </a:cxn>
                <a:cxn ang="0">
                  <a:pos x="58" y="376"/>
                </a:cxn>
                <a:cxn ang="0">
                  <a:pos x="68" y="370"/>
                </a:cxn>
                <a:cxn ang="0">
                  <a:pos x="76" y="358"/>
                </a:cxn>
                <a:cxn ang="0">
                  <a:pos x="80" y="342"/>
                </a:cxn>
                <a:cxn ang="0">
                  <a:pos x="92" y="354"/>
                </a:cxn>
                <a:cxn ang="0">
                  <a:pos x="100" y="318"/>
                </a:cxn>
                <a:cxn ang="0">
                  <a:pos x="102" y="260"/>
                </a:cxn>
                <a:cxn ang="0">
                  <a:pos x="132" y="198"/>
                </a:cxn>
                <a:cxn ang="0">
                  <a:pos x="140" y="178"/>
                </a:cxn>
                <a:cxn ang="0">
                  <a:pos x="154" y="162"/>
                </a:cxn>
                <a:cxn ang="0">
                  <a:pos x="162" y="134"/>
                </a:cxn>
                <a:cxn ang="0">
                  <a:pos x="170" y="112"/>
                </a:cxn>
                <a:cxn ang="0">
                  <a:pos x="224" y="64"/>
                </a:cxn>
                <a:cxn ang="0">
                  <a:pos x="238" y="66"/>
                </a:cxn>
                <a:cxn ang="0">
                  <a:pos x="264" y="70"/>
                </a:cxn>
                <a:cxn ang="0">
                  <a:pos x="276" y="64"/>
                </a:cxn>
                <a:cxn ang="0">
                  <a:pos x="278" y="56"/>
                </a:cxn>
                <a:cxn ang="0">
                  <a:pos x="294" y="50"/>
                </a:cxn>
                <a:cxn ang="0">
                  <a:pos x="328" y="64"/>
                </a:cxn>
                <a:cxn ang="0">
                  <a:pos x="326" y="52"/>
                </a:cxn>
              </a:cxnLst>
              <a:rect l="txL" t="txT" r="txR" b="txB"/>
              <a:pathLst>
                <a:path w="336" h="412">
                  <a:moveTo>
                    <a:pt x="326" y="52"/>
                  </a:moveTo>
                  <a:lnTo>
                    <a:pt x="314" y="48"/>
                  </a:lnTo>
                  <a:lnTo>
                    <a:pt x="308" y="46"/>
                  </a:lnTo>
                  <a:lnTo>
                    <a:pt x="302" y="44"/>
                  </a:lnTo>
                  <a:lnTo>
                    <a:pt x="300" y="44"/>
                  </a:lnTo>
                  <a:lnTo>
                    <a:pt x="298" y="44"/>
                  </a:lnTo>
                  <a:lnTo>
                    <a:pt x="314" y="42"/>
                  </a:lnTo>
                  <a:lnTo>
                    <a:pt x="314" y="42"/>
                  </a:lnTo>
                  <a:lnTo>
                    <a:pt x="314" y="42"/>
                  </a:lnTo>
                  <a:lnTo>
                    <a:pt x="312" y="42"/>
                  </a:lnTo>
                  <a:lnTo>
                    <a:pt x="312" y="42"/>
                  </a:lnTo>
                  <a:lnTo>
                    <a:pt x="312" y="42"/>
                  </a:lnTo>
                  <a:lnTo>
                    <a:pt x="314" y="42"/>
                  </a:lnTo>
                  <a:lnTo>
                    <a:pt x="318" y="42"/>
                  </a:lnTo>
                  <a:lnTo>
                    <a:pt x="322" y="40"/>
                  </a:lnTo>
                  <a:lnTo>
                    <a:pt x="326" y="38"/>
                  </a:lnTo>
                  <a:lnTo>
                    <a:pt x="328" y="34"/>
                  </a:lnTo>
                  <a:lnTo>
                    <a:pt x="328" y="30"/>
                  </a:lnTo>
                  <a:lnTo>
                    <a:pt x="330" y="26"/>
                  </a:lnTo>
                  <a:lnTo>
                    <a:pt x="330" y="22"/>
                  </a:lnTo>
                  <a:lnTo>
                    <a:pt x="330" y="22"/>
                  </a:lnTo>
                  <a:lnTo>
                    <a:pt x="314" y="20"/>
                  </a:lnTo>
                  <a:lnTo>
                    <a:pt x="310" y="10"/>
                  </a:lnTo>
                  <a:lnTo>
                    <a:pt x="302" y="4"/>
                  </a:lnTo>
                  <a:lnTo>
                    <a:pt x="282" y="6"/>
                  </a:lnTo>
                  <a:lnTo>
                    <a:pt x="258" y="0"/>
                  </a:lnTo>
                  <a:lnTo>
                    <a:pt x="256" y="4"/>
                  </a:lnTo>
                  <a:lnTo>
                    <a:pt x="250" y="8"/>
                  </a:lnTo>
                  <a:lnTo>
                    <a:pt x="246" y="12"/>
                  </a:lnTo>
                  <a:lnTo>
                    <a:pt x="240" y="12"/>
                  </a:lnTo>
                  <a:lnTo>
                    <a:pt x="234" y="14"/>
                  </a:lnTo>
                  <a:lnTo>
                    <a:pt x="230" y="14"/>
                  </a:lnTo>
                  <a:lnTo>
                    <a:pt x="230" y="14"/>
                  </a:lnTo>
                  <a:lnTo>
                    <a:pt x="224" y="16"/>
                  </a:lnTo>
                  <a:lnTo>
                    <a:pt x="220" y="18"/>
                  </a:lnTo>
                  <a:lnTo>
                    <a:pt x="218" y="20"/>
                  </a:lnTo>
                  <a:lnTo>
                    <a:pt x="216" y="22"/>
                  </a:lnTo>
                  <a:lnTo>
                    <a:pt x="216" y="22"/>
                  </a:lnTo>
                  <a:lnTo>
                    <a:pt x="216" y="22"/>
                  </a:lnTo>
                  <a:lnTo>
                    <a:pt x="214" y="26"/>
                  </a:lnTo>
                  <a:lnTo>
                    <a:pt x="214" y="28"/>
                  </a:lnTo>
                  <a:lnTo>
                    <a:pt x="212" y="32"/>
                  </a:lnTo>
                  <a:lnTo>
                    <a:pt x="208" y="36"/>
                  </a:lnTo>
                  <a:lnTo>
                    <a:pt x="204" y="36"/>
                  </a:lnTo>
                  <a:lnTo>
                    <a:pt x="200" y="36"/>
                  </a:lnTo>
                  <a:lnTo>
                    <a:pt x="196" y="36"/>
                  </a:lnTo>
                  <a:lnTo>
                    <a:pt x="196" y="34"/>
                  </a:lnTo>
                  <a:lnTo>
                    <a:pt x="194" y="34"/>
                  </a:lnTo>
                  <a:lnTo>
                    <a:pt x="194" y="32"/>
                  </a:lnTo>
                  <a:lnTo>
                    <a:pt x="194" y="32"/>
                  </a:lnTo>
                  <a:lnTo>
                    <a:pt x="190" y="32"/>
                  </a:lnTo>
                  <a:lnTo>
                    <a:pt x="186" y="34"/>
                  </a:lnTo>
                  <a:lnTo>
                    <a:pt x="182" y="38"/>
                  </a:lnTo>
                  <a:lnTo>
                    <a:pt x="178" y="42"/>
                  </a:lnTo>
                  <a:lnTo>
                    <a:pt x="176" y="46"/>
                  </a:lnTo>
                  <a:lnTo>
                    <a:pt x="176" y="48"/>
                  </a:lnTo>
                  <a:lnTo>
                    <a:pt x="174" y="48"/>
                  </a:lnTo>
                  <a:lnTo>
                    <a:pt x="168" y="54"/>
                  </a:lnTo>
                  <a:lnTo>
                    <a:pt x="162" y="56"/>
                  </a:lnTo>
                  <a:lnTo>
                    <a:pt x="158" y="58"/>
                  </a:lnTo>
                  <a:lnTo>
                    <a:pt x="154" y="62"/>
                  </a:lnTo>
                  <a:lnTo>
                    <a:pt x="152" y="66"/>
                  </a:lnTo>
                  <a:lnTo>
                    <a:pt x="150" y="70"/>
                  </a:lnTo>
                  <a:lnTo>
                    <a:pt x="148" y="76"/>
                  </a:lnTo>
                  <a:lnTo>
                    <a:pt x="148" y="80"/>
                  </a:lnTo>
                  <a:lnTo>
                    <a:pt x="148" y="82"/>
                  </a:lnTo>
                  <a:lnTo>
                    <a:pt x="148" y="82"/>
                  </a:lnTo>
                  <a:lnTo>
                    <a:pt x="136" y="114"/>
                  </a:lnTo>
                  <a:lnTo>
                    <a:pt x="116" y="150"/>
                  </a:lnTo>
                  <a:lnTo>
                    <a:pt x="114" y="152"/>
                  </a:lnTo>
                  <a:lnTo>
                    <a:pt x="110" y="160"/>
                  </a:lnTo>
                  <a:lnTo>
                    <a:pt x="106" y="170"/>
                  </a:lnTo>
                  <a:lnTo>
                    <a:pt x="102" y="180"/>
                  </a:lnTo>
                  <a:lnTo>
                    <a:pt x="100" y="184"/>
                  </a:lnTo>
                  <a:lnTo>
                    <a:pt x="98" y="190"/>
                  </a:lnTo>
                  <a:lnTo>
                    <a:pt x="94" y="200"/>
                  </a:lnTo>
                  <a:lnTo>
                    <a:pt x="88" y="212"/>
                  </a:lnTo>
                  <a:lnTo>
                    <a:pt x="84" y="220"/>
                  </a:lnTo>
                  <a:lnTo>
                    <a:pt x="82" y="224"/>
                  </a:lnTo>
                  <a:lnTo>
                    <a:pt x="72" y="230"/>
                  </a:lnTo>
                  <a:lnTo>
                    <a:pt x="54" y="254"/>
                  </a:lnTo>
                  <a:lnTo>
                    <a:pt x="32" y="268"/>
                  </a:lnTo>
                  <a:lnTo>
                    <a:pt x="30" y="274"/>
                  </a:lnTo>
                  <a:lnTo>
                    <a:pt x="26" y="278"/>
                  </a:lnTo>
                  <a:lnTo>
                    <a:pt x="22" y="280"/>
                  </a:lnTo>
                  <a:lnTo>
                    <a:pt x="20" y="282"/>
                  </a:lnTo>
                  <a:lnTo>
                    <a:pt x="16" y="284"/>
                  </a:lnTo>
                  <a:lnTo>
                    <a:pt x="16" y="284"/>
                  </a:lnTo>
                  <a:lnTo>
                    <a:pt x="14" y="290"/>
                  </a:lnTo>
                  <a:lnTo>
                    <a:pt x="12" y="294"/>
                  </a:lnTo>
                  <a:lnTo>
                    <a:pt x="10" y="298"/>
                  </a:lnTo>
                  <a:lnTo>
                    <a:pt x="8" y="300"/>
                  </a:lnTo>
                  <a:lnTo>
                    <a:pt x="8" y="300"/>
                  </a:lnTo>
                  <a:lnTo>
                    <a:pt x="2" y="312"/>
                  </a:lnTo>
                  <a:lnTo>
                    <a:pt x="0" y="324"/>
                  </a:lnTo>
                  <a:lnTo>
                    <a:pt x="4" y="334"/>
                  </a:lnTo>
                  <a:lnTo>
                    <a:pt x="8" y="338"/>
                  </a:lnTo>
                  <a:lnTo>
                    <a:pt x="10" y="340"/>
                  </a:lnTo>
                  <a:lnTo>
                    <a:pt x="10" y="342"/>
                  </a:lnTo>
                  <a:lnTo>
                    <a:pt x="10" y="344"/>
                  </a:lnTo>
                  <a:lnTo>
                    <a:pt x="8" y="344"/>
                  </a:lnTo>
                  <a:lnTo>
                    <a:pt x="8" y="346"/>
                  </a:lnTo>
                  <a:lnTo>
                    <a:pt x="6" y="348"/>
                  </a:lnTo>
                  <a:lnTo>
                    <a:pt x="6" y="352"/>
                  </a:lnTo>
                  <a:lnTo>
                    <a:pt x="6" y="356"/>
                  </a:lnTo>
                  <a:lnTo>
                    <a:pt x="6" y="358"/>
                  </a:lnTo>
                  <a:lnTo>
                    <a:pt x="6" y="358"/>
                  </a:lnTo>
                  <a:lnTo>
                    <a:pt x="2" y="364"/>
                  </a:lnTo>
                  <a:lnTo>
                    <a:pt x="2" y="370"/>
                  </a:lnTo>
                  <a:lnTo>
                    <a:pt x="2" y="376"/>
                  </a:lnTo>
                  <a:lnTo>
                    <a:pt x="2" y="380"/>
                  </a:lnTo>
                  <a:lnTo>
                    <a:pt x="4" y="384"/>
                  </a:lnTo>
                  <a:lnTo>
                    <a:pt x="4" y="386"/>
                  </a:lnTo>
                  <a:lnTo>
                    <a:pt x="4" y="388"/>
                  </a:lnTo>
                  <a:lnTo>
                    <a:pt x="8" y="394"/>
                  </a:lnTo>
                  <a:lnTo>
                    <a:pt x="10" y="400"/>
                  </a:lnTo>
                  <a:lnTo>
                    <a:pt x="16" y="404"/>
                  </a:lnTo>
                  <a:lnTo>
                    <a:pt x="20" y="408"/>
                  </a:lnTo>
                  <a:lnTo>
                    <a:pt x="24" y="410"/>
                  </a:lnTo>
                  <a:lnTo>
                    <a:pt x="28" y="412"/>
                  </a:lnTo>
                  <a:lnTo>
                    <a:pt x="30" y="412"/>
                  </a:lnTo>
                  <a:lnTo>
                    <a:pt x="36" y="410"/>
                  </a:lnTo>
                  <a:lnTo>
                    <a:pt x="42" y="406"/>
                  </a:lnTo>
                  <a:lnTo>
                    <a:pt x="46" y="402"/>
                  </a:lnTo>
                  <a:lnTo>
                    <a:pt x="50" y="398"/>
                  </a:lnTo>
                  <a:lnTo>
                    <a:pt x="52" y="394"/>
                  </a:lnTo>
                  <a:lnTo>
                    <a:pt x="54" y="392"/>
                  </a:lnTo>
                  <a:lnTo>
                    <a:pt x="54" y="390"/>
                  </a:lnTo>
                  <a:lnTo>
                    <a:pt x="54" y="384"/>
                  </a:lnTo>
                  <a:lnTo>
                    <a:pt x="56" y="380"/>
                  </a:lnTo>
                  <a:lnTo>
                    <a:pt x="56" y="376"/>
                  </a:lnTo>
                  <a:lnTo>
                    <a:pt x="58" y="376"/>
                  </a:lnTo>
                  <a:lnTo>
                    <a:pt x="58" y="374"/>
                  </a:lnTo>
                  <a:lnTo>
                    <a:pt x="62" y="374"/>
                  </a:lnTo>
                  <a:lnTo>
                    <a:pt x="64" y="372"/>
                  </a:lnTo>
                  <a:lnTo>
                    <a:pt x="68" y="370"/>
                  </a:lnTo>
                  <a:lnTo>
                    <a:pt x="70" y="368"/>
                  </a:lnTo>
                  <a:lnTo>
                    <a:pt x="70" y="366"/>
                  </a:lnTo>
                  <a:lnTo>
                    <a:pt x="72" y="364"/>
                  </a:lnTo>
                  <a:lnTo>
                    <a:pt x="76" y="358"/>
                  </a:lnTo>
                  <a:lnTo>
                    <a:pt x="78" y="352"/>
                  </a:lnTo>
                  <a:lnTo>
                    <a:pt x="80" y="346"/>
                  </a:lnTo>
                  <a:lnTo>
                    <a:pt x="80" y="344"/>
                  </a:lnTo>
                  <a:lnTo>
                    <a:pt x="80" y="342"/>
                  </a:lnTo>
                  <a:lnTo>
                    <a:pt x="80" y="340"/>
                  </a:lnTo>
                  <a:lnTo>
                    <a:pt x="86" y="356"/>
                  </a:lnTo>
                  <a:lnTo>
                    <a:pt x="88" y="356"/>
                  </a:lnTo>
                  <a:lnTo>
                    <a:pt x="92" y="354"/>
                  </a:lnTo>
                  <a:lnTo>
                    <a:pt x="96" y="350"/>
                  </a:lnTo>
                  <a:lnTo>
                    <a:pt x="100" y="340"/>
                  </a:lnTo>
                  <a:lnTo>
                    <a:pt x="100" y="324"/>
                  </a:lnTo>
                  <a:lnTo>
                    <a:pt x="100" y="318"/>
                  </a:lnTo>
                  <a:lnTo>
                    <a:pt x="100" y="306"/>
                  </a:lnTo>
                  <a:lnTo>
                    <a:pt x="102" y="290"/>
                  </a:lnTo>
                  <a:lnTo>
                    <a:pt x="102" y="274"/>
                  </a:lnTo>
                  <a:lnTo>
                    <a:pt x="102" y="260"/>
                  </a:lnTo>
                  <a:lnTo>
                    <a:pt x="98" y="254"/>
                  </a:lnTo>
                  <a:lnTo>
                    <a:pt x="120" y="240"/>
                  </a:lnTo>
                  <a:lnTo>
                    <a:pt x="122" y="216"/>
                  </a:lnTo>
                  <a:lnTo>
                    <a:pt x="132" y="198"/>
                  </a:lnTo>
                  <a:lnTo>
                    <a:pt x="134" y="182"/>
                  </a:lnTo>
                  <a:lnTo>
                    <a:pt x="136" y="182"/>
                  </a:lnTo>
                  <a:lnTo>
                    <a:pt x="138" y="182"/>
                  </a:lnTo>
                  <a:lnTo>
                    <a:pt x="140" y="178"/>
                  </a:lnTo>
                  <a:lnTo>
                    <a:pt x="144" y="174"/>
                  </a:lnTo>
                  <a:lnTo>
                    <a:pt x="148" y="170"/>
                  </a:lnTo>
                  <a:lnTo>
                    <a:pt x="152" y="166"/>
                  </a:lnTo>
                  <a:lnTo>
                    <a:pt x="154" y="162"/>
                  </a:lnTo>
                  <a:lnTo>
                    <a:pt x="158" y="158"/>
                  </a:lnTo>
                  <a:lnTo>
                    <a:pt x="158" y="136"/>
                  </a:lnTo>
                  <a:lnTo>
                    <a:pt x="160" y="134"/>
                  </a:lnTo>
                  <a:lnTo>
                    <a:pt x="162" y="134"/>
                  </a:lnTo>
                  <a:lnTo>
                    <a:pt x="164" y="130"/>
                  </a:lnTo>
                  <a:lnTo>
                    <a:pt x="166" y="124"/>
                  </a:lnTo>
                  <a:lnTo>
                    <a:pt x="166" y="122"/>
                  </a:lnTo>
                  <a:lnTo>
                    <a:pt x="170" y="112"/>
                  </a:lnTo>
                  <a:lnTo>
                    <a:pt x="178" y="98"/>
                  </a:lnTo>
                  <a:lnTo>
                    <a:pt x="196" y="82"/>
                  </a:lnTo>
                  <a:lnTo>
                    <a:pt x="224" y="64"/>
                  </a:lnTo>
                  <a:lnTo>
                    <a:pt x="224" y="64"/>
                  </a:lnTo>
                  <a:lnTo>
                    <a:pt x="226" y="64"/>
                  </a:lnTo>
                  <a:lnTo>
                    <a:pt x="230" y="64"/>
                  </a:lnTo>
                  <a:lnTo>
                    <a:pt x="234" y="64"/>
                  </a:lnTo>
                  <a:lnTo>
                    <a:pt x="238" y="66"/>
                  </a:lnTo>
                  <a:lnTo>
                    <a:pt x="242" y="70"/>
                  </a:lnTo>
                  <a:lnTo>
                    <a:pt x="260" y="72"/>
                  </a:lnTo>
                  <a:lnTo>
                    <a:pt x="260" y="72"/>
                  </a:lnTo>
                  <a:lnTo>
                    <a:pt x="264" y="70"/>
                  </a:lnTo>
                  <a:lnTo>
                    <a:pt x="266" y="70"/>
                  </a:lnTo>
                  <a:lnTo>
                    <a:pt x="270" y="68"/>
                  </a:lnTo>
                  <a:lnTo>
                    <a:pt x="272" y="66"/>
                  </a:lnTo>
                  <a:lnTo>
                    <a:pt x="276" y="64"/>
                  </a:lnTo>
                  <a:lnTo>
                    <a:pt x="276" y="60"/>
                  </a:lnTo>
                  <a:lnTo>
                    <a:pt x="276" y="60"/>
                  </a:lnTo>
                  <a:lnTo>
                    <a:pt x="276" y="58"/>
                  </a:lnTo>
                  <a:lnTo>
                    <a:pt x="278" y="56"/>
                  </a:lnTo>
                  <a:lnTo>
                    <a:pt x="280" y="52"/>
                  </a:lnTo>
                  <a:lnTo>
                    <a:pt x="284" y="50"/>
                  </a:lnTo>
                  <a:lnTo>
                    <a:pt x="288" y="50"/>
                  </a:lnTo>
                  <a:lnTo>
                    <a:pt x="294" y="50"/>
                  </a:lnTo>
                  <a:lnTo>
                    <a:pt x="326" y="66"/>
                  </a:lnTo>
                  <a:lnTo>
                    <a:pt x="326" y="66"/>
                  </a:lnTo>
                  <a:lnTo>
                    <a:pt x="326" y="66"/>
                  </a:lnTo>
                  <a:lnTo>
                    <a:pt x="328" y="64"/>
                  </a:lnTo>
                  <a:lnTo>
                    <a:pt x="328" y="62"/>
                  </a:lnTo>
                  <a:lnTo>
                    <a:pt x="328" y="56"/>
                  </a:lnTo>
                  <a:lnTo>
                    <a:pt x="336" y="56"/>
                  </a:lnTo>
                  <a:lnTo>
                    <a:pt x="326" y="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8" name="Freeform 32"/>
            <p:cNvSpPr/>
            <p:nvPr/>
          </p:nvSpPr>
          <p:spPr>
            <a:xfrm>
              <a:off x="794" y="2212"/>
              <a:ext cx="158" cy="132"/>
            </a:xfrm>
            <a:custGeom>
              <a:avLst/>
              <a:gdLst>
                <a:gd name="txL" fmla="*/ 0 w 158"/>
                <a:gd name="txT" fmla="*/ 0 h 132"/>
                <a:gd name="txR" fmla="*/ 158 w 158"/>
                <a:gd name="txB" fmla="*/ 132 h 132"/>
              </a:gdLst>
              <a:ahLst/>
              <a:cxnLst>
                <a:cxn ang="0">
                  <a:pos x="154" y="46"/>
                </a:cxn>
                <a:cxn ang="0">
                  <a:pos x="146" y="46"/>
                </a:cxn>
                <a:cxn ang="0">
                  <a:pos x="136" y="48"/>
                </a:cxn>
                <a:cxn ang="0">
                  <a:pos x="132" y="54"/>
                </a:cxn>
                <a:cxn ang="0">
                  <a:pos x="126" y="58"/>
                </a:cxn>
                <a:cxn ang="0">
                  <a:pos x="120" y="66"/>
                </a:cxn>
                <a:cxn ang="0">
                  <a:pos x="120" y="74"/>
                </a:cxn>
                <a:cxn ang="0">
                  <a:pos x="120" y="78"/>
                </a:cxn>
                <a:cxn ang="0">
                  <a:pos x="116" y="84"/>
                </a:cxn>
                <a:cxn ang="0">
                  <a:pos x="110" y="92"/>
                </a:cxn>
                <a:cxn ang="0">
                  <a:pos x="96" y="118"/>
                </a:cxn>
                <a:cxn ang="0">
                  <a:pos x="92" y="118"/>
                </a:cxn>
                <a:cxn ang="0">
                  <a:pos x="78" y="118"/>
                </a:cxn>
                <a:cxn ang="0">
                  <a:pos x="68" y="116"/>
                </a:cxn>
                <a:cxn ang="0">
                  <a:pos x="60" y="118"/>
                </a:cxn>
                <a:cxn ang="0">
                  <a:pos x="52" y="120"/>
                </a:cxn>
                <a:cxn ang="0">
                  <a:pos x="50" y="122"/>
                </a:cxn>
                <a:cxn ang="0">
                  <a:pos x="44" y="120"/>
                </a:cxn>
                <a:cxn ang="0">
                  <a:pos x="38" y="120"/>
                </a:cxn>
                <a:cxn ang="0">
                  <a:pos x="32" y="124"/>
                </a:cxn>
                <a:cxn ang="0">
                  <a:pos x="30" y="132"/>
                </a:cxn>
                <a:cxn ang="0">
                  <a:pos x="26" y="132"/>
                </a:cxn>
                <a:cxn ang="0">
                  <a:pos x="20" y="128"/>
                </a:cxn>
                <a:cxn ang="0">
                  <a:pos x="18" y="122"/>
                </a:cxn>
                <a:cxn ang="0">
                  <a:pos x="16" y="120"/>
                </a:cxn>
                <a:cxn ang="0">
                  <a:pos x="16" y="118"/>
                </a:cxn>
                <a:cxn ang="0">
                  <a:pos x="16" y="118"/>
                </a:cxn>
                <a:cxn ang="0">
                  <a:pos x="16" y="114"/>
                </a:cxn>
                <a:cxn ang="0">
                  <a:pos x="20" y="104"/>
                </a:cxn>
                <a:cxn ang="0">
                  <a:pos x="24" y="102"/>
                </a:cxn>
                <a:cxn ang="0">
                  <a:pos x="30" y="98"/>
                </a:cxn>
                <a:cxn ang="0">
                  <a:pos x="28" y="88"/>
                </a:cxn>
                <a:cxn ang="0">
                  <a:pos x="30" y="70"/>
                </a:cxn>
                <a:cxn ang="0">
                  <a:pos x="30" y="50"/>
                </a:cxn>
                <a:cxn ang="0">
                  <a:pos x="32" y="42"/>
                </a:cxn>
                <a:cxn ang="0">
                  <a:pos x="38" y="38"/>
                </a:cxn>
                <a:cxn ang="0">
                  <a:pos x="38" y="34"/>
                </a:cxn>
                <a:cxn ang="0">
                  <a:pos x="36" y="32"/>
                </a:cxn>
                <a:cxn ang="0">
                  <a:pos x="28" y="28"/>
                </a:cxn>
                <a:cxn ang="0">
                  <a:pos x="26" y="28"/>
                </a:cxn>
                <a:cxn ang="0">
                  <a:pos x="24" y="28"/>
                </a:cxn>
                <a:cxn ang="0">
                  <a:pos x="10" y="30"/>
                </a:cxn>
                <a:cxn ang="0">
                  <a:pos x="4" y="24"/>
                </a:cxn>
                <a:cxn ang="0">
                  <a:pos x="4" y="20"/>
                </a:cxn>
                <a:cxn ang="0">
                  <a:pos x="0" y="14"/>
                </a:cxn>
                <a:cxn ang="0">
                  <a:pos x="2" y="12"/>
                </a:cxn>
                <a:cxn ang="0">
                  <a:pos x="4" y="10"/>
                </a:cxn>
                <a:cxn ang="0">
                  <a:pos x="18" y="0"/>
                </a:cxn>
                <a:cxn ang="0">
                  <a:pos x="22" y="0"/>
                </a:cxn>
                <a:cxn ang="0">
                  <a:pos x="26" y="2"/>
                </a:cxn>
                <a:cxn ang="0">
                  <a:pos x="58" y="6"/>
                </a:cxn>
                <a:cxn ang="0">
                  <a:pos x="84" y="8"/>
                </a:cxn>
                <a:cxn ang="0">
                  <a:pos x="98" y="6"/>
                </a:cxn>
                <a:cxn ang="0">
                  <a:pos x="102" y="8"/>
                </a:cxn>
                <a:cxn ang="0">
                  <a:pos x="102" y="12"/>
                </a:cxn>
                <a:cxn ang="0">
                  <a:pos x="106" y="14"/>
                </a:cxn>
                <a:cxn ang="0">
                  <a:pos x="112" y="18"/>
                </a:cxn>
                <a:cxn ang="0">
                  <a:pos x="114" y="18"/>
                </a:cxn>
                <a:cxn ang="0">
                  <a:pos x="120" y="22"/>
                </a:cxn>
                <a:cxn ang="0">
                  <a:pos x="126" y="28"/>
                </a:cxn>
                <a:cxn ang="0">
                  <a:pos x="134" y="36"/>
                </a:cxn>
                <a:cxn ang="0">
                  <a:pos x="152" y="42"/>
                </a:cxn>
                <a:cxn ang="0">
                  <a:pos x="154" y="46"/>
                </a:cxn>
              </a:cxnLst>
              <a:rect l="txL" t="txT" r="txR" b="txB"/>
              <a:pathLst>
                <a:path w="158" h="132">
                  <a:moveTo>
                    <a:pt x="154" y="46"/>
                  </a:moveTo>
                  <a:lnTo>
                    <a:pt x="154" y="46"/>
                  </a:lnTo>
                  <a:lnTo>
                    <a:pt x="150" y="46"/>
                  </a:lnTo>
                  <a:lnTo>
                    <a:pt x="146" y="46"/>
                  </a:lnTo>
                  <a:lnTo>
                    <a:pt x="142" y="46"/>
                  </a:lnTo>
                  <a:lnTo>
                    <a:pt x="136" y="48"/>
                  </a:lnTo>
                  <a:lnTo>
                    <a:pt x="132" y="52"/>
                  </a:lnTo>
                  <a:lnTo>
                    <a:pt x="132" y="54"/>
                  </a:lnTo>
                  <a:lnTo>
                    <a:pt x="130" y="54"/>
                  </a:lnTo>
                  <a:lnTo>
                    <a:pt x="126" y="58"/>
                  </a:lnTo>
                  <a:lnTo>
                    <a:pt x="122" y="62"/>
                  </a:lnTo>
                  <a:lnTo>
                    <a:pt x="120" y="66"/>
                  </a:lnTo>
                  <a:lnTo>
                    <a:pt x="118" y="70"/>
                  </a:lnTo>
                  <a:lnTo>
                    <a:pt x="120" y="74"/>
                  </a:lnTo>
                  <a:lnTo>
                    <a:pt x="122" y="78"/>
                  </a:lnTo>
                  <a:lnTo>
                    <a:pt x="120" y="78"/>
                  </a:lnTo>
                  <a:lnTo>
                    <a:pt x="118" y="80"/>
                  </a:lnTo>
                  <a:lnTo>
                    <a:pt x="116" y="84"/>
                  </a:lnTo>
                  <a:lnTo>
                    <a:pt x="112" y="88"/>
                  </a:lnTo>
                  <a:lnTo>
                    <a:pt x="110" y="92"/>
                  </a:lnTo>
                  <a:lnTo>
                    <a:pt x="106" y="96"/>
                  </a:lnTo>
                  <a:lnTo>
                    <a:pt x="96" y="118"/>
                  </a:lnTo>
                  <a:lnTo>
                    <a:pt x="94" y="118"/>
                  </a:lnTo>
                  <a:lnTo>
                    <a:pt x="92" y="118"/>
                  </a:lnTo>
                  <a:lnTo>
                    <a:pt x="86" y="118"/>
                  </a:lnTo>
                  <a:lnTo>
                    <a:pt x="78" y="118"/>
                  </a:lnTo>
                  <a:lnTo>
                    <a:pt x="68" y="116"/>
                  </a:lnTo>
                  <a:lnTo>
                    <a:pt x="68" y="116"/>
                  </a:lnTo>
                  <a:lnTo>
                    <a:pt x="64" y="116"/>
                  </a:lnTo>
                  <a:lnTo>
                    <a:pt x="60" y="118"/>
                  </a:lnTo>
                  <a:lnTo>
                    <a:pt x="56" y="118"/>
                  </a:lnTo>
                  <a:lnTo>
                    <a:pt x="52" y="120"/>
                  </a:lnTo>
                  <a:lnTo>
                    <a:pt x="50" y="122"/>
                  </a:lnTo>
                  <a:lnTo>
                    <a:pt x="50" y="122"/>
                  </a:lnTo>
                  <a:lnTo>
                    <a:pt x="48" y="120"/>
                  </a:lnTo>
                  <a:lnTo>
                    <a:pt x="44" y="120"/>
                  </a:lnTo>
                  <a:lnTo>
                    <a:pt x="40" y="120"/>
                  </a:lnTo>
                  <a:lnTo>
                    <a:pt x="38" y="120"/>
                  </a:lnTo>
                  <a:lnTo>
                    <a:pt x="34" y="122"/>
                  </a:lnTo>
                  <a:lnTo>
                    <a:pt x="32" y="124"/>
                  </a:lnTo>
                  <a:lnTo>
                    <a:pt x="30" y="128"/>
                  </a:lnTo>
                  <a:lnTo>
                    <a:pt x="30" y="132"/>
                  </a:lnTo>
                  <a:lnTo>
                    <a:pt x="28" y="132"/>
                  </a:lnTo>
                  <a:lnTo>
                    <a:pt x="26" y="132"/>
                  </a:lnTo>
                  <a:lnTo>
                    <a:pt x="24" y="130"/>
                  </a:lnTo>
                  <a:lnTo>
                    <a:pt x="20" y="128"/>
                  </a:lnTo>
                  <a:lnTo>
                    <a:pt x="18" y="126"/>
                  </a:lnTo>
                  <a:lnTo>
                    <a:pt x="18" y="122"/>
                  </a:lnTo>
                  <a:lnTo>
                    <a:pt x="16" y="122"/>
                  </a:lnTo>
                  <a:lnTo>
                    <a:pt x="16" y="120"/>
                  </a:lnTo>
                  <a:lnTo>
                    <a:pt x="16" y="118"/>
                  </a:lnTo>
                  <a:lnTo>
                    <a:pt x="16" y="118"/>
                  </a:lnTo>
                  <a:lnTo>
                    <a:pt x="16" y="118"/>
                  </a:lnTo>
                  <a:lnTo>
                    <a:pt x="16" y="118"/>
                  </a:lnTo>
                  <a:lnTo>
                    <a:pt x="16" y="116"/>
                  </a:lnTo>
                  <a:lnTo>
                    <a:pt x="16" y="114"/>
                  </a:lnTo>
                  <a:lnTo>
                    <a:pt x="18" y="108"/>
                  </a:lnTo>
                  <a:lnTo>
                    <a:pt x="20" y="104"/>
                  </a:lnTo>
                  <a:lnTo>
                    <a:pt x="22" y="102"/>
                  </a:lnTo>
                  <a:lnTo>
                    <a:pt x="24" y="102"/>
                  </a:lnTo>
                  <a:lnTo>
                    <a:pt x="26" y="102"/>
                  </a:lnTo>
                  <a:lnTo>
                    <a:pt x="30" y="98"/>
                  </a:lnTo>
                  <a:lnTo>
                    <a:pt x="24" y="92"/>
                  </a:lnTo>
                  <a:lnTo>
                    <a:pt x="28" y="88"/>
                  </a:lnTo>
                  <a:lnTo>
                    <a:pt x="30" y="80"/>
                  </a:lnTo>
                  <a:lnTo>
                    <a:pt x="30" y="70"/>
                  </a:lnTo>
                  <a:lnTo>
                    <a:pt x="26" y="60"/>
                  </a:lnTo>
                  <a:lnTo>
                    <a:pt x="30" y="50"/>
                  </a:lnTo>
                  <a:lnTo>
                    <a:pt x="32" y="42"/>
                  </a:lnTo>
                  <a:lnTo>
                    <a:pt x="32" y="42"/>
                  </a:lnTo>
                  <a:lnTo>
                    <a:pt x="36" y="40"/>
                  </a:lnTo>
                  <a:lnTo>
                    <a:pt x="38" y="38"/>
                  </a:lnTo>
                  <a:lnTo>
                    <a:pt x="38" y="36"/>
                  </a:lnTo>
                  <a:lnTo>
                    <a:pt x="38" y="34"/>
                  </a:lnTo>
                  <a:lnTo>
                    <a:pt x="38" y="34"/>
                  </a:lnTo>
                  <a:lnTo>
                    <a:pt x="36" y="32"/>
                  </a:lnTo>
                  <a:lnTo>
                    <a:pt x="28" y="28"/>
                  </a:lnTo>
                  <a:lnTo>
                    <a:pt x="28" y="28"/>
                  </a:lnTo>
                  <a:lnTo>
                    <a:pt x="26" y="28"/>
                  </a:lnTo>
                  <a:lnTo>
                    <a:pt x="26" y="28"/>
                  </a:lnTo>
                  <a:lnTo>
                    <a:pt x="24" y="28"/>
                  </a:lnTo>
                  <a:lnTo>
                    <a:pt x="24" y="28"/>
                  </a:lnTo>
                  <a:lnTo>
                    <a:pt x="26" y="28"/>
                  </a:lnTo>
                  <a:lnTo>
                    <a:pt x="10" y="30"/>
                  </a:lnTo>
                  <a:lnTo>
                    <a:pt x="4" y="28"/>
                  </a:lnTo>
                  <a:lnTo>
                    <a:pt x="4" y="24"/>
                  </a:lnTo>
                  <a:lnTo>
                    <a:pt x="4" y="22"/>
                  </a:lnTo>
                  <a:lnTo>
                    <a:pt x="4" y="20"/>
                  </a:lnTo>
                  <a:lnTo>
                    <a:pt x="2" y="16"/>
                  </a:lnTo>
                  <a:lnTo>
                    <a:pt x="0" y="14"/>
                  </a:lnTo>
                  <a:lnTo>
                    <a:pt x="2" y="14"/>
                  </a:lnTo>
                  <a:lnTo>
                    <a:pt x="2" y="12"/>
                  </a:lnTo>
                  <a:lnTo>
                    <a:pt x="2" y="10"/>
                  </a:lnTo>
                  <a:lnTo>
                    <a:pt x="4" y="10"/>
                  </a:lnTo>
                  <a:lnTo>
                    <a:pt x="8" y="10"/>
                  </a:lnTo>
                  <a:lnTo>
                    <a:pt x="18" y="0"/>
                  </a:lnTo>
                  <a:lnTo>
                    <a:pt x="20" y="0"/>
                  </a:lnTo>
                  <a:lnTo>
                    <a:pt x="22" y="0"/>
                  </a:lnTo>
                  <a:lnTo>
                    <a:pt x="24" y="0"/>
                  </a:lnTo>
                  <a:lnTo>
                    <a:pt x="26" y="2"/>
                  </a:lnTo>
                  <a:lnTo>
                    <a:pt x="54" y="6"/>
                  </a:lnTo>
                  <a:lnTo>
                    <a:pt x="58" y="6"/>
                  </a:lnTo>
                  <a:lnTo>
                    <a:pt x="72" y="6"/>
                  </a:lnTo>
                  <a:lnTo>
                    <a:pt x="84" y="8"/>
                  </a:lnTo>
                  <a:lnTo>
                    <a:pt x="98" y="4"/>
                  </a:lnTo>
                  <a:lnTo>
                    <a:pt x="98" y="6"/>
                  </a:lnTo>
                  <a:lnTo>
                    <a:pt x="100" y="6"/>
                  </a:lnTo>
                  <a:lnTo>
                    <a:pt x="102" y="8"/>
                  </a:lnTo>
                  <a:lnTo>
                    <a:pt x="102" y="10"/>
                  </a:lnTo>
                  <a:lnTo>
                    <a:pt x="102" y="12"/>
                  </a:lnTo>
                  <a:lnTo>
                    <a:pt x="104" y="12"/>
                  </a:lnTo>
                  <a:lnTo>
                    <a:pt x="106" y="14"/>
                  </a:lnTo>
                  <a:lnTo>
                    <a:pt x="108" y="16"/>
                  </a:lnTo>
                  <a:lnTo>
                    <a:pt x="112" y="18"/>
                  </a:lnTo>
                  <a:lnTo>
                    <a:pt x="114" y="18"/>
                  </a:lnTo>
                  <a:lnTo>
                    <a:pt x="114" y="18"/>
                  </a:lnTo>
                  <a:lnTo>
                    <a:pt x="116" y="20"/>
                  </a:lnTo>
                  <a:lnTo>
                    <a:pt x="120" y="22"/>
                  </a:lnTo>
                  <a:lnTo>
                    <a:pt x="122" y="24"/>
                  </a:lnTo>
                  <a:lnTo>
                    <a:pt x="126" y="28"/>
                  </a:lnTo>
                  <a:lnTo>
                    <a:pt x="126" y="26"/>
                  </a:lnTo>
                  <a:lnTo>
                    <a:pt x="134" y="36"/>
                  </a:lnTo>
                  <a:lnTo>
                    <a:pt x="134" y="36"/>
                  </a:lnTo>
                  <a:lnTo>
                    <a:pt x="152" y="42"/>
                  </a:lnTo>
                  <a:lnTo>
                    <a:pt x="158" y="44"/>
                  </a:lnTo>
                  <a:lnTo>
                    <a:pt x="154"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49" name="Freeform 33"/>
            <p:cNvSpPr/>
            <p:nvPr/>
          </p:nvSpPr>
          <p:spPr>
            <a:xfrm>
              <a:off x="994" y="2174"/>
              <a:ext cx="156" cy="146"/>
            </a:xfrm>
            <a:custGeom>
              <a:avLst/>
              <a:gdLst>
                <a:gd name="txL" fmla="*/ 0 w 156"/>
                <a:gd name="txT" fmla="*/ 0 h 146"/>
                <a:gd name="txR" fmla="*/ 156 w 156"/>
                <a:gd name="txB" fmla="*/ 146 h 146"/>
              </a:gdLst>
              <a:ahLst/>
              <a:cxnLst>
                <a:cxn ang="0">
                  <a:pos x="94" y="14"/>
                </a:cxn>
                <a:cxn ang="0">
                  <a:pos x="92" y="16"/>
                </a:cxn>
                <a:cxn ang="0">
                  <a:pos x="92" y="16"/>
                </a:cxn>
                <a:cxn ang="0">
                  <a:pos x="94" y="18"/>
                </a:cxn>
                <a:cxn ang="0">
                  <a:pos x="94" y="20"/>
                </a:cxn>
                <a:cxn ang="0">
                  <a:pos x="76" y="28"/>
                </a:cxn>
                <a:cxn ang="0">
                  <a:pos x="78" y="32"/>
                </a:cxn>
                <a:cxn ang="0">
                  <a:pos x="84" y="38"/>
                </a:cxn>
                <a:cxn ang="0">
                  <a:pos x="94" y="46"/>
                </a:cxn>
                <a:cxn ang="0">
                  <a:pos x="104" y="52"/>
                </a:cxn>
                <a:cxn ang="0">
                  <a:pos x="102" y="56"/>
                </a:cxn>
                <a:cxn ang="0">
                  <a:pos x="104" y="62"/>
                </a:cxn>
                <a:cxn ang="0">
                  <a:pos x="138" y="90"/>
                </a:cxn>
                <a:cxn ang="0">
                  <a:pos x="156" y="120"/>
                </a:cxn>
                <a:cxn ang="0">
                  <a:pos x="144" y="118"/>
                </a:cxn>
                <a:cxn ang="0">
                  <a:pos x="134" y="122"/>
                </a:cxn>
                <a:cxn ang="0">
                  <a:pos x="130" y="134"/>
                </a:cxn>
                <a:cxn ang="0">
                  <a:pos x="124" y="146"/>
                </a:cxn>
                <a:cxn ang="0">
                  <a:pos x="120" y="134"/>
                </a:cxn>
                <a:cxn ang="0">
                  <a:pos x="118" y="132"/>
                </a:cxn>
                <a:cxn ang="0">
                  <a:pos x="116" y="130"/>
                </a:cxn>
                <a:cxn ang="0">
                  <a:pos x="118" y="128"/>
                </a:cxn>
                <a:cxn ang="0">
                  <a:pos x="122" y="112"/>
                </a:cxn>
                <a:cxn ang="0">
                  <a:pos x="110" y="106"/>
                </a:cxn>
                <a:cxn ang="0">
                  <a:pos x="80" y="84"/>
                </a:cxn>
                <a:cxn ang="0">
                  <a:pos x="50" y="54"/>
                </a:cxn>
                <a:cxn ang="0">
                  <a:pos x="50" y="50"/>
                </a:cxn>
                <a:cxn ang="0">
                  <a:pos x="48" y="44"/>
                </a:cxn>
                <a:cxn ang="0">
                  <a:pos x="44" y="40"/>
                </a:cxn>
                <a:cxn ang="0">
                  <a:pos x="18" y="48"/>
                </a:cxn>
                <a:cxn ang="0">
                  <a:pos x="12" y="48"/>
                </a:cxn>
                <a:cxn ang="0">
                  <a:pos x="4" y="34"/>
                </a:cxn>
                <a:cxn ang="0">
                  <a:pos x="2" y="32"/>
                </a:cxn>
                <a:cxn ang="0">
                  <a:pos x="0" y="22"/>
                </a:cxn>
                <a:cxn ang="0">
                  <a:pos x="12" y="22"/>
                </a:cxn>
                <a:cxn ang="0">
                  <a:pos x="16" y="24"/>
                </a:cxn>
                <a:cxn ang="0">
                  <a:pos x="24" y="12"/>
                </a:cxn>
                <a:cxn ang="0">
                  <a:pos x="30" y="10"/>
                </a:cxn>
                <a:cxn ang="0">
                  <a:pos x="30" y="14"/>
                </a:cxn>
                <a:cxn ang="0">
                  <a:pos x="32" y="16"/>
                </a:cxn>
                <a:cxn ang="0">
                  <a:pos x="36" y="14"/>
                </a:cxn>
                <a:cxn ang="0">
                  <a:pos x="40" y="12"/>
                </a:cxn>
                <a:cxn ang="0">
                  <a:pos x="42" y="10"/>
                </a:cxn>
                <a:cxn ang="0">
                  <a:pos x="44" y="8"/>
                </a:cxn>
                <a:cxn ang="0">
                  <a:pos x="44" y="10"/>
                </a:cxn>
                <a:cxn ang="0">
                  <a:pos x="46" y="12"/>
                </a:cxn>
                <a:cxn ang="0">
                  <a:pos x="48" y="10"/>
                </a:cxn>
                <a:cxn ang="0">
                  <a:pos x="48" y="8"/>
                </a:cxn>
                <a:cxn ang="0">
                  <a:pos x="46" y="4"/>
                </a:cxn>
                <a:cxn ang="0">
                  <a:pos x="48" y="4"/>
                </a:cxn>
                <a:cxn ang="0">
                  <a:pos x="50" y="2"/>
                </a:cxn>
                <a:cxn ang="0">
                  <a:pos x="54" y="0"/>
                </a:cxn>
                <a:cxn ang="0">
                  <a:pos x="58" y="0"/>
                </a:cxn>
                <a:cxn ang="0">
                  <a:pos x="62" y="0"/>
                </a:cxn>
                <a:cxn ang="0">
                  <a:pos x="66" y="0"/>
                </a:cxn>
                <a:cxn ang="0">
                  <a:pos x="72" y="0"/>
                </a:cxn>
                <a:cxn ang="0">
                  <a:pos x="74" y="4"/>
                </a:cxn>
                <a:cxn ang="0">
                  <a:pos x="80" y="8"/>
                </a:cxn>
                <a:cxn ang="0">
                  <a:pos x="88" y="12"/>
                </a:cxn>
                <a:cxn ang="0">
                  <a:pos x="94" y="14"/>
                </a:cxn>
              </a:cxnLst>
              <a:rect l="txL" t="txT" r="txR" b="txB"/>
              <a:pathLst>
                <a:path w="156" h="146">
                  <a:moveTo>
                    <a:pt x="94" y="14"/>
                  </a:moveTo>
                  <a:lnTo>
                    <a:pt x="94" y="14"/>
                  </a:lnTo>
                  <a:lnTo>
                    <a:pt x="92" y="16"/>
                  </a:lnTo>
                  <a:lnTo>
                    <a:pt x="92" y="16"/>
                  </a:lnTo>
                  <a:lnTo>
                    <a:pt x="92" y="16"/>
                  </a:lnTo>
                  <a:lnTo>
                    <a:pt x="92" y="16"/>
                  </a:lnTo>
                  <a:lnTo>
                    <a:pt x="94" y="18"/>
                  </a:lnTo>
                  <a:lnTo>
                    <a:pt x="94" y="18"/>
                  </a:lnTo>
                  <a:lnTo>
                    <a:pt x="94" y="20"/>
                  </a:lnTo>
                  <a:lnTo>
                    <a:pt x="94" y="20"/>
                  </a:lnTo>
                  <a:lnTo>
                    <a:pt x="84" y="24"/>
                  </a:lnTo>
                  <a:lnTo>
                    <a:pt x="76" y="28"/>
                  </a:lnTo>
                  <a:lnTo>
                    <a:pt x="76" y="28"/>
                  </a:lnTo>
                  <a:lnTo>
                    <a:pt x="78" y="32"/>
                  </a:lnTo>
                  <a:lnTo>
                    <a:pt x="82" y="34"/>
                  </a:lnTo>
                  <a:lnTo>
                    <a:pt x="84" y="38"/>
                  </a:lnTo>
                  <a:lnTo>
                    <a:pt x="88" y="42"/>
                  </a:lnTo>
                  <a:lnTo>
                    <a:pt x="94" y="46"/>
                  </a:lnTo>
                  <a:lnTo>
                    <a:pt x="98" y="50"/>
                  </a:lnTo>
                  <a:lnTo>
                    <a:pt x="104" y="52"/>
                  </a:lnTo>
                  <a:lnTo>
                    <a:pt x="104" y="52"/>
                  </a:lnTo>
                  <a:lnTo>
                    <a:pt x="102" y="56"/>
                  </a:lnTo>
                  <a:lnTo>
                    <a:pt x="104" y="58"/>
                  </a:lnTo>
                  <a:lnTo>
                    <a:pt x="104" y="62"/>
                  </a:lnTo>
                  <a:lnTo>
                    <a:pt x="108" y="64"/>
                  </a:lnTo>
                  <a:lnTo>
                    <a:pt x="138" y="90"/>
                  </a:lnTo>
                  <a:lnTo>
                    <a:pt x="148" y="102"/>
                  </a:lnTo>
                  <a:lnTo>
                    <a:pt x="156" y="120"/>
                  </a:lnTo>
                  <a:lnTo>
                    <a:pt x="152" y="126"/>
                  </a:lnTo>
                  <a:lnTo>
                    <a:pt x="144" y="118"/>
                  </a:lnTo>
                  <a:lnTo>
                    <a:pt x="138" y="118"/>
                  </a:lnTo>
                  <a:lnTo>
                    <a:pt x="134" y="122"/>
                  </a:lnTo>
                  <a:lnTo>
                    <a:pt x="138" y="132"/>
                  </a:lnTo>
                  <a:lnTo>
                    <a:pt x="130" y="134"/>
                  </a:lnTo>
                  <a:lnTo>
                    <a:pt x="130" y="142"/>
                  </a:lnTo>
                  <a:lnTo>
                    <a:pt x="124" y="146"/>
                  </a:lnTo>
                  <a:lnTo>
                    <a:pt x="118" y="142"/>
                  </a:lnTo>
                  <a:lnTo>
                    <a:pt x="120" y="134"/>
                  </a:lnTo>
                  <a:lnTo>
                    <a:pt x="120" y="134"/>
                  </a:lnTo>
                  <a:lnTo>
                    <a:pt x="118" y="132"/>
                  </a:lnTo>
                  <a:lnTo>
                    <a:pt x="118" y="132"/>
                  </a:lnTo>
                  <a:lnTo>
                    <a:pt x="116" y="130"/>
                  </a:lnTo>
                  <a:lnTo>
                    <a:pt x="116" y="128"/>
                  </a:lnTo>
                  <a:lnTo>
                    <a:pt x="118" y="128"/>
                  </a:lnTo>
                  <a:lnTo>
                    <a:pt x="122" y="128"/>
                  </a:lnTo>
                  <a:lnTo>
                    <a:pt x="122" y="112"/>
                  </a:lnTo>
                  <a:lnTo>
                    <a:pt x="114" y="110"/>
                  </a:lnTo>
                  <a:lnTo>
                    <a:pt x="110" y="106"/>
                  </a:lnTo>
                  <a:lnTo>
                    <a:pt x="88" y="92"/>
                  </a:lnTo>
                  <a:lnTo>
                    <a:pt x="80" y="84"/>
                  </a:lnTo>
                  <a:lnTo>
                    <a:pt x="74" y="74"/>
                  </a:lnTo>
                  <a:lnTo>
                    <a:pt x="50" y="54"/>
                  </a:lnTo>
                  <a:lnTo>
                    <a:pt x="50" y="52"/>
                  </a:lnTo>
                  <a:lnTo>
                    <a:pt x="50" y="50"/>
                  </a:lnTo>
                  <a:lnTo>
                    <a:pt x="50" y="48"/>
                  </a:lnTo>
                  <a:lnTo>
                    <a:pt x="48" y="44"/>
                  </a:lnTo>
                  <a:lnTo>
                    <a:pt x="46" y="42"/>
                  </a:lnTo>
                  <a:lnTo>
                    <a:pt x="44" y="40"/>
                  </a:lnTo>
                  <a:lnTo>
                    <a:pt x="38" y="38"/>
                  </a:lnTo>
                  <a:lnTo>
                    <a:pt x="18" y="48"/>
                  </a:lnTo>
                  <a:lnTo>
                    <a:pt x="12" y="48"/>
                  </a:lnTo>
                  <a:lnTo>
                    <a:pt x="12" y="48"/>
                  </a:lnTo>
                  <a:lnTo>
                    <a:pt x="12" y="42"/>
                  </a:lnTo>
                  <a:lnTo>
                    <a:pt x="4" y="34"/>
                  </a:lnTo>
                  <a:lnTo>
                    <a:pt x="4" y="34"/>
                  </a:lnTo>
                  <a:lnTo>
                    <a:pt x="2" y="32"/>
                  </a:lnTo>
                  <a:lnTo>
                    <a:pt x="0" y="28"/>
                  </a:lnTo>
                  <a:lnTo>
                    <a:pt x="0" y="22"/>
                  </a:lnTo>
                  <a:lnTo>
                    <a:pt x="10" y="22"/>
                  </a:lnTo>
                  <a:lnTo>
                    <a:pt x="12" y="22"/>
                  </a:lnTo>
                  <a:lnTo>
                    <a:pt x="14" y="24"/>
                  </a:lnTo>
                  <a:lnTo>
                    <a:pt x="16" y="24"/>
                  </a:lnTo>
                  <a:lnTo>
                    <a:pt x="28" y="16"/>
                  </a:lnTo>
                  <a:lnTo>
                    <a:pt x="24" y="12"/>
                  </a:lnTo>
                  <a:lnTo>
                    <a:pt x="30" y="10"/>
                  </a:lnTo>
                  <a:lnTo>
                    <a:pt x="30" y="10"/>
                  </a:lnTo>
                  <a:lnTo>
                    <a:pt x="30" y="12"/>
                  </a:lnTo>
                  <a:lnTo>
                    <a:pt x="30" y="14"/>
                  </a:lnTo>
                  <a:lnTo>
                    <a:pt x="30" y="14"/>
                  </a:lnTo>
                  <a:lnTo>
                    <a:pt x="32" y="16"/>
                  </a:lnTo>
                  <a:lnTo>
                    <a:pt x="34" y="14"/>
                  </a:lnTo>
                  <a:lnTo>
                    <a:pt x="36" y="14"/>
                  </a:lnTo>
                  <a:lnTo>
                    <a:pt x="40" y="12"/>
                  </a:lnTo>
                  <a:lnTo>
                    <a:pt x="40" y="12"/>
                  </a:lnTo>
                  <a:lnTo>
                    <a:pt x="40" y="10"/>
                  </a:lnTo>
                  <a:lnTo>
                    <a:pt x="42" y="10"/>
                  </a:lnTo>
                  <a:lnTo>
                    <a:pt x="46" y="6"/>
                  </a:lnTo>
                  <a:lnTo>
                    <a:pt x="44" y="8"/>
                  </a:lnTo>
                  <a:lnTo>
                    <a:pt x="44" y="8"/>
                  </a:lnTo>
                  <a:lnTo>
                    <a:pt x="44" y="10"/>
                  </a:lnTo>
                  <a:lnTo>
                    <a:pt x="46" y="12"/>
                  </a:lnTo>
                  <a:lnTo>
                    <a:pt x="46" y="12"/>
                  </a:lnTo>
                  <a:lnTo>
                    <a:pt x="48" y="12"/>
                  </a:lnTo>
                  <a:lnTo>
                    <a:pt x="48" y="10"/>
                  </a:lnTo>
                  <a:lnTo>
                    <a:pt x="48" y="8"/>
                  </a:lnTo>
                  <a:lnTo>
                    <a:pt x="48" y="8"/>
                  </a:lnTo>
                  <a:lnTo>
                    <a:pt x="48" y="6"/>
                  </a:lnTo>
                  <a:lnTo>
                    <a:pt x="46" y="4"/>
                  </a:lnTo>
                  <a:lnTo>
                    <a:pt x="46" y="4"/>
                  </a:lnTo>
                  <a:lnTo>
                    <a:pt x="48" y="4"/>
                  </a:lnTo>
                  <a:lnTo>
                    <a:pt x="50" y="4"/>
                  </a:lnTo>
                  <a:lnTo>
                    <a:pt x="50" y="2"/>
                  </a:lnTo>
                  <a:lnTo>
                    <a:pt x="52" y="2"/>
                  </a:lnTo>
                  <a:lnTo>
                    <a:pt x="54" y="0"/>
                  </a:lnTo>
                  <a:lnTo>
                    <a:pt x="54" y="0"/>
                  </a:lnTo>
                  <a:lnTo>
                    <a:pt x="58" y="0"/>
                  </a:lnTo>
                  <a:lnTo>
                    <a:pt x="62" y="0"/>
                  </a:lnTo>
                  <a:lnTo>
                    <a:pt x="62" y="0"/>
                  </a:lnTo>
                  <a:lnTo>
                    <a:pt x="64" y="0"/>
                  </a:lnTo>
                  <a:lnTo>
                    <a:pt x="66" y="0"/>
                  </a:lnTo>
                  <a:lnTo>
                    <a:pt x="70" y="0"/>
                  </a:lnTo>
                  <a:lnTo>
                    <a:pt x="72" y="0"/>
                  </a:lnTo>
                  <a:lnTo>
                    <a:pt x="74" y="4"/>
                  </a:lnTo>
                  <a:lnTo>
                    <a:pt x="74" y="4"/>
                  </a:lnTo>
                  <a:lnTo>
                    <a:pt x="76" y="6"/>
                  </a:lnTo>
                  <a:lnTo>
                    <a:pt x="80" y="8"/>
                  </a:lnTo>
                  <a:lnTo>
                    <a:pt x="84" y="10"/>
                  </a:lnTo>
                  <a:lnTo>
                    <a:pt x="88" y="12"/>
                  </a:lnTo>
                  <a:lnTo>
                    <a:pt x="92" y="12"/>
                  </a:lnTo>
                  <a:lnTo>
                    <a:pt x="94" y="1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0" name="Freeform 34"/>
            <p:cNvSpPr/>
            <p:nvPr/>
          </p:nvSpPr>
          <p:spPr>
            <a:xfrm>
              <a:off x="1068" y="2310"/>
              <a:ext cx="42" cy="24"/>
            </a:xfrm>
            <a:custGeom>
              <a:avLst/>
              <a:gdLst>
                <a:gd name="txL" fmla="*/ 0 w 42"/>
                <a:gd name="txT" fmla="*/ 0 h 24"/>
                <a:gd name="txR" fmla="*/ 42 w 42"/>
                <a:gd name="txB" fmla="*/ 24 h 24"/>
              </a:gdLst>
              <a:ahLst/>
              <a:cxnLst>
                <a:cxn ang="0">
                  <a:pos x="6" y="4"/>
                </a:cxn>
                <a:cxn ang="0">
                  <a:pos x="0" y="6"/>
                </a:cxn>
                <a:cxn ang="0">
                  <a:pos x="0" y="6"/>
                </a:cxn>
                <a:cxn ang="0">
                  <a:pos x="0" y="6"/>
                </a:cxn>
                <a:cxn ang="0">
                  <a:pos x="0" y="8"/>
                </a:cxn>
                <a:cxn ang="0">
                  <a:pos x="2" y="10"/>
                </a:cxn>
                <a:cxn ang="0">
                  <a:pos x="22" y="16"/>
                </a:cxn>
                <a:cxn ang="0">
                  <a:pos x="22" y="16"/>
                </a:cxn>
                <a:cxn ang="0">
                  <a:pos x="24" y="20"/>
                </a:cxn>
                <a:cxn ang="0">
                  <a:pos x="26" y="22"/>
                </a:cxn>
                <a:cxn ang="0">
                  <a:pos x="28" y="24"/>
                </a:cxn>
                <a:cxn ang="0">
                  <a:pos x="30" y="22"/>
                </a:cxn>
                <a:cxn ang="0">
                  <a:pos x="34" y="20"/>
                </a:cxn>
                <a:cxn ang="0">
                  <a:pos x="38" y="18"/>
                </a:cxn>
                <a:cxn ang="0">
                  <a:pos x="38" y="18"/>
                </a:cxn>
                <a:cxn ang="0">
                  <a:pos x="38" y="16"/>
                </a:cxn>
                <a:cxn ang="0">
                  <a:pos x="38" y="14"/>
                </a:cxn>
                <a:cxn ang="0">
                  <a:pos x="38" y="12"/>
                </a:cxn>
                <a:cxn ang="0">
                  <a:pos x="36" y="12"/>
                </a:cxn>
                <a:cxn ang="0">
                  <a:pos x="40" y="4"/>
                </a:cxn>
                <a:cxn ang="0">
                  <a:pos x="40" y="4"/>
                </a:cxn>
                <a:cxn ang="0">
                  <a:pos x="42" y="2"/>
                </a:cxn>
                <a:cxn ang="0">
                  <a:pos x="42" y="2"/>
                </a:cxn>
                <a:cxn ang="0">
                  <a:pos x="40" y="0"/>
                </a:cxn>
                <a:cxn ang="0">
                  <a:pos x="38" y="0"/>
                </a:cxn>
                <a:cxn ang="0">
                  <a:pos x="36" y="0"/>
                </a:cxn>
                <a:cxn ang="0">
                  <a:pos x="34" y="2"/>
                </a:cxn>
                <a:cxn ang="0">
                  <a:pos x="32" y="2"/>
                </a:cxn>
                <a:cxn ang="0">
                  <a:pos x="28" y="4"/>
                </a:cxn>
                <a:cxn ang="0">
                  <a:pos x="26" y="4"/>
                </a:cxn>
                <a:cxn ang="0">
                  <a:pos x="22" y="4"/>
                </a:cxn>
                <a:cxn ang="0">
                  <a:pos x="18" y="4"/>
                </a:cxn>
                <a:cxn ang="0">
                  <a:pos x="12" y="4"/>
                </a:cxn>
                <a:cxn ang="0">
                  <a:pos x="8" y="4"/>
                </a:cxn>
                <a:cxn ang="0">
                  <a:pos x="6" y="4"/>
                </a:cxn>
              </a:cxnLst>
              <a:rect l="txL" t="txT" r="txR" b="txB"/>
              <a:pathLst>
                <a:path w="42" h="24">
                  <a:moveTo>
                    <a:pt x="6" y="4"/>
                  </a:moveTo>
                  <a:lnTo>
                    <a:pt x="0" y="6"/>
                  </a:lnTo>
                  <a:lnTo>
                    <a:pt x="0" y="6"/>
                  </a:lnTo>
                  <a:lnTo>
                    <a:pt x="0" y="6"/>
                  </a:lnTo>
                  <a:lnTo>
                    <a:pt x="0" y="8"/>
                  </a:lnTo>
                  <a:lnTo>
                    <a:pt x="2" y="10"/>
                  </a:lnTo>
                  <a:lnTo>
                    <a:pt x="22" y="16"/>
                  </a:lnTo>
                  <a:lnTo>
                    <a:pt x="22" y="16"/>
                  </a:lnTo>
                  <a:lnTo>
                    <a:pt x="24" y="20"/>
                  </a:lnTo>
                  <a:lnTo>
                    <a:pt x="26" y="22"/>
                  </a:lnTo>
                  <a:lnTo>
                    <a:pt x="28" y="24"/>
                  </a:lnTo>
                  <a:lnTo>
                    <a:pt x="30" y="22"/>
                  </a:lnTo>
                  <a:lnTo>
                    <a:pt x="34" y="20"/>
                  </a:lnTo>
                  <a:lnTo>
                    <a:pt x="38" y="18"/>
                  </a:lnTo>
                  <a:lnTo>
                    <a:pt x="38" y="18"/>
                  </a:lnTo>
                  <a:lnTo>
                    <a:pt x="38" y="16"/>
                  </a:lnTo>
                  <a:lnTo>
                    <a:pt x="38" y="14"/>
                  </a:lnTo>
                  <a:lnTo>
                    <a:pt x="38" y="12"/>
                  </a:lnTo>
                  <a:lnTo>
                    <a:pt x="36" y="12"/>
                  </a:lnTo>
                  <a:lnTo>
                    <a:pt x="40" y="4"/>
                  </a:lnTo>
                  <a:lnTo>
                    <a:pt x="40" y="4"/>
                  </a:lnTo>
                  <a:lnTo>
                    <a:pt x="42" y="2"/>
                  </a:lnTo>
                  <a:lnTo>
                    <a:pt x="42" y="2"/>
                  </a:lnTo>
                  <a:lnTo>
                    <a:pt x="40" y="0"/>
                  </a:lnTo>
                  <a:lnTo>
                    <a:pt x="38" y="0"/>
                  </a:lnTo>
                  <a:lnTo>
                    <a:pt x="36" y="0"/>
                  </a:lnTo>
                  <a:lnTo>
                    <a:pt x="34" y="2"/>
                  </a:lnTo>
                  <a:lnTo>
                    <a:pt x="32" y="2"/>
                  </a:lnTo>
                  <a:lnTo>
                    <a:pt x="28" y="4"/>
                  </a:lnTo>
                  <a:lnTo>
                    <a:pt x="26" y="4"/>
                  </a:lnTo>
                  <a:lnTo>
                    <a:pt x="22" y="4"/>
                  </a:lnTo>
                  <a:lnTo>
                    <a:pt x="18" y="4"/>
                  </a:lnTo>
                  <a:lnTo>
                    <a:pt x="12" y="4"/>
                  </a:lnTo>
                  <a:lnTo>
                    <a:pt x="8" y="4"/>
                  </a:lnTo>
                  <a:lnTo>
                    <a:pt x="6"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1" name="Freeform 35"/>
            <p:cNvSpPr/>
            <p:nvPr/>
          </p:nvSpPr>
          <p:spPr>
            <a:xfrm>
              <a:off x="1018" y="2258"/>
              <a:ext cx="20" cy="42"/>
            </a:xfrm>
            <a:custGeom>
              <a:avLst/>
              <a:gdLst>
                <a:gd name="txL" fmla="*/ 0 w 20"/>
                <a:gd name="txT" fmla="*/ 0 h 42"/>
                <a:gd name="txR" fmla="*/ 20 w 20"/>
                <a:gd name="txB" fmla="*/ 42 h 42"/>
              </a:gdLst>
              <a:ahLst/>
              <a:cxnLst>
                <a:cxn ang="0">
                  <a:pos x="14" y="0"/>
                </a:cxn>
                <a:cxn ang="0">
                  <a:pos x="14" y="2"/>
                </a:cxn>
                <a:cxn ang="0">
                  <a:pos x="12" y="2"/>
                </a:cxn>
                <a:cxn ang="0">
                  <a:pos x="10" y="4"/>
                </a:cxn>
                <a:cxn ang="0">
                  <a:pos x="8" y="6"/>
                </a:cxn>
                <a:cxn ang="0">
                  <a:pos x="4" y="6"/>
                </a:cxn>
                <a:cxn ang="0">
                  <a:pos x="2" y="6"/>
                </a:cxn>
                <a:cxn ang="0">
                  <a:pos x="2" y="4"/>
                </a:cxn>
                <a:cxn ang="0">
                  <a:pos x="0" y="4"/>
                </a:cxn>
                <a:cxn ang="0">
                  <a:pos x="0" y="4"/>
                </a:cxn>
                <a:cxn ang="0">
                  <a:pos x="2" y="8"/>
                </a:cxn>
                <a:cxn ang="0">
                  <a:pos x="2" y="12"/>
                </a:cxn>
                <a:cxn ang="0">
                  <a:pos x="2" y="16"/>
                </a:cxn>
                <a:cxn ang="0">
                  <a:pos x="0" y="20"/>
                </a:cxn>
                <a:cxn ang="0">
                  <a:pos x="0" y="38"/>
                </a:cxn>
                <a:cxn ang="0">
                  <a:pos x="0" y="38"/>
                </a:cxn>
                <a:cxn ang="0">
                  <a:pos x="4" y="40"/>
                </a:cxn>
                <a:cxn ang="0">
                  <a:pos x="8" y="40"/>
                </a:cxn>
                <a:cxn ang="0">
                  <a:pos x="12" y="42"/>
                </a:cxn>
                <a:cxn ang="0">
                  <a:pos x="12" y="38"/>
                </a:cxn>
                <a:cxn ang="0">
                  <a:pos x="12" y="36"/>
                </a:cxn>
                <a:cxn ang="0">
                  <a:pos x="14" y="36"/>
                </a:cxn>
                <a:cxn ang="0">
                  <a:pos x="16" y="34"/>
                </a:cxn>
                <a:cxn ang="0">
                  <a:pos x="18" y="34"/>
                </a:cxn>
                <a:cxn ang="0">
                  <a:pos x="18" y="20"/>
                </a:cxn>
                <a:cxn ang="0">
                  <a:pos x="18" y="18"/>
                </a:cxn>
                <a:cxn ang="0">
                  <a:pos x="20" y="16"/>
                </a:cxn>
                <a:cxn ang="0">
                  <a:pos x="20" y="16"/>
                </a:cxn>
                <a:cxn ang="0">
                  <a:pos x="20" y="14"/>
                </a:cxn>
                <a:cxn ang="0">
                  <a:pos x="20" y="10"/>
                </a:cxn>
                <a:cxn ang="0">
                  <a:pos x="20" y="6"/>
                </a:cxn>
                <a:cxn ang="0">
                  <a:pos x="18" y="4"/>
                </a:cxn>
                <a:cxn ang="0">
                  <a:pos x="14" y="0"/>
                </a:cxn>
              </a:cxnLst>
              <a:rect l="txL" t="txT" r="txR" b="txB"/>
              <a:pathLst>
                <a:path w="20" h="42">
                  <a:moveTo>
                    <a:pt x="14" y="0"/>
                  </a:moveTo>
                  <a:lnTo>
                    <a:pt x="14" y="2"/>
                  </a:lnTo>
                  <a:lnTo>
                    <a:pt x="12" y="2"/>
                  </a:lnTo>
                  <a:lnTo>
                    <a:pt x="10" y="4"/>
                  </a:lnTo>
                  <a:lnTo>
                    <a:pt x="8" y="6"/>
                  </a:lnTo>
                  <a:lnTo>
                    <a:pt x="4" y="6"/>
                  </a:lnTo>
                  <a:lnTo>
                    <a:pt x="2" y="6"/>
                  </a:lnTo>
                  <a:lnTo>
                    <a:pt x="2" y="4"/>
                  </a:lnTo>
                  <a:lnTo>
                    <a:pt x="0" y="4"/>
                  </a:lnTo>
                  <a:lnTo>
                    <a:pt x="0" y="4"/>
                  </a:lnTo>
                  <a:lnTo>
                    <a:pt x="2" y="8"/>
                  </a:lnTo>
                  <a:lnTo>
                    <a:pt x="2" y="12"/>
                  </a:lnTo>
                  <a:lnTo>
                    <a:pt x="2" y="16"/>
                  </a:lnTo>
                  <a:lnTo>
                    <a:pt x="0" y="20"/>
                  </a:lnTo>
                  <a:lnTo>
                    <a:pt x="0" y="38"/>
                  </a:lnTo>
                  <a:lnTo>
                    <a:pt x="0" y="38"/>
                  </a:lnTo>
                  <a:lnTo>
                    <a:pt x="4" y="40"/>
                  </a:lnTo>
                  <a:lnTo>
                    <a:pt x="8" y="40"/>
                  </a:lnTo>
                  <a:lnTo>
                    <a:pt x="12" y="42"/>
                  </a:lnTo>
                  <a:lnTo>
                    <a:pt x="12" y="38"/>
                  </a:lnTo>
                  <a:lnTo>
                    <a:pt x="12" y="36"/>
                  </a:lnTo>
                  <a:lnTo>
                    <a:pt x="14" y="36"/>
                  </a:lnTo>
                  <a:lnTo>
                    <a:pt x="16" y="34"/>
                  </a:lnTo>
                  <a:lnTo>
                    <a:pt x="18" y="34"/>
                  </a:lnTo>
                  <a:lnTo>
                    <a:pt x="18" y="20"/>
                  </a:lnTo>
                  <a:lnTo>
                    <a:pt x="18" y="18"/>
                  </a:lnTo>
                  <a:lnTo>
                    <a:pt x="20" y="16"/>
                  </a:lnTo>
                  <a:lnTo>
                    <a:pt x="20" y="16"/>
                  </a:lnTo>
                  <a:lnTo>
                    <a:pt x="20" y="14"/>
                  </a:lnTo>
                  <a:lnTo>
                    <a:pt x="20" y="10"/>
                  </a:lnTo>
                  <a:lnTo>
                    <a:pt x="20" y="6"/>
                  </a:lnTo>
                  <a:lnTo>
                    <a:pt x="18" y="4"/>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2" name="Freeform 36"/>
            <p:cNvSpPr/>
            <p:nvPr/>
          </p:nvSpPr>
          <p:spPr>
            <a:xfrm>
              <a:off x="1022" y="2226"/>
              <a:ext cx="18" cy="28"/>
            </a:xfrm>
            <a:custGeom>
              <a:avLst/>
              <a:gdLst>
                <a:gd name="txL" fmla="*/ 0 w 18"/>
                <a:gd name="txT" fmla="*/ 0 h 28"/>
                <a:gd name="txR" fmla="*/ 18 w 18"/>
                <a:gd name="txB" fmla="*/ 28 h 28"/>
              </a:gdLst>
              <a:ahLst/>
              <a:cxnLst>
                <a:cxn ang="0">
                  <a:pos x="8" y="4"/>
                </a:cxn>
                <a:cxn ang="0">
                  <a:pos x="6" y="4"/>
                </a:cxn>
                <a:cxn ang="0">
                  <a:pos x="6" y="4"/>
                </a:cxn>
                <a:cxn ang="0">
                  <a:pos x="4" y="4"/>
                </a:cxn>
                <a:cxn ang="0">
                  <a:pos x="2" y="6"/>
                </a:cxn>
                <a:cxn ang="0">
                  <a:pos x="0" y="8"/>
                </a:cxn>
                <a:cxn ang="0">
                  <a:pos x="2" y="10"/>
                </a:cxn>
                <a:cxn ang="0">
                  <a:pos x="2" y="12"/>
                </a:cxn>
                <a:cxn ang="0">
                  <a:pos x="2" y="16"/>
                </a:cxn>
                <a:cxn ang="0">
                  <a:pos x="4" y="20"/>
                </a:cxn>
                <a:cxn ang="0">
                  <a:pos x="6" y="22"/>
                </a:cxn>
                <a:cxn ang="0">
                  <a:pos x="12" y="28"/>
                </a:cxn>
                <a:cxn ang="0">
                  <a:pos x="12" y="28"/>
                </a:cxn>
                <a:cxn ang="0">
                  <a:pos x="14" y="24"/>
                </a:cxn>
                <a:cxn ang="0">
                  <a:pos x="14" y="22"/>
                </a:cxn>
                <a:cxn ang="0">
                  <a:pos x="16" y="18"/>
                </a:cxn>
                <a:cxn ang="0">
                  <a:pos x="18" y="18"/>
                </a:cxn>
                <a:cxn ang="0">
                  <a:pos x="18" y="16"/>
                </a:cxn>
                <a:cxn ang="0">
                  <a:pos x="18" y="14"/>
                </a:cxn>
                <a:cxn ang="0">
                  <a:pos x="16" y="10"/>
                </a:cxn>
                <a:cxn ang="0">
                  <a:pos x="16" y="6"/>
                </a:cxn>
                <a:cxn ang="0">
                  <a:pos x="14" y="4"/>
                </a:cxn>
                <a:cxn ang="0">
                  <a:pos x="10" y="0"/>
                </a:cxn>
                <a:cxn ang="0">
                  <a:pos x="8" y="4"/>
                </a:cxn>
              </a:cxnLst>
              <a:rect l="txL" t="txT" r="txR" b="txB"/>
              <a:pathLst>
                <a:path w="18" h="28">
                  <a:moveTo>
                    <a:pt x="8" y="4"/>
                  </a:moveTo>
                  <a:lnTo>
                    <a:pt x="6" y="4"/>
                  </a:lnTo>
                  <a:lnTo>
                    <a:pt x="6" y="4"/>
                  </a:lnTo>
                  <a:lnTo>
                    <a:pt x="4" y="4"/>
                  </a:lnTo>
                  <a:lnTo>
                    <a:pt x="2" y="6"/>
                  </a:lnTo>
                  <a:lnTo>
                    <a:pt x="0" y="8"/>
                  </a:lnTo>
                  <a:lnTo>
                    <a:pt x="2" y="10"/>
                  </a:lnTo>
                  <a:lnTo>
                    <a:pt x="2" y="12"/>
                  </a:lnTo>
                  <a:lnTo>
                    <a:pt x="2" y="16"/>
                  </a:lnTo>
                  <a:lnTo>
                    <a:pt x="4" y="20"/>
                  </a:lnTo>
                  <a:lnTo>
                    <a:pt x="6" y="22"/>
                  </a:lnTo>
                  <a:lnTo>
                    <a:pt x="12" y="28"/>
                  </a:lnTo>
                  <a:lnTo>
                    <a:pt x="12" y="28"/>
                  </a:lnTo>
                  <a:lnTo>
                    <a:pt x="14" y="24"/>
                  </a:lnTo>
                  <a:lnTo>
                    <a:pt x="14" y="22"/>
                  </a:lnTo>
                  <a:lnTo>
                    <a:pt x="16" y="18"/>
                  </a:lnTo>
                  <a:lnTo>
                    <a:pt x="18" y="18"/>
                  </a:lnTo>
                  <a:lnTo>
                    <a:pt x="18" y="16"/>
                  </a:lnTo>
                  <a:lnTo>
                    <a:pt x="18" y="14"/>
                  </a:lnTo>
                  <a:lnTo>
                    <a:pt x="16" y="10"/>
                  </a:lnTo>
                  <a:lnTo>
                    <a:pt x="16" y="6"/>
                  </a:lnTo>
                  <a:lnTo>
                    <a:pt x="14" y="4"/>
                  </a:lnTo>
                  <a:lnTo>
                    <a:pt x="10" y="0"/>
                  </a:lnTo>
                  <a:lnTo>
                    <a:pt x="8"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3" name="Freeform 37"/>
            <p:cNvSpPr/>
            <p:nvPr/>
          </p:nvSpPr>
          <p:spPr>
            <a:xfrm>
              <a:off x="1032" y="2118"/>
              <a:ext cx="102" cy="60"/>
            </a:xfrm>
            <a:custGeom>
              <a:avLst/>
              <a:gdLst>
                <a:gd name="txL" fmla="*/ 0 w 102"/>
                <a:gd name="txT" fmla="*/ 0 h 60"/>
                <a:gd name="txR" fmla="*/ 102 w 102"/>
                <a:gd name="txB" fmla="*/ 60 h 60"/>
              </a:gdLst>
              <a:ahLst/>
              <a:cxnLst>
                <a:cxn ang="0">
                  <a:pos x="34" y="58"/>
                </a:cxn>
                <a:cxn ang="0">
                  <a:pos x="32" y="56"/>
                </a:cxn>
                <a:cxn ang="0">
                  <a:pos x="28" y="56"/>
                </a:cxn>
                <a:cxn ang="0">
                  <a:pos x="20" y="56"/>
                </a:cxn>
                <a:cxn ang="0">
                  <a:pos x="16" y="56"/>
                </a:cxn>
                <a:cxn ang="0">
                  <a:pos x="12" y="58"/>
                </a:cxn>
                <a:cxn ang="0">
                  <a:pos x="10" y="60"/>
                </a:cxn>
                <a:cxn ang="0">
                  <a:pos x="10" y="56"/>
                </a:cxn>
                <a:cxn ang="0">
                  <a:pos x="8" y="56"/>
                </a:cxn>
                <a:cxn ang="0">
                  <a:pos x="8" y="52"/>
                </a:cxn>
                <a:cxn ang="0">
                  <a:pos x="8" y="38"/>
                </a:cxn>
                <a:cxn ang="0">
                  <a:pos x="28" y="34"/>
                </a:cxn>
                <a:cxn ang="0">
                  <a:pos x="28" y="26"/>
                </a:cxn>
                <a:cxn ang="0">
                  <a:pos x="38" y="12"/>
                </a:cxn>
                <a:cxn ang="0">
                  <a:pos x="50" y="4"/>
                </a:cxn>
                <a:cxn ang="0">
                  <a:pos x="52" y="0"/>
                </a:cxn>
                <a:cxn ang="0">
                  <a:pos x="54" y="0"/>
                </a:cxn>
                <a:cxn ang="0">
                  <a:pos x="58" y="4"/>
                </a:cxn>
                <a:cxn ang="0">
                  <a:pos x="60" y="4"/>
                </a:cxn>
                <a:cxn ang="0">
                  <a:pos x="68" y="4"/>
                </a:cxn>
                <a:cxn ang="0">
                  <a:pos x="72" y="0"/>
                </a:cxn>
                <a:cxn ang="0">
                  <a:pos x="80" y="2"/>
                </a:cxn>
                <a:cxn ang="0">
                  <a:pos x="80" y="4"/>
                </a:cxn>
                <a:cxn ang="0">
                  <a:pos x="86" y="8"/>
                </a:cxn>
                <a:cxn ang="0">
                  <a:pos x="92" y="8"/>
                </a:cxn>
                <a:cxn ang="0">
                  <a:pos x="96" y="8"/>
                </a:cxn>
                <a:cxn ang="0">
                  <a:pos x="102" y="18"/>
                </a:cxn>
                <a:cxn ang="0">
                  <a:pos x="98" y="20"/>
                </a:cxn>
                <a:cxn ang="0">
                  <a:pos x="96" y="28"/>
                </a:cxn>
                <a:cxn ang="0">
                  <a:pos x="96" y="34"/>
                </a:cxn>
                <a:cxn ang="0">
                  <a:pos x="92" y="38"/>
                </a:cxn>
                <a:cxn ang="0">
                  <a:pos x="92" y="44"/>
                </a:cxn>
                <a:cxn ang="0">
                  <a:pos x="44" y="56"/>
                </a:cxn>
                <a:cxn ang="0">
                  <a:pos x="36" y="60"/>
                </a:cxn>
              </a:cxnLst>
              <a:rect l="txL" t="txT" r="txR" b="txB"/>
              <a:pathLst>
                <a:path w="102" h="60">
                  <a:moveTo>
                    <a:pt x="36" y="60"/>
                  </a:moveTo>
                  <a:lnTo>
                    <a:pt x="34" y="58"/>
                  </a:lnTo>
                  <a:lnTo>
                    <a:pt x="34" y="56"/>
                  </a:lnTo>
                  <a:lnTo>
                    <a:pt x="32" y="56"/>
                  </a:lnTo>
                  <a:lnTo>
                    <a:pt x="32" y="56"/>
                  </a:lnTo>
                  <a:lnTo>
                    <a:pt x="28" y="56"/>
                  </a:lnTo>
                  <a:lnTo>
                    <a:pt x="24" y="56"/>
                  </a:lnTo>
                  <a:lnTo>
                    <a:pt x="20" y="56"/>
                  </a:lnTo>
                  <a:lnTo>
                    <a:pt x="16" y="56"/>
                  </a:lnTo>
                  <a:lnTo>
                    <a:pt x="16" y="56"/>
                  </a:lnTo>
                  <a:lnTo>
                    <a:pt x="14" y="58"/>
                  </a:lnTo>
                  <a:lnTo>
                    <a:pt x="12" y="58"/>
                  </a:lnTo>
                  <a:lnTo>
                    <a:pt x="12" y="60"/>
                  </a:lnTo>
                  <a:lnTo>
                    <a:pt x="10" y="60"/>
                  </a:lnTo>
                  <a:lnTo>
                    <a:pt x="10" y="58"/>
                  </a:lnTo>
                  <a:lnTo>
                    <a:pt x="10" y="56"/>
                  </a:lnTo>
                  <a:lnTo>
                    <a:pt x="8" y="56"/>
                  </a:lnTo>
                  <a:lnTo>
                    <a:pt x="8" y="56"/>
                  </a:lnTo>
                  <a:lnTo>
                    <a:pt x="6" y="56"/>
                  </a:lnTo>
                  <a:lnTo>
                    <a:pt x="8" y="52"/>
                  </a:lnTo>
                  <a:lnTo>
                    <a:pt x="0" y="38"/>
                  </a:lnTo>
                  <a:lnTo>
                    <a:pt x="8" y="38"/>
                  </a:lnTo>
                  <a:lnTo>
                    <a:pt x="20" y="30"/>
                  </a:lnTo>
                  <a:lnTo>
                    <a:pt x="28" y="34"/>
                  </a:lnTo>
                  <a:lnTo>
                    <a:pt x="30" y="30"/>
                  </a:lnTo>
                  <a:lnTo>
                    <a:pt x="28" y="26"/>
                  </a:lnTo>
                  <a:lnTo>
                    <a:pt x="28" y="16"/>
                  </a:lnTo>
                  <a:lnTo>
                    <a:pt x="38" y="12"/>
                  </a:lnTo>
                  <a:lnTo>
                    <a:pt x="44" y="8"/>
                  </a:lnTo>
                  <a:lnTo>
                    <a:pt x="50" y="4"/>
                  </a:lnTo>
                  <a:lnTo>
                    <a:pt x="52" y="2"/>
                  </a:lnTo>
                  <a:lnTo>
                    <a:pt x="52" y="0"/>
                  </a:lnTo>
                  <a:lnTo>
                    <a:pt x="54" y="0"/>
                  </a:lnTo>
                  <a:lnTo>
                    <a:pt x="54" y="0"/>
                  </a:lnTo>
                  <a:lnTo>
                    <a:pt x="56" y="0"/>
                  </a:lnTo>
                  <a:lnTo>
                    <a:pt x="58" y="4"/>
                  </a:lnTo>
                  <a:lnTo>
                    <a:pt x="58" y="4"/>
                  </a:lnTo>
                  <a:lnTo>
                    <a:pt x="60" y="4"/>
                  </a:lnTo>
                  <a:lnTo>
                    <a:pt x="64" y="4"/>
                  </a:lnTo>
                  <a:lnTo>
                    <a:pt x="68" y="4"/>
                  </a:lnTo>
                  <a:lnTo>
                    <a:pt x="70" y="4"/>
                  </a:lnTo>
                  <a:lnTo>
                    <a:pt x="72" y="0"/>
                  </a:lnTo>
                  <a:lnTo>
                    <a:pt x="80" y="0"/>
                  </a:lnTo>
                  <a:lnTo>
                    <a:pt x="80" y="2"/>
                  </a:lnTo>
                  <a:lnTo>
                    <a:pt x="80" y="2"/>
                  </a:lnTo>
                  <a:lnTo>
                    <a:pt x="80" y="4"/>
                  </a:lnTo>
                  <a:lnTo>
                    <a:pt x="82" y="6"/>
                  </a:lnTo>
                  <a:lnTo>
                    <a:pt x="86" y="8"/>
                  </a:lnTo>
                  <a:lnTo>
                    <a:pt x="88" y="8"/>
                  </a:lnTo>
                  <a:lnTo>
                    <a:pt x="92" y="8"/>
                  </a:lnTo>
                  <a:lnTo>
                    <a:pt x="96" y="8"/>
                  </a:lnTo>
                  <a:lnTo>
                    <a:pt x="96" y="8"/>
                  </a:lnTo>
                  <a:lnTo>
                    <a:pt x="102" y="16"/>
                  </a:lnTo>
                  <a:lnTo>
                    <a:pt x="102" y="18"/>
                  </a:lnTo>
                  <a:lnTo>
                    <a:pt x="100" y="18"/>
                  </a:lnTo>
                  <a:lnTo>
                    <a:pt x="98" y="20"/>
                  </a:lnTo>
                  <a:lnTo>
                    <a:pt x="96" y="24"/>
                  </a:lnTo>
                  <a:lnTo>
                    <a:pt x="96" y="28"/>
                  </a:lnTo>
                  <a:lnTo>
                    <a:pt x="96" y="32"/>
                  </a:lnTo>
                  <a:lnTo>
                    <a:pt x="96" y="34"/>
                  </a:lnTo>
                  <a:lnTo>
                    <a:pt x="94" y="36"/>
                  </a:lnTo>
                  <a:lnTo>
                    <a:pt x="92" y="38"/>
                  </a:lnTo>
                  <a:lnTo>
                    <a:pt x="90" y="40"/>
                  </a:lnTo>
                  <a:lnTo>
                    <a:pt x="92" y="44"/>
                  </a:lnTo>
                  <a:lnTo>
                    <a:pt x="68" y="46"/>
                  </a:lnTo>
                  <a:lnTo>
                    <a:pt x="44" y="56"/>
                  </a:lnTo>
                  <a:lnTo>
                    <a:pt x="40" y="58"/>
                  </a:lnTo>
                  <a:lnTo>
                    <a:pt x="36" y="6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4" name="Freeform 38"/>
            <p:cNvSpPr/>
            <p:nvPr/>
          </p:nvSpPr>
          <p:spPr>
            <a:xfrm>
              <a:off x="988" y="2156"/>
              <a:ext cx="54" cy="42"/>
            </a:xfrm>
            <a:custGeom>
              <a:avLst/>
              <a:gdLst>
                <a:gd name="txL" fmla="*/ 0 w 54"/>
                <a:gd name="txT" fmla="*/ 0 h 42"/>
                <a:gd name="txR" fmla="*/ 54 w 54"/>
                <a:gd name="txB" fmla="*/ 42 h 42"/>
              </a:gdLst>
              <a:ahLst/>
              <a:cxnLst>
                <a:cxn ang="0">
                  <a:pos x="30" y="6"/>
                </a:cxn>
                <a:cxn ang="0">
                  <a:pos x="20" y="8"/>
                </a:cxn>
                <a:cxn ang="0">
                  <a:pos x="8" y="16"/>
                </a:cxn>
                <a:cxn ang="0">
                  <a:pos x="0" y="30"/>
                </a:cxn>
                <a:cxn ang="0">
                  <a:pos x="2" y="30"/>
                </a:cxn>
                <a:cxn ang="0">
                  <a:pos x="2" y="28"/>
                </a:cxn>
                <a:cxn ang="0">
                  <a:pos x="4" y="28"/>
                </a:cxn>
                <a:cxn ang="0">
                  <a:pos x="6" y="28"/>
                </a:cxn>
                <a:cxn ang="0">
                  <a:pos x="6" y="28"/>
                </a:cxn>
                <a:cxn ang="0">
                  <a:pos x="8" y="30"/>
                </a:cxn>
                <a:cxn ang="0">
                  <a:pos x="8" y="34"/>
                </a:cxn>
                <a:cxn ang="0">
                  <a:pos x="6" y="40"/>
                </a:cxn>
                <a:cxn ang="0">
                  <a:pos x="8" y="40"/>
                </a:cxn>
                <a:cxn ang="0">
                  <a:pos x="12" y="40"/>
                </a:cxn>
                <a:cxn ang="0">
                  <a:pos x="16" y="40"/>
                </a:cxn>
                <a:cxn ang="0">
                  <a:pos x="20" y="42"/>
                </a:cxn>
                <a:cxn ang="0">
                  <a:pos x="22" y="42"/>
                </a:cxn>
                <a:cxn ang="0">
                  <a:pos x="34" y="34"/>
                </a:cxn>
                <a:cxn ang="0">
                  <a:pos x="30" y="30"/>
                </a:cxn>
                <a:cxn ang="0">
                  <a:pos x="36" y="28"/>
                </a:cxn>
                <a:cxn ang="0">
                  <a:pos x="36" y="28"/>
                </a:cxn>
                <a:cxn ang="0">
                  <a:pos x="36" y="30"/>
                </a:cxn>
                <a:cxn ang="0">
                  <a:pos x="36" y="32"/>
                </a:cxn>
                <a:cxn ang="0">
                  <a:pos x="36" y="32"/>
                </a:cxn>
                <a:cxn ang="0">
                  <a:pos x="38" y="34"/>
                </a:cxn>
                <a:cxn ang="0">
                  <a:pos x="40" y="32"/>
                </a:cxn>
                <a:cxn ang="0">
                  <a:pos x="42" y="32"/>
                </a:cxn>
                <a:cxn ang="0">
                  <a:pos x="44" y="32"/>
                </a:cxn>
                <a:cxn ang="0">
                  <a:pos x="46" y="30"/>
                </a:cxn>
                <a:cxn ang="0">
                  <a:pos x="48" y="28"/>
                </a:cxn>
                <a:cxn ang="0">
                  <a:pos x="52" y="24"/>
                </a:cxn>
                <a:cxn ang="0">
                  <a:pos x="50" y="26"/>
                </a:cxn>
                <a:cxn ang="0">
                  <a:pos x="50" y="26"/>
                </a:cxn>
                <a:cxn ang="0">
                  <a:pos x="50" y="28"/>
                </a:cxn>
                <a:cxn ang="0">
                  <a:pos x="52" y="30"/>
                </a:cxn>
                <a:cxn ang="0">
                  <a:pos x="52" y="30"/>
                </a:cxn>
                <a:cxn ang="0">
                  <a:pos x="54" y="30"/>
                </a:cxn>
                <a:cxn ang="0">
                  <a:pos x="54" y="26"/>
                </a:cxn>
                <a:cxn ang="0">
                  <a:pos x="54" y="26"/>
                </a:cxn>
                <a:cxn ang="0">
                  <a:pos x="54" y="24"/>
                </a:cxn>
                <a:cxn ang="0">
                  <a:pos x="52" y="24"/>
                </a:cxn>
                <a:cxn ang="0">
                  <a:pos x="54" y="22"/>
                </a:cxn>
                <a:cxn ang="0">
                  <a:pos x="54" y="22"/>
                </a:cxn>
                <a:cxn ang="0">
                  <a:pos x="54" y="20"/>
                </a:cxn>
                <a:cxn ang="0">
                  <a:pos x="54" y="20"/>
                </a:cxn>
                <a:cxn ang="0">
                  <a:pos x="54" y="18"/>
                </a:cxn>
                <a:cxn ang="0">
                  <a:pos x="52" y="18"/>
                </a:cxn>
                <a:cxn ang="0">
                  <a:pos x="50" y="18"/>
                </a:cxn>
                <a:cxn ang="0">
                  <a:pos x="50" y="18"/>
                </a:cxn>
                <a:cxn ang="0">
                  <a:pos x="50" y="18"/>
                </a:cxn>
                <a:cxn ang="0">
                  <a:pos x="50" y="18"/>
                </a:cxn>
                <a:cxn ang="0">
                  <a:pos x="52" y="14"/>
                </a:cxn>
                <a:cxn ang="0">
                  <a:pos x="44" y="0"/>
                </a:cxn>
                <a:cxn ang="0">
                  <a:pos x="38" y="4"/>
                </a:cxn>
                <a:cxn ang="0">
                  <a:pos x="30" y="6"/>
                </a:cxn>
              </a:cxnLst>
              <a:rect l="txL" t="txT" r="txR" b="txB"/>
              <a:pathLst>
                <a:path w="54" h="42">
                  <a:moveTo>
                    <a:pt x="30" y="6"/>
                  </a:moveTo>
                  <a:lnTo>
                    <a:pt x="20" y="8"/>
                  </a:lnTo>
                  <a:lnTo>
                    <a:pt x="8" y="16"/>
                  </a:lnTo>
                  <a:lnTo>
                    <a:pt x="0" y="30"/>
                  </a:lnTo>
                  <a:lnTo>
                    <a:pt x="2" y="30"/>
                  </a:lnTo>
                  <a:lnTo>
                    <a:pt x="2" y="28"/>
                  </a:lnTo>
                  <a:lnTo>
                    <a:pt x="4" y="28"/>
                  </a:lnTo>
                  <a:lnTo>
                    <a:pt x="6" y="28"/>
                  </a:lnTo>
                  <a:lnTo>
                    <a:pt x="6" y="28"/>
                  </a:lnTo>
                  <a:lnTo>
                    <a:pt x="8" y="30"/>
                  </a:lnTo>
                  <a:lnTo>
                    <a:pt x="8" y="34"/>
                  </a:lnTo>
                  <a:lnTo>
                    <a:pt x="6" y="40"/>
                  </a:lnTo>
                  <a:lnTo>
                    <a:pt x="8" y="40"/>
                  </a:lnTo>
                  <a:lnTo>
                    <a:pt x="12" y="40"/>
                  </a:lnTo>
                  <a:lnTo>
                    <a:pt x="16" y="40"/>
                  </a:lnTo>
                  <a:lnTo>
                    <a:pt x="20" y="42"/>
                  </a:lnTo>
                  <a:lnTo>
                    <a:pt x="22" y="42"/>
                  </a:lnTo>
                  <a:lnTo>
                    <a:pt x="34" y="34"/>
                  </a:lnTo>
                  <a:lnTo>
                    <a:pt x="30" y="30"/>
                  </a:lnTo>
                  <a:lnTo>
                    <a:pt x="36" y="28"/>
                  </a:lnTo>
                  <a:lnTo>
                    <a:pt x="36" y="28"/>
                  </a:lnTo>
                  <a:lnTo>
                    <a:pt x="36" y="30"/>
                  </a:lnTo>
                  <a:lnTo>
                    <a:pt x="36" y="32"/>
                  </a:lnTo>
                  <a:lnTo>
                    <a:pt x="36" y="32"/>
                  </a:lnTo>
                  <a:lnTo>
                    <a:pt x="38" y="34"/>
                  </a:lnTo>
                  <a:lnTo>
                    <a:pt x="40" y="32"/>
                  </a:lnTo>
                  <a:lnTo>
                    <a:pt x="42" y="32"/>
                  </a:lnTo>
                  <a:lnTo>
                    <a:pt x="44" y="32"/>
                  </a:lnTo>
                  <a:lnTo>
                    <a:pt x="46" y="30"/>
                  </a:lnTo>
                  <a:lnTo>
                    <a:pt x="48" y="28"/>
                  </a:lnTo>
                  <a:lnTo>
                    <a:pt x="52" y="24"/>
                  </a:lnTo>
                  <a:lnTo>
                    <a:pt x="50" y="26"/>
                  </a:lnTo>
                  <a:lnTo>
                    <a:pt x="50" y="26"/>
                  </a:lnTo>
                  <a:lnTo>
                    <a:pt x="50" y="28"/>
                  </a:lnTo>
                  <a:lnTo>
                    <a:pt x="52" y="30"/>
                  </a:lnTo>
                  <a:lnTo>
                    <a:pt x="52" y="30"/>
                  </a:lnTo>
                  <a:lnTo>
                    <a:pt x="54" y="30"/>
                  </a:lnTo>
                  <a:lnTo>
                    <a:pt x="54" y="26"/>
                  </a:lnTo>
                  <a:lnTo>
                    <a:pt x="54" y="26"/>
                  </a:lnTo>
                  <a:lnTo>
                    <a:pt x="54" y="24"/>
                  </a:lnTo>
                  <a:lnTo>
                    <a:pt x="52" y="24"/>
                  </a:lnTo>
                  <a:lnTo>
                    <a:pt x="54" y="22"/>
                  </a:lnTo>
                  <a:lnTo>
                    <a:pt x="54" y="22"/>
                  </a:lnTo>
                  <a:lnTo>
                    <a:pt x="54" y="20"/>
                  </a:lnTo>
                  <a:lnTo>
                    <a:pt x="54" y="20"/>
                  </a:lnTo>
                  <a:lnTo>
                    <a:pt x="54" y="18"/>
                  </a:lnTo>
                  <a:lnTo>
                    <a:pt x="52" y="18"/>
                  </a:lnTo>
                  <a:lnTo>
                    <a:pt x="50" y="18"/>
                  </a:lnTo>
                  <a:lnTo>
                    <a:pt x="50" y="18"/>
                  </a:lnTo>
                  <a:lnTo>
                    <a:pt x="50" y="18"/>
                  </a:lnTo>
                  <a:lnTo>
                    <a:pt x="50" y="18"/>
                  </a:lnTo>
                  <a:lnTo>
                    <a:pt x="52" y="14"/>
                  </a:lnTo>
                  <a:lnTo>
                    <a:pt x="44" y="0"/>
                  </a:lnTo>
                  <a:lnTo>
                    <a:pt x="38" y="4"/>
                  </a:lnTo>
                  <a:lnTo>
                    <a:pt x="3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5" name="Freeform 39"/>
            <p:cNvSpPr/>
            <p:nvPr/>
          </p:nvSpPr>
          <p:spPr>
            <a:xfrm>
              <a:off x="856" y="2074"/>
              <a:ext cx="158" cy="182"/>
            </a:xfrm>
            <a:custGeom>
              <a:avLst/>
              <a:gdLst>
                <a:gd name="txL" fmla="*/ 0 w 158"/>
                <a:gd name="txT" fmla="*/ 0 h 182"/>
                <a:gd name="txR" fmla="*/ 158 w 158"/>
                <a:gd name="txB" fmla="*/ 182 h 182"/>
              </a:gdLst>
              <a:ahLst/>
              <a:cxnLst>
                <a:cxn ang="0">
                  <a:pos x="138" y="120"/>
                </a:cxn>
                <a:cxn ang="0">
                  <a:pos x="140" y="130"/>
                </a:cxn>
                <a:cxn ang="0">
                  <a:pos x="150" y="144"/>
                </a:cxn>
                <a:cxn ang="0">
                  <a:pos x="138" y="156"/>
                </a:cxn>
                <a:cxn ang="0">
                  <a:pos x="122" y="156"/>
                </a:cxn>
                <a:cxn ang="0">
                  <a:pos x="102" y="158"/>
                </a:cxn>
                <a:cxn ang="0">
                  <a:pos x="100" y="170"/>
                </a:cxn>
                <a:cxn ang="0">
                  <a:pos x="90" y="180"/>
                </a:cxn>
                <a:cxn ang="0">
                  <a:pos x="64" y="164"/>
                </a:cxn>
                <a:cxn ang="0">
                  <a:pos x="58" y="160"/>
                </a:cxn>
                <a:cxn ang="0">
                  <a:pos x="52" y="158"/>
                </a:cxn>
                <a:cxn ang="0">
                  <a:pos x="44" y="152"/>
                </a:cxn>
                <a:cxn ang="0">
                  <a:pos x="40" y="148"/>
                </a:cxn>
                <a:cxn ang="0">
                  <a:pos x="36" y="144"/>
                </a:cxn>
                <a:cxn ang="0">
                  <a:pos x="40" y="94"/>
                </a:cxn>
                <a:cxn ang="0">
                  <a:pos x="38" y="86"/>
                </a:cxn>
                <a:cxn ang="0">
                  <a:pos x="32" y="78"/>
                </a:cxn>
                <a:cxn ang="0">
                  <a:pos x="2" y="60"/>
                </a:cxn>
                <a:cxn ang="0">
                  <a:pos x="0" y="56"/>
                </a:cxn>
                <a:cxn ang="0">
                  <a:pos x="4" y="48"/>
                </a:cxn>
                <a:cxn ang="0">
                  <a:pos x="22" y="36"/>
                </a:cxn>
                <a:cxn ang="0">
                  <a:pos x="30" y="36"/>
                </a:cxn>
                <a:cxn ang="0">
                  <a:pos x="44" y="32"/>
                </a:cxn>
                <a:cxn ang="0">
                  <a:pos x="54" y="28"/>
                </a:cxn>
                <a:cxn ang="0">
                  <a:pos x="70" y="16"/>
                </a:cxn>
                <a:cxn ang="0">
                  <a:pos x="80" y="12"/>
                </a:cxn>
                <a:cxn ang="0">
                  <a:pos x="92" y="4"/>
                </a:cxn>
                <a:cxn ang="0">
                  <a:pos x="98" y="4"/>
                </a:cxn>
                <a:cxn ang="0">
                  <a:pos x="106" y="14"/>
                </a:cxn>
                <a:cxn ang="0">
                  <a:pos x="110" y="18"/>
                </a:cxn>
                <a:cxn ang="0">
                  <a:pos x="110" y="26"/>
                </a:cxn>
                <a:cxn ang="0">
                  <a:pos x="118" y="32"/>
                </a:cxn>
                <a:cxn ang="0">
                  <a:pos x="122" y="40"/>
                </a:cxn>
                <a:cxn ang="0">
                  <a:pos x="126" y="46"/>
                </a:cxn>
                <a:cxn ang="0">
                  <a:pos x="134" y="52"/>
                </a:cxn>
                <a:cxn ang="0">
                  <a:pos x="142" y="56"/>
                </a:cxn>
                <a:cxn ang="0">
                  <a:pos x="156" y="62"/>
                </a:cxn>
                <a:cxn ang="0">
                  <a:pos x="158" y="64"/>
                </a:cxn>
                <a:cxn ang="0">
                  <a:pos x="154" y="78"/>
                </a:cxn>
                <a:cxn ang="0">
                  <a:pos x="140" y="100"/>
                </a:cxn>
                <a:cxn ang="0">
                  <a:pos x="134" y="112"/>
                </a:cxn>
                <a:cxn ang="0">
                  <a:pos x="138" y="110"/>
                </a:cxn>
              </a:cxnLst>
              <a:rect l="txL" t="txT" r="txR" b="txB"/>
              <a:pathLst>
                <a:path w="158" h="182">
                  <a:moveTo>
                    <a:pt x="140" y="116"/>
                  </a:moveTo>
                  <a:lnTo>
                    <a:pt x="138" y="118"/>
                  </a:lnTo>
                  <a:lnTo>
                    <a:pt x="138" y="120"/>
                  </a:lnTo>
                  <a:lnTo>
                    <a:pt x="138" y="124"/>
                  </a:lnTo>
                  <a:lnTo>
                    <a:pt x="138" y="130"/>
                  </a:lnTo>
                  <a:lnTo>
                    <a:pt x="140" y="130"/>
                  </a:lnTo>
                  <a:lnTo>
                    <a:pt x="140" y="134"/>
                  </a:lnTo>
                  <a:lnTo>
                    <a:pt x="142" y="136"/>
                  </a:lnTo>
                  <a:lnTo>
                    <a:pt x="150" y="144"/>
                  </a:lnTo>
                  <a:lnTo>
                    <a:pt x="150" y="150"/>
                  </a:lnTo>
                  <a:lnTo>
                    <a:pt x="140" y="156"/>
                  </a:lnTo>
                  <a:lnTo>
                    <a:pt x="138" y="156"/>
                  </a:lnTo>
                  <a:lnTo>
                    <a:pt x="134" y="156"/>
                  </a:lnTo>
                  <a:lnTo>
                    <a:pt x="128" y="156"/>
                  </a:lnTo>
                  <a:lnTo>
                    <a:pt x="122" y="156"/>
                  </a:lnTo>
                  <a:lnTo>
                    <a:pt x="114" y="154"/>
                  </a:lnTo>
                  <a:lnTo>
                    <a:pt x="110" y="154"/>
                  </a:lnTo>
                  <a:lnTo>
                    <a:pt x="102" y="158"/>
                  </a:lnTo>
                  <a:lnTo>
                    <a:pt x="100" y="166"/>
                  </a:lnTo>
                  <a:lnTo>
                    <a:pt x="100" y="168"/>
                  </a:lnTo>
                  <a:lnTo>
                    <a:pt x="100" y="170"/>
                  </a:lnTo>
                  <a:lnTo>
                    <a:pt x="102" y="174"/>
                  </a:lnTo>
                  <a:lnTo>
                    <a:pt x="96" y="182"/>
                  </a:lnTo>
                  <a:lnTo>
                    <a:pt x="90" y="180"/>
                  </a:lnTo>
                  <a:lnTo>
                    <a:pt x="72" y="174"/>
                  </a:lnTo>
                  <a:lnTo>
                    <a:pt x="72" y="174"/>
                  </a:lnTo>
                  <a:lnTo>
                    <a:pt x="64" y="164"/>
                  </a:lnTo>
                  <a:lnTo>
                    <a:pt x="64" y="166"/>
                  </a:lnTo>
                  <a:lnTo>
                    <a:pt x="60" y="162"/>
                  </a:lnTo>
                  <a:lnTo>
                    <a:pt x="58" y="160"/>
                  </a:lnTo>
                  <a:lnTo>
                    <a:pt x="54" y="158"/>
                  </a:lnTo>
                  <a:lnTo>
                    <a:pt x="52" y="158"/>
                  </a:lnTo>
                  <a:lnTo>
                    <a:pt x="52" y="158"/>
                  </a:lnTo>
                  <a:lnTo>
                    <a:pt x="50" y="156"/>
                  </a:lnTo>
                  <a:lnTo>
                    <a:pt x="46" y="154"/>
                  </a:lnTo>
                  <a:lnTo>
                    <a:pt x="44" y="152"/>
                  </a:lnTo>
                  <a:lnTo>
                    <a:pt x="42" y="150"/>
                  </a:lnTo>
                  <a:lnTo>
                    <a:pt x="40" y="150"/>
                  </a:lnTo>
                  <a:lnTo>
                    <a:pt x="40" y="148"/>
                  </a:lnTo>
                  <a:lnTo>
                    <a:pt x="40" y="146"/>
                  </a:lnTo>
                  <a:lnTo>
                    <a:pt x="38" y="144"/>
                  </a:lnTo>
                  <a:lnTo>
                    <a:pt x="36" y="144"/>
                  </a:lnTo>
                  <a:lnTo>
                    <a:pt x="36" y="144"/>
                  </a:lnTo>
                  <a:lnTo>
                    <a:pt x="40" y="140"/>
                  </a:lnTo>
                  <a:lnTo>
                    <a:pt x="40" y="94"/>
                  </a:lnTo>
                  <a:lnTo>
                    <a:pt x="40" y="92"/>
                  </a:lnTo>
                  <a:lnTo>
                    <a:pt x="38" y="90"/>
                  </a:lnTo>
                  <a:lnTo>
                    <a:pt x="38" y="86"/>
                  </a:lnTo>
                  <a:lnTo>
                    <a:pt x="36" y="82"/>
                  </a:lnTo>
                  <a:lnTo>
                    <a:pt x="34" y="80"/>
                  </a:lnTo>
                  <a:lnTo>
                    <a:pt x="32" y="78"/>
                  </a:lnTo>
                  <a:lnTo>
                    <a:pt x="22" y="72"/>
                  </a:lnTo>
                  <a:lnTo>
                    <a:pt x="22" y="68"/>
                  </a:lnTo>
                  <a:lnTo>
                    <a:pt x="2" y="60"/>
                  </a:lnTo>
                  <a:lnTo>
                    <a:pt x="2" y="58"/>
                  </a:lnTo>
                  <a:lnTo>
                    <a:pt x="2" y="58"/>
                  </a:lnTo>
                  <a:lnTo>
                    <a:pt x="0" y="56"/>
                  </a:lnTo>
                  <a:lnTo>
                    <a:pt x="0" y="54"/>
                  </a:lnTo>
                  <a:lnTo>
                    <a:pt x="2" y="50"/>
                  </a:lnTo>
                  <a:lnTo>
                    <a:pt x="4" y="48"/>
                  </a:lnTo>
                  <a:lnTo>
                    <a:pt x="14" y="50"/>
                  </a:lnTo>
                  <a:lnTo>
                    <a:pt x="14" y="38"/>
                  </a:lnTo>
                  <a:lnTo>
                    <a:pt x="22" y="36"/>
                  </a:lnTo>
                  <a:lnTo>
                    <a:pt x="22" y="36"/>
                  </a:lnTo>
                  <a:lnTo>
                    <a:pt x="26" y="36"/>
                  </a:lnTo>
                  <a:lnTo>
                    <a:pt x="30" y="36"/>
                  </a:lnTo>
                  <a:lnTo>
                    <a:pt x="36" y="34"/>
                  </a:lnTo>
                  <a:lnTo>
                    <a:pt x="44" y="32"/>
                  </a:lnTo>
                  <a:lnTo>
                    <a:pt x="44" y="32"/>
                  </a:lnTo>
                  <a:lnTo>
                    <a:pt x="46" y="30"/>
                  </a:lnTo>
                  <a:lnTo>
                    <a:pt x="50" y="28"/>
                  </a:lnTo>
                  <a:lnTo>
                    <a:pt x="54" y="28"/>
                  </a:lnTo>
                  <a:lnTo>
                    <a:pt x="58" y="26"/>
                  </a:lnTo>
                  <a:lnTo>
                    <a:pt x="64" y="28"/>
                  </a:lnTo>
                  <a:lnTo>
                    <a:pt x="70" y="16"/>
                  </a:lnTo>
                  <a:lnTo>
                    <a:pt x="78" y="14"/>
                  </a:lnTo>
                  <a:lnTo>
                    <a:pt x="78" y="12"/>
                  </a:lnTo>
                  <a:lnTo>
                    <a:pt x="80" y="12"/>
                  </a:lnTo>
                  <a:lnTo>
                    <a:pt x="84" y="8"/>
                  </a:lnTo>
                  <a:lnTo>
                    <a:pt x="88" y="6"/>
                  </a:lnTo>
                  <a:lnTo>
                    <a:pt x="92" y="4"/>
                  </a:lnTo>
                  <a:lnTo>
                    <a:pt x="94" y="0"/>
                  </a:lnTo>
                  <a:lnTo>
                    <a:pt x="96" y="2"/>
                  </a:lnTo>
                  <a:lnTo>
                    <a:pt x="98" y="4"/>
                  </a:lnTo>
                  <a:lnTo>
                    <a:pt x="100" y="8"/>
                  </a:lnTo>
                  <a:lnTo>
                    <a:pt x="104" y="10"/>
                  </a:lnTo>
                  <a:lnTo>
                    <a:pt x="106" y="14"/>
                  </a:lnTo>
                  <a:lnTo>
                    <a:pt x="108" y="16"/>
                  </a:lnTo>
                  <a:lnTo>
                    <a:pt x="110" y="16"/>
                  </a:lnTo>
                  <a:lnTo>
                    <a:pt x="110" y="18"/>
                  </a:lnTo>
                  <a:lnTo>
                    <a:pt x="108" y="20"/>
                  </a:lnTo>
                  <a:lnTo>
                    <a:pt x="108" y="24"/>
                  </a:lnTo>
                  <a:lnTo>
                    <a:pt x="110" y="26"/>
                  </a:lnTo>
                  <a:lnTo>
                    <a:pt x="110" y="30"/>
                  </a:lnTo>
                  <a:lnTo>
                    <a:pt x="114" y="32"/>
                  </a:lnTo>
                  <a:lnTo>
                    <a:pt x="118" y="32"/>
                  </a:lnTo>
                  <a:lnTo>
                    <a:pt x="120" y="34"/>
                  </a:lnTo>
                  <a:lnTo>
                    <a:pt x="122" y="38"/>
                  </a:lnTo>
                  <a:lnTo>
                    <a:pt x="122" y="40"/>
                  </a:lnTo>
                  <a:lnTo>
                    <a:pt x="124" y="44"/>
                  </a:lnTo>
                  <a:lnTo>
                    <a:pt x="124" y="44"/>
                  </a:lnTo>
                  <a:lnTo>
                    <a:pt x="126" y="46"/>
                  </a:lnTo>
                  <a:lnTo>
                    <a:pt x="128" y="50"/>
                  </a:lnTo>
                  <a:lnTo>
                    <a:pt x="132" y="52"/>
                  </a:lnTo>
                  <a:lnTo>
                    <a:pt x="134" y="52"/>
                  </a:lnTo>
                  <a:lnTo>
                    <a:pt x="136" y="54"/>
                  </a:lnTo>
                  <a:lnTo>
                    <a:pt x="138" y="54"/>
                  </a:lnTo>
                  <a:lnTo>
                    <a:pt x="142" y="56"/>
                  </a:lnTo>
                  <a:lnTo>
                    <a:pt x="146" y="58"/>
                  </a:lnTo>
                  <a:lnTo>
                    <a:pt x="152" y="60"/>
                  </a:lnTo>
                  <a:lnTo>
                    <a:pt x="156" y="62"/>
                  </a:lnTo>
                  <a:lnTo>
                    <a:pt x="158" y="62"/>
                  </a:lnTo>
                  <a:lnTo>
                    <a:pt x="158" y="62"/>
                  </a:lnTo>
                  <a:lnTo>
                    <a:pt x="158" y="64"/>
                  </a:lnTo>
                  <a:lnTo>
                    <a:pt x="156" y="68"/>
                  </a:lnTo>
                  <a:lnTo>
                    <a:pt x="156" y="72"/>
                  </a:lnTo>
                  <a:lnTo>
                    <a:pt x="154" y="78"/>
                  </a:lnTo>
                  <a:lnTo>
                    <a:pt x="152" y="90"/>
                  </a:lnTo>
                  <a:lnTo>
                    <a:pt x="152" y="90"/>
                  </a:lnTo>
                  <a:lnTo>
                    <a:pt x="140" y="100"/>
                  </a:lnTo>
                  <a:lnTo>
                    <a:pt x="132" y="112"/>
                  </a:lnTo>
                  <a:lnTo>
                    <a:pt x="134" y="112"/>
                  </a:lnTo>
                  <a:lnTo>
                    <a:pt x="134" y="112"/>
                  </a:lnTo>
                  <a:lnTo>
                    <a:pt x="136" y="110"/>
                  </a:lnTo>
                  <a:lnTo>
                    <a:pt x="138" y="110"/>
                  </a:lnTo>
                  <a:lnTo>
                    <a:pt x="138" y="110"/>
                  </a:lnTo>
                  <a:lnTo>
                    <a:pt x="140" y="112"/>
                  </a:lnTo>
                  <a:lnTo>
                    <a:pt x="140" y="11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6" name="Freeform 40"/>
            <p:cNvSpPr/>
            <p:nvPr/>
          </p:nvSpPr>
          <p:spPr>
            <a:xfrm>
              <a:off x="792" y="2240"/>
              <a:ext cx="40" cy="90"/>
            </a:xfrm>
            <a:custGeom>
              <a:avLst/>
              <a:gdLst>
                <a:gd name="txL" fmla="*/ 0 w 40"/>
                <a:gd name="txT" fmla="*/ 0 h 90"/>
                <a:gd name="txR" fmla="*/ 40 w 40"/>
                <a:gd name="txB" fmla="*/ 90 h 90"/>
              </a:gdLst>
              <a:ahLst/>
              <a:cxnLst>
                <a:cxn ang="0">
                  <a:pos x="6" y="0"/>
                </a:cxn>
                <a:cxn ang="0">
                  <a:pos x="6" y="32"/>
                </a:cxn>
                <a:cxn ang="0">
                  <a:pos x="4" y="40"/>
                </a:cxn>
                <a:cxn ang="0">
                  <a:pos x="4" y="46"/>
                </a:cxn>
                <a:cxn ang="0">
                  <a:pos x="2" y="52"/>
                </a:cxn>
                <a:cxn ang="0">
                  <a:pos x="0" y="54"/>
                </a:cxn>
                <a:cxn ang="0">
                  <a:pos x="0" y="56"/>
                </a:cxn>
                <a:cxn ang="0">
                  <a:pos x="0" y="60"/>
                </a:cxn>
                <a:cxn ang="0">
                  <a:pos x="0" y="64"/>
                </a:cxn>
                <a:cxn ang="0">
                  <a:pos x="2" y="66"/>
                </a:cxn>
                <a:cxn ang="0">
                  <a:pos x="4" y="68"/>
                </a:cxn>
                <a:cxn ang="0">
                  <a:pos x="4" y="68"/>
                </a:cxn>
                <a:cxn ang="0">
                  <a:pos x="4" y="84"/>
                </a:cxn>
                <a:cxn ang="0">
                  <a:pos x="10" y="88"/>
                </a:cxn>
                <a:cxn ang="0">
                  <a:pos x="12" y="88"/>
                </a:cxn>
                <a:cxn ang="0">
                  <a:pos x="14" y="86"/>
                </a:cxn>
                <a:cxn ang="0">
                  <a:pos x="14" y="86"/>
                </a:cxn>
                <a:cxn ang="0">
                  <a:pos x="16" y="86"/>
                </a:cxn>
                <a:cxn ang="0">
                  <a:pos x="16" y="88"/>
                </a:cxn>
                <a:cxn ang="0">
                  <a:pos x="18" y="90"/>
                </a:cxn>
                <a:cxn ang="0">
                  <a:pos x="18" y="88"/>
                </a:cxn>
                <a:cxn ang="0">
                  <a:pos x="18" y="86"/>
                </a:cxn>
                <a:cxn ang="0">
                  <a:pos x="20" y="82"/>
                </a:cxn>
                <a:cxn ang="0">
                  <a:pos x="22" y="78"/>
                </a:cxn>
                <a:cxn ang="0">
                  <a:pos x="24" y="74"/>
                </a:cxn>
                <a:cxn ang="0">
                  <a:pos x="28" y="74"/>
                </a:cxn>
                <a:cxn ang="0">
                  <a:pos x="32" y="70"/>
                </a:cxn>
                <a:cxn ang="0">
                  <a:pos x="26" y="64"/>
                </a:cxn>
                <a:cxn ang="0">
                  <a:pos x="30" y="60"/>
                </a:cxn>
                <a:cxn ang="0">
                  <a:pos x="32" y="52"/>
                </a:cxn>
                <a:cxn ang="0">
                  <a:pos x="32" y="42"/>
                </a:cxn>
                <a:cxn ang="0">
                  <a:pos x="28" y="32"/>
                </a:cxn>
                <a:cxn ang="0">
                  <a:pos x="32" y="22"/>
                </a:cxn>
                <a:cxn ang="0">
                  <a:pos x="34" y="14"/>
                </a:cxn>
                <a:cxn ang="0">
                  <a:pos x="34" y="14"/>
                </a:cxn>
                <a:cxn ang="0">
                  <a:pos x="36" y="12"/>
                </a:cxn>
                <a:cxn ang="0">
                  <a:pos x="38" y="10"/>
                </a:cxn>
                <a:cxn ang="0">
                  <a:pos x="40" y="8"/>
                </a:cxn>
                <a:cxn ang="0">
                  <a:pos x="40" y="6"/>
                </a:cxn>
                <a:cxn ang="0">
                  <a:pos x="40" y="4"/>
                </a:cxn>
                <a:cxn ang="0">
                  <a:pos x="34" y="2"/>
                </a:cxn>
                <a:cxn ang="0">
                  <a:pos x="30" y="0"/>
                </a:cxn>
                <a:cxn ang="0">
                  <a:pos x="28" y="0"/>
                </a:cxn>
                <a:cxn ang="0">
                  <a:pos x="12" y="2"/>
                </a:cxn>
                <a:cxn ang="0">
                  <a:pos x="6" y="0"/>
                </a:cxn>
              </a:cxnLst>
              <a:rect l="txL" t="txT" r="txR" b="txB"/>
              <a:pathLst>
                <a:path w="40" h="90">
                  <a:moveTo>
                    <a:pt x="6" y="0"/>
                  </a:moveTo>
                  <a:lnTo>
                    <a:pt x="6" y="32"/>
                  </a:lnTo>
                  <a:lnTo>
                    <a:pt x="4" y="40"/>
                  </a:lnTo>
                  <a:lnTo>
                    <a:pt x="4" y="46"/>
                  </a:lnTo>
                  <a:lnTo>
                    <a:pt x="2" y="52"/>
                  </a:lnTo>
                  <a:lnTo>
                    <a:pt x="0" y="54"/>
                  </a:lnTo>
                  <a:lnTo>
                    <a:pt x="0" y="56"/>
                  </a:lnTo>
                  <a:lnTo>
                    <a:pt x="0" y="60"/>
                  </a:lnTo>
                  <a:lnTo>
                    <a:pt x="0" y="64"/>
                  </a:lnTo>
                  <a:lnTo>
                    <a:pt x="2" y="66"/>
                  </a:lnTo>
                  <a:lnTo>
                    <a:pt x="4" y="68"/>
                  </a:lnTo>
                  <a:lnTo>
                    <a:pt x="4" y="68"/>
                  </a:lnTo>
                  <a:lnTo>
                    <a:pt x="4" y="84"/>
                  </a:lnTo>
                  <a:lnTo>
                    <a:pt x="10" y="88"/>
                  </a:lnTo>
                  <a:lnTo>
                    <a:pt x="12" y="88"/>
                  </a:lnTo>
                  <a:lnTo>
                    <a:pt x="14" y="86"/>
                  </a:lnTo>
                  <a:lnTo>
                    <a:pt x="14" y="86"/>
                  </a:lnTo>
                  <a:lnTo>
                    <a:pt x="16" y="86"/>
                  </a:lnTo>
                  <a:lnTo>
                    <a:pt x="16" y="88"/>
                  </a:lnTo>
                  <a:lnTo>
                    <a:pt x="18" y="90"/>
                  </a:lnTo>
                  <a:lnTo>
                    <a:pt x="18" y="88"/>
                  </a:lnTo>
                  <a:lnTo>
                    <a:pt x="18" y="86"/>
                  </a:lnTo>
                  <a:lnTo>
                    <a:pt x="20" y="82"/>
                  </a:lnTo>
                  <a:lnTo>
                    <a:pt x="22" y="78"/>
                  </a:lnTo>
                  <a:lnTo>
                    <a:pt x="24" y="74"/>
                  </a:lnTo>
                  <a:lnTo>
                    <a:pt x="28" y="74"/>
                  </a:lnTo>
                  <a:lnTo>
                    <a:pt x="32" y="70"/>
                  </a:lnTo>
                  <a:lnTo>
                    <a:pt x="26" y="64"/>
                  </a:lnTo>
                  <a:lnTo>
                    <a:pt x="30" y="60"/>
                  </a:lnTo>
                  <a:lnTo>
                    <a:pt x="32" y="52"/>
                  </a:lnTo>
                  <a:lnTo>
                    <a:pt x="32" y="42"/>
                  </a:lnTo>
                  <a:lnTo>
                    <a:pt x="28" y="32"/>
                  </a:lnTo>
                  <a:lnTo>
                    <a:pt x="32" y="22"/>
                  </a:lnTo>
                  <a:lnTo>
                    <a:pt x="34" y="14"/>
                  </a:lnTo>
                  <a:lnTo>
                    <a:pt x="34" y="14"/>
                  </a:lnTo>
                  <a:lnTo>
                    <a:pt x="36" y="12"/>
                  </a:lnTo>
                  <a:lnTo>
                    <a:pt x="38" y="10"/>
                  </a:lnTo>
                  <a:lnTo>
                    <a:pt x="40" y="8"/>
                  </a:lnTo>
                  <a:lnTo>
                    <a:pt x="40" y="6"/>
                  </a:lnTo>
                  <a:lnTo>
                    <a:pt x="40" y="4"/>
                  </a:lnTo>
                  <a:lnTo>
                    <a:pt x="34" y="2"/>
                  </a:lnTo>
                  <a:lnTo>
                    <a:pt x="30" y="0"/>
                  </a:lnTo>
                  <a:lnTo>
                    <a:pt x="28" y="0"/>
                  </a:lnTo>
                  <a:lnTo>
                    <a:pt x="12" y="2"/>
                  </a:lnTo>
                  <a:lnTo>
                    <a:pt x="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7" name="Freeform 41"/>
            <p:cNvSpPr/>
            <p:nvPr/>
          </p:nvSpPr>
          <p:spPr>
            <a:xfrm>
              <a:off x="982" y="1986"/>
              <a:ext cx="104" cy="178"/>
            </a:xfrm>
            <a:custGeom>
              <a:avLst/>
              <a:gdLst>
                <a:gd name="txL" fmla="*/ 0 w 104"/>
                <a:gd name="txT" fmla="*/ 0 h 178"/>
                <a:gd name="txR" fmla="*/ 104 w 104"/>
                <a:gd name="txB" fmla="*/ 178 h 178"/>
              </a:gdLst>
              <a:ahLst/>
              <a:cxnLst>
                <a:cxn ang="0">
                  <a:pos x="28" y="148"/>
                </a:cxn>
                <a:cxn ang="0">
                  <a:pos x="16" y="144"/>
                </a:cxn>
                <a:cxn ang="0">
                  <a:pos x="6" y="116"/>
                </a:cxn>
                <a:cxn ang="0">
                  <a:pos x="6" y="112"/>
                </a:cxn>
                <a:cxn ang="0">
                  <a:pos x="2" y="106"/>
                </a:cxn>
                <a:cxn ang="0">
                  <a:pos x="10" y="88"/>
                </a:cxn>
                <a:cxn ang="0">
                  <a:pos x="6" y="86"/>
                </a:cxn>
                <a:cxn ang="0">
                  <a:pos x="12" y="76"/>
                </a:cxn>
                <a:cxn ang="0">
                  <a:pos x="18" y="74"/>
                </a:cxn>
                <a:cxn ang="0">
                  <a:pos x="18" y="66"/>
                </a:cxn>
                <a:cxn ang="0">
                  <a:pos x="16" y="60"/>
                </a:cxn>
                <a:cxn ang="0">
                  <a:pos x="18" y="58"/>
                </a:cxn>
                <a:cxn ang="0">
                  <a:pos x="20" y="54"/>
                </a:cxn>
                <a:cxn ang="0">
                  <a:pos x="20" y="44"/>
                </a:cxn>
                <a:cxn ang="0">
                  <a:pos x="30" y="32"/>
                </a:cxn>
                <a:cxn ang="0">
                  <a:pos x="44" y="26"/>
                </a:cxn>
                <a:cxn ang="0">
                  <a:pos x="62" y="6"/>
                </a:cxn>
                <a:cxn ang="0">
                  <a:pos x="76" y="20"/>
                </a:cxn>
                <a:cxn ang="0">
                  <a:pos x="72" y="24"/>
                </a:cxn>
                <a:cxn ang="0">
                  <a:pos x="72" y="30"/>
                </a:cxn>
                <a:cxn ang="0">
                  <a:pos x="72" y="40"/>
                </a:cxn>
                <a:cxn ang="0">
                  <a:pos x="78" y="40"/>
                </a:cxn>
                <a:cxn ang="0">
                  <a:pos x="82" y="42"/>
                </a:cxn>
                <a:cxn ang="0">
                  <a:pos x="74" y="42"/>
                </a:cxn>
                <a:cxn ang="0">
                  <a:pos x="78" y="50"/>
                </a:cxn>
                <a:cxn ang="0">
                  <a:pos x="76" y="56"/>
                </a:cxn>
                <a:cxn ang="0">
                  <a:pos x="72" y="60"/>
                </a:cxn>
                <a:cxn ang="0">
                  <a:pos x="72" y="66"/>
                </a:cxn>
                <a:cxn ang="0">
                  <a:pos x="72" y="70"/>
                </a:cxn>
                <a:cxn ang="0">
                  <a:pos x="66" y="78"/>
                </a:cxn>
                <a:cxn ang="0">
                  <a:pos x="64" y="88"/>
                </a:cxn>
                <a:cxn ang="0">
                  <a:pos x="64" y="94"/>
                </a:cxn>
                <a:cxn ang="0">
                  <a:pos x="80" y="94"/>
                </a:cxn>
                <a:cxn ang="0">
                  <a:pos x="96" y="110"/>
                </a:cxn>
                <a:cxn ang="0">
                  <a:pos x="102" y="132"/>
                </a:cxn>
                <a:cxn ang="0">
                  <a:pos x="96" y="138"/>
                </a:cxn>
                <a:cxn ang="0">
                  <a:pos x="78" y="158"/>
                </a:cxn>
                <a:cxn ang="0">
                  <a:pos x="80" y="160"/>
                </a:cxn>
                <a:cxn ang="0">
                  <a:pos x="78" y="164"/>
                </a:cxn>
                <a:cxn ang="0">
                  <a:pos x="58" y="170"/>
                </a:cxn>
                <a:cxn ang="0">
                  <a:pos x="26" y="178"/>
                </a:cxn>
                <a:cxn ang="0">
                  <a:pos x="28" y="168"/>
                </a:cxn>
                <a:cxn ang="0">
                  <a:pos x="32" y="150"/>
                </a:cxn>
              </a:cxnLst>
              <a:rect l="txL" t="txT" r="txR" b="txB"/>
              <a:pathLst>
                <a:path w="104" h="178">
                  <a:moveTo>
                    <a:pt x="32" y="150"/>
                  </a:moveTo>
                  <a:lnTo>
                    <a:pt x="30" y="150"/>
                  </a:lnTo>
                  <a:lnTo>
                    <a:pt x="28" y="148"/>
                  </a:lnTo>
                  <a:lnTo>
                    <a:pt x="24" y="148"/>
                  </a:lnTo>
                  <a:lnTo>
                    <a:pt x="20" y="146"/>
                  </a:lnTo>
                  <a:lnTo>
                    <a:pt x="16" y="144"/>
                  </a:lnTo>
                  <a:lnTo>
                    <a:pt x="12" y="144"/>
                  </a:lnTo>
                  <a:lnTo>
                    <a:pt x="12" y="142"/>
                  </a:lnTo>
                  <a:lnTo>
                    <a:pt x="6" y="116"/>
                  </a:lnTo>
                  <a:lnTo>
                    <a:pt x="6" y="116"/>
                  </a:lnTo>
                  <a:lnTo>
                    <a:pt x="8" y="114"/>
                  </a:lnTo>
                  <a:lnTo>
                    <a:pt x="6" y="112"/>
                  </a:lnTo>
                  <a:lnTo>
                    <a:pt x="6" y="112"/>
                  </a:lnTo>
                  <a:lnTo>
                    <a:pt x="4" y="108"/>
                  </a:lnTo>
                  <a:lnTo>
                    <a:pt x="2" y="106"/>
                  </a:lnTo>
                  <a:lnTo>
                    <a:pt x="0" y="102"/>
                  </a:lnTo>
                  <a:lnTo>
                    <a:pt x="0" y="98"/>
                  </a:lnTo>
                  <a:lnTo>
                    <a:pt x="10" y="88"/>
                  </a:lnTo>
                  <a:lnTo>
                    <a:pt x="8" y="88"/>
                  </a:lnTo>
                  <a:lnTo>
                    <a:pt x="8" y="86"/>
                  </a:lnTo>
                  <a:lnTo>
                    <a:pt x="6" y="86"/>
                  </a:lnTo>
                  <a:lnTo>
                    <a:pt x="6" y="84"/>
                  </a:lnTo>
                  <a:lnTo>
                    <a:pt x="12" y="76"/>
                  </a:lnTo>
                  <a:lnTo>
                    <a:pt x="12" y="76"/>
                  </a:lnTo>
                  <a:lnTo>
                    <a:pt x="16" y="76"/>
                  </a:lnTo>
                  <a:lnTo>
                    <a:pt x="18" y="76"/>
                  </a:lnTo>
                  <a:lnTo>
                    <a:pt x="18" y="74"/>
                  </a:lnTo>
                  <a:lnTo>
                    <a:pt x="18" y="74"/>
                  </a:lnTo>
                  <a:lnTo>
                    <a:pt x="18" y="70"/>
                  </a:lnTo>
                  <a:lnTo>
                    <a:pt x="18" y="66"/>
                  </a:lnTo>
                  <a:lnTo>
                    <a:pt x="18" y="62"/>
                  </a:lnTo>
                  <a:lnTo>
                    <a:pt x="16" y="62"/>
                  </a:lnTo>
                  <a:lnTo>
                    <a:pt x="16" y="60"/>
                  </a:lnTo>
                  <a:lnTo>
                    <a:pt x="16" y="60"/>
                  </a:lnTo>
                  <a:lnTo>
                    <a:pt x="16" y="58"/>
                  </a:lnTo>
                  <a:lnTo>
                    <a:pt x="18" y="58"/>
                  </a:lnTo>
                  <a:lnTo>
                    <a:pt x="18" y="56"/>
                  </a:lnTo>
                  <a:lnTo>
                    <a:pt x="20" y="56"/>
                  </a:lnTo>
                  <a:lnTo>
                    <a:pt x="20" y="54"/>
                  </a:lnTo>
                  <a:lnTo>
                    <a:pt x="22" y="52"/>
                  </a:lnTo>
                  <a:lnTo>
                    <a:pt x="22" y="48"/>
                  </a:lnTo>
                  <a:lnTo>
                    <a:pt x="20" y="44"/>
                  </a:lnTo>
                  <a:lnTo>
                    <a:pt x="18" y="38"/>
                  </a:lnTo>
                  <a:lnTo>
                    <a:pt x="24" y="34"/>
                  </a:lnTo>
                  <a:lnTo>
                    <a:pt x="30" y="32"/>
                  </a:lnTo>
                  <a:lnTo>
                    <a:pt x="36" y="28"/>
                  </a:lnTo>
                  <a:lnTo>
                    <a:pt x="40" y="32"/>
                  </a:lnTo>
                  <a:lnTo>
                    <a:pt x="44" y="26"/>
                  </a:lnTo>
                  <a:lnTo>
                    <a:pt x="44" y="4"/>
                  </a:lnTo>
                  <a:lnTo>
                    <a:pt x="64" y="0"/>
                  </a:lnTo>
                  <a:lnTo>
                    <a:pt x="62" y="6"/>
                  </a:lnTo>
                  <a:lnTo>
                    <a:pt x="66" y="12"/>
                  </a:lnTo>
                  <a:lnTo>
                    <a:pt x="74" y="14"/>
                  </a:lnTo>
                  <a:lnTo>
                    <a:pt x="76" y="20"/>
                  </a:lnTo>
                  <a:lnTo>
                    <a:pt x="76" y="20"/>
                  </a:lnTo>
                  <a:lnTo>
                    <a:pt x="74" y="22"/>
                  </a:lnTo>
                  <a:lnTo>
                    <a:pt x="72" y="24"/>
                  </a:lnTo>
                  <a:lnTo>
                    <a:pt x="72" y="26"/>
                  </a:lnTo>
                  <a:lnTo>
                    <a:pt x="72" y="28"/>
                  </a:lnTo>
                  <a:lnTo>
                    <a:pt x="72" y="30"/>
                  </a:lnTo>
                  <a:lnTo>
                    <a:pt x="72" y="32"/>
                  </a:lnTo>
                  <a:lnTo>
                    <a:pt x="72" y="36"/>
                  </a:lnTo>
                  <a:lnTo>
                    <a:pt x="72" y="40"/>
                  </a:lnTo>
                  <a:lnTo>
                    <a:pt x="74" y="40"/>
                  </a:lnTo>
                  <a:lnTo>
                    <a:pt x="76" y="40"/>
                  </a:lnTo>
                  <a:lnTo>
                    <a:pt x="78" y="40"/>
                  </a:lnTo>
                  <a:lnTo>
                    <a:pt x="82" y="42"/>
                  </a:lnTo>
                  <a:lnTo>
                    <a:pt x="84" y="42"/>
                  </a:lnTo>
                  <a:lnTo>
                    <a:pt x="82" y="42"/>
                  </a:lnTo>
                  <a:lnTo>
                    <a:pt x="80" y="42"/>
                  </a:lnTo>
                  <a:lnTo>
                    <a:pt x="78" y="42"/>
                  </a:lnTo>
                  <a:lnTo>
                    <a:pt x="74" y="42"/>
                  </a:lnTo>
                  <a:lnTo>
                    <a:pt x="74" y="44"/>
                  </a:lnTo>
                  <a:lnTo>
                    <a:pt x="78" y="50"/>
                  </a:lnTo>
                  <a:lnTo>
                    <a:pt x="78" y="50"/>
                  </a:lnTo>
                  <a:lnTo>
                    <a:pt x="78" y="52"/>
                  </a:lnTo>
                  <a:lnTo>
                    <a:pt x="78" y="54"/>
                  </a:lnTo>
                  <a:lnTo>
                    <a:pt x="76" y="56"/>
                  </a:lnTo>
                  <a:lnTo>
                    <a:pt x="74" y="58"/>
                  </a:lnTo>
                  <a:lnTo>
                    <a:pt x="72" y="58"/>
                  </a:lnTo>
                  <a:lnTo>
                    <a:pt x="72" y="60"/>
                  </a:lnTo>
                  <a:lnTo>
                    <a:pt x="72" y="60"/>
                  </a:lnTo>
                  <a:lnTo>
                    <a:pt x="72" y="62"/>
                  </a:lnTo>
                  <a:lnTo>
                    <a:pt x="72" y="66"/>
                  </a:lnTo>
                  <a:lnTo>
                    <a:pt x="76" y="68"/>
                  </a:lnTo>
                  <a:lnTo>
                    <a:pt x="74" y="68"/>
                  </a:lnTo>
                  <a:lnTo>
                    <a:pt x="72" y="70"/>
                  </a:lnTo>
                  <a:lnTo>
                    <a:pt x="70" y="72"/>
                  </a:lnTo>
                  <a:lnTo>
                    <a:pt x="66" y="76"/>
                  </a:lnTo>
                  <a:lnTo>
                    <a:pt x="66" y="78"/>
                  </a:lnTo>
                  <a:lnTo>
                    <a:pt x="66" y="86"/>
                  </a:lnTo>
                  <a:lnTo>
                    <a:pt x="66" y="86"/>
                  </a:lnTo>
                  <a:lnTo>
                    <a:pt x="64" y="88"/>
                  </a:lnTo>
                  <a:lnTo>
                    <a:pt x="64" y="90"/>
                  </a:lnTo>
                  <a:lnTo>
                    <a:pt x="62" y="92"/>
                  </a:lnTo>
                  <a:lnTo>
                    <a:pt x="64" y="94"/>
                  </a:lnTo>
                  <a:lnTo>
                    <a:pt x="66" y="96"/>
                  </a:lnTo>
                  <a:lnTo>
                    <a:pt x="74" y="94"/>
                  </a:lnTo>
                  <a:lnTo>
                    <a:pt x="80" y="94"/>
                  </a:lnTo>
                  <a:lnTo>
                    <a:pt x="88" y="98"/>
                  </a:lnTo>
                  <a:lnTo>
                    <a:pt x="88" y="108"/>
                  </a:lnTo>
                  <a:lnTo>
                    <a:pt x="96" y="110"/>
                  </a:lnTo>
                  <a:lnTo>
                    <a:pt x="100" y="116"/>
                  </a:lnTo>
                  <a:lnTo>
                    <a:pt x="104" y="132"/>
                  </a:lnTo>
                  <a:lnTo>
                    <a:pt x="102" y="132"/>
                  </a:lnTo>
                  <a:lnTo>
                    <a:pt x="102" y="134"/>
                  </a:lnTo>
                  <a:lnTo>
                    <a:pt x="100" y="138"/>
                  </a:lnTo>
                  <a:lnTo>
                    <a:pt x="96" y="138"/>
                  </a:lnTo>
                  <a:lnTo>
                    <a:pt x="88" y="144"/>
                  </a:lnTo>
                  <a:lnTo>
                    <a:pt x="78" y="148"/>
                  </a:lnTo>
                  <a:lnTo>
                    <a:pt x="78" y="158"/>
                  </a:lnTo>
                  <a:lnTo>
                    <a:pt x="80" y="158"/>
                  </a:lnTo>
                  <a:lnTo>
                    <a:pt x="80" y="160"/>
                  </a:lnTo>
                  <a:lnTo>
                    <a:pt x="80" y="160"/>
                  </a:lnTo>
                  <a:lnTo>
                    <a:pt x="80" y="162"/>
                  </a:lnTo>
                  <a:lnTo>
                    <a:pt x="80" y="164"/>
                  </a:lnTo>
                  <a:lnTo>
                    <a:pt x="78" y="164"/>
                  </a:lnTo>
                  <a:lnTo>
                    <a:pt x="76" y="164"/>
                  </a:lnTo>
                  <a:lnTo>
                    <a:pt x="70" y="162"/>
                  </a:lnTo>
                  <a:lnTo>
                    <a:pt x="58" y="170"/>
                  </a:lnTo>
                  <a:lnTo>
                    <a:pt x="48" y="172"/>
                  </a:lnTo>
                  <a:lnTo>
                    <a:pt x="36" y="176"/>
                  </a:lnTo>
                  <a:lnTo>
                    <a:pt x="26" y="178"/>
                  </a:lnTo>
                  <a:lnTo>
                    <a:pt x="26" y="176"/>
                  </a:lnTo>
                  <a:lnTo>
                    <a:pt x="26" y="174"/>
                  </a:lnTo>
                  <a:lnTo>
                    <a:pt x="28" y="168"/>
                  </a:lnTo>
                  <a:lnTo>
                    <a:pt x="30" y="162"/>
                  </a:lnTo>
                  <a:lnTo>
                    <a:pt x="30" y="156"/>
                  </a:lnTo>
                  <a:lnTo>
                    <a:pt x="32" y="1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8" name="Freeform 42"/>
            <p:cNvSpPr/>
            <p:nvPr/>
          </p:nvSpPr>
          <p:spPr>
            <a:xfrm>
              <a:off x="958" y="2022"/>
              <a:ext cx="46" cy="62"/>
            </a:xfrm>
            <a:custGeom>
              <a:avLst/>
              <a:gdLst>
                <a:gd name="txL" fmla="*/ 0 w 46"/>
                <a:gd name="txT" fmla="*/ 0 h 62"/>
                <a:gd name="txR" fmla="*/ 46 w 46"/>
                <a:gd name="txB" fmla="*/ 62 h 62"/>
              </a:gdLst>
              <a:ahLst/>
              <a:cxnLst>
                <a:cxn ang="0">
                  <a:pos x="24" y="62"/>
                </a:cxn>
                <a:cxn ang="0">
                  <a:pos x="22" y="60"/>
                </a:cxn>
                <a:cxn ang="0">
                  <a:pos x="20" y="60"/>
                </a:cxn>
                <a:cxn ang="0">
                  <a:pos x="16" y="58"/>
                </a:cxn>
                <a:cxn ang="0">
                  <a:pos x="14" y="56"/>
                </a:cxn>
                <a:cxn ang="0">
                  <a:pos x="14" y="54"/>
                </a:cxn>
                <a:cxn ang="0">
                  <a:pos x="0" y="46"/>
                </a:cxn>
                <a:cxn ang="0">
                  <a:pos x="6" y="40"/>
                </a:cxn>
                <a:cxn ang="0">
                  <a:pos x="6" y="38"/>
                </a:cxn>
                <a:cxn ang="0">
                  <a:pos x="8" y="36"/>
                </a:cxn>
                <a:cxn ang="0">
                  <a:pos x="8" y="34"/>
                </a:cxn>
                <a:cxn ang="0">
                  <a:pos x="10" y="30"/>
                </a:cxn>
                <a:cxn ang="0">
                  <a:pos x="12" y="28"/>
                </a:cxn>
                <a:cxn ang="0">
                  <a:pos x="12" y="24"/>
                </a:cxn>
                <a:cxn ang="0">
                  <a:pos x="12" y="22"/>
                </a:cxn>
                <a:cxn ang="0">
                  <a:pos x="14" y="20"/>
                </a:cxn>
                <a:cxn ang="0">
                  <a:pos x="16" y="16"/>
                </a:cxn>
                <a:cxn ang="0">
                  <a:pos x="20" y="10"/>
                </a:cxn>
                <a:cxn ang="0">
                  <a:pos x="22" y="6"/>
                </a:cxn>
                <a:cxn ang="0">
                  <a:pos x="28" y="2"/>
                </a:cxn>
                <a:cxn ang="0">
                  <a:pos x="32" y="0"/>
                </a:cxn>
                <a:cxn ang="0">
                  <a:pos x="34" y="0"/>
                </a:cxn>
                <a:cxn ang="0">
                  <a:pos x="36" y="0"/>
                </a:cxn>
                <a:cxn ang="0">
                  <a:pos x="40" y="0"/>
                </a:cxn>
                <a:cxn ang="0">
                  <a:pos x="42" y="2"/>
                </a:cxn>
                <a:cxn ang="0">
                  <a:pos x="42" y="2"/>
                </a:cxn>
                <a:cxn ang="0">
                  <a:pos x="44" y="6"/>
                </a:cxn>
                <a:cxn ang="0">
                  <a:pos x="44" y="8"/>
                </a:cxn>
                <a:cxn ang="0">
                  <a:pos x="46" y="12"/>
                </a:cxn>
                <a:cxn ang="0">
                  <a:pos x="44" y="18"/>
                </a:cxn>
                <a:cxn ang="0">
                  <a:pos x="42" y="22"/>
                </a:cxn>
                <a:cxn ang="0">
                  <a:pos x="42" y="22"/>
                </a:cxn>
                <a:cxn ang="0">
                  <a:pos x="40" y="22"/>
                </a:cxn>
                <a:cxn ang="0">
                  <a:pos x="40" y="24"/>
                </a:cxn>
                <a:cxn ang="0">
                  <a:pos x="40" y="24"/>
                </a:cxn>
                <a:cxn ang="0">
                  <a:pos x="42" y="26"/>
                </a:cxn>
                <a:cxn ang="0">
                  <a:pos x="42" y="28"/>
                </a:cxn>
                <a:cxn ang="0">
                  <a:pos x="42" y="30"/>
                </a:cxn>
                <a:cxn ang="0">
                  <a:pos x="42" y="34"/>
                </a:cxn>
                <a:cxn ang="0">
                  <a:pos x="42" y="38"/>
                </a:cxn>
                <a:cxn ang="0">
                  <a:pos x="42" y="40"/>
                </a:cxn>
                <a:cxn ang="0">
                  <a:pos x="36" y="40"/>
                </a:cxn>
                <a:cxn ang="0">
                  <a:pos x="32" y="46"/>
                </a:cxn>
                <a:cxn ang="0">
                  <a:pos x="32" y="46"/>
                </a:cxn>
                <a:cxn ang="0">
                  <a:pos x="30" y="48"/>
                </a:cxn>
                <a:cxn ang="0">
                  <a:pos x="30" y="50"/>
                </a:cxn>
                <a:cxn ang="0">
                  <a:pos x="34" y="52"/>
                </a:cxn>
                <a:cxn ang="0">
                  <a:pos x="24" y="62"/>
                </a:cxn>
              </a:cxnLst>
              <a:rect l="txL" t="txT" r="txR" b="txB"/>
              <a:pathLst>
                <a:path w="46" h="62">
                  <a:moveTo>
                    <a:pt x="24" y="62"/>
                  </a:moveTo>
                  <a:lnTo>
                    <a:pt x="22" y="60"/>
                  </a:lnTo>
                  <a:lnTo>
                    <a:pt x="20" y="60"/>
                  </a:lnTo>
                  <a:lnTo>
                    <a:pt x="16" y="58"/>
                  </a:lnTo>
                  <a:lnTo>
                    <a:pt x="14" y="56"/>
                  </a:lnTo>
                  <a:lnTo>
                    <a:pt x="14" y="54"/>
                  </a:lnTo>
                  <a:lnTo>
                    <a:pt x="0" y="46"/>
                  </a:lnTo>
                  <a:lnTo>
                    <a:pt x="6" y="40"/>
                  </a:lnTo>
                  <a:lnTo>
                    <a:pt x="6" y="38"/>
                  </a:lnTo>
                  <a:lnTo>
                    <a:pt x="8" y="36"/>
                  </a:lnTo>
                  <a:lnTo>
                    <a:pt x="8" y="34"/>
                  </a:lnTo>
                  <a:lnTo>
                    <a:pt x="10" y="30"/>
                  </a:lnTo>
                  <a:lnTo>
                    <a:pt x="12" y="28"/>
                  </a:lnTo>
                  <a:lnTo>
                    <a:pt x="12" y="24"/>
                  </a:lnTo>
                  <a:lnTo>
                    <a:pt x="12" y="22"/>
                  </a:lnTo>
                  <a:lnTo>
                    <a:pt x="14" y="20"/>
                  </a:lnTo>
                  <a:lnTo>
                    <a:pt x="16" y="16"/>
                  </a:lnTo>
                  <a:lnTo>
                    <a:pt x="20" y="10"/>
                  </a:lnTo>
                  <a:lnTo>
                    <a:pt x="22" y="6"/>
                  </a:lnTo>
                  <a:lnTo>
                    <a:pt x="28" y="2"/>
                  </a:lnTo>
                  <a:lnTo>
                    <a:pt x="32" y="0"/>
                  </a:lnTo>
                  <a:lnTo>
                    <a:pt x="34" y="0"/>
                  </a:lnTo>
                  <a:lnTo>
                    <a:pt x="36" y="0"/>
                  </a:lnTo>
                  <a:lnTo>
                    <a:pt x="40" y="0"/>
                  </a:lnTo>
                  <a:lnTo>
                    <a:pt x="42" y="2"/>
                  </a:lnTo>
                  <a:lnTo>
                    <a:pt x="42" y="2"/>
                  </a:lnTo>
                  <a:lnTo>
                    <a:pt x="44" y="6"/>
                  </a:lnTo>
                  <a:lnTo>
                    <a:pt x="44" y="8"/>
                  </a:lnTo>
                  <a:lnTo>
                    <a:pt x="46" y="12"/>
                  </a:lnTo>
                  <a:lnTo>
                    <a:pt x="44" y="18"/>
                  </a:lnTo>
                  <a:lnTo>
                    <a:pt x="42" y="22"/>
                  </a:lnTo>
                  <a:lnTo>
                    <a:pt x="42" y="22"/>
                  </a:lnTo>
                  <a:lnTo>
                    <a:pt x="40" y="22"/>
                  </a:lnTo>
                  <a:lnTo>
                    <a:pt x="40" y="24"/>
                  </a:lnTo>
                  <a:lnTo>
                    <a:pt x="40" y="24"/>
                  </a:lnTo>
                  <a:lnTo>
                    <a:pt x="42" y="26"/>
                  </a:lnTo>
                  <a:lnTo>
                    <a:pt x="42" y="28"/>
                  </a:lnTo>
                  <a:lnTo>
                    <a:pt x="42" y="30"/>
                  </a:lnTo>
                  <a:lnTo>
                    <a:pt x="42" y="34"/>
                  </a:lnTo>
                  <a:lnTo>
                    <a:pt x="42" y="38"/>
                  </a:lnTo>
                  <a:lnTo>
                    <a:pt x="42" y="40"/>
                  </a:lnTo>
                  <a:lnTo>
                    <a:pt x="36" y="40"/>
                  </a:lnTo>
                  <a:lnTo>
                    <a:pt x="32" y="46"/>
                  </a:lnTo>
                  <a:lnTo>
                    <a:pt x="32" y="46"/>
                  </a:lnTo>
                  <a:lnTo>
                    <a:pt x="30" y="48"/>
                  </a:lnTo>
                  <a:lnTo>
                    <a:pt x="30" y="50"/>
                  </a:lnTo>
                  <a:lnTo>
                    <a:pt x="34" y="52"/>
                  </a:lnTo>
                  <a:lnTo>
                    <a:pt x="24" y="6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59" name="Freeform 43"/>
            <p:cNvSpPr/>
            <p:nvPr/>
          </p:nvSpPr>
          <p:spPr>
            <a:xfrm>
              <a:off x="950" y="2068"/>
              <a:ext cx="40" cy="46"/>
            </a:xfrm>
            <a:custGeom>
              <a:avLst/>
              <a:gdLst>
                <a:gd name="txL" fmla="*/ 0 w 40"/>
                <a:gd name="txT" fmla="*/ 0 h 46"/>
                <a:gd name="txR" fmla="*/ 40 w 40"/>
                <a:gd name="txB" fmla="*/ 46 h 46"/>
              </a:gdLst>
              <a:ahLst/>
              <a:cxnLst>
                <a:cxn ang="0">
                  <a:pos x="8" y="0"/>
                </a:cxn>
                <a:cxn ang="0">
                  <a:pos x="22" y="8"/>
                </a:cxn>
                <a:cxn ang="0">
                  <a:pos x="22" y="10"/>
                </a:cxn>
                <a:cxn ang="0">
                  <a:pos x="24" y="12"/>
                </a:cxn>
                <a:cxn ang="0">
                  <a:pos x="28" y="14"/>
                </a:cxn>
                <a:cxn ang="0">
                  <a:pos x="30" y="14"/>
                </a:cxn>
                <a:cxn ang="0">
                  <a:pos x="32" y="16"/>
                </a:cxn>
                <a:cxn ang="0">
                  <a:pos x="32" y="18"/>
                </a:cxn>
                <a:cxn ang="0">
                  <a:pos x="32" y="22"/>
                </a:cxn>
                <a:cxn ang="0">
                  <a:pos x="34" y="24"/>
                </a:cxn>
                <a:cxn ang="0">
                  <a:pos x="36" y="28"/>
                </a:cxn>
                <a:cxn ang="0">
                  <a:pos x="38" y="30"/>
                </a:cxn>
                <a:cxn ang="0">
                  <a:pos x="38" y="30"/>
                </a:cxn>
                <a:cxn ang="0">
                  <a:pos x="40" y="32"/>
                </a:cxn>
                <a:cxn ang="0">
                  <a:pos x="38" y="34"/>
                </a:cxn>
                <a:cxn ang="0">
                  <a:pos x="38" y="34"/>
                </a:cxn>
                <a:cxn ang="0">
                  <a:pos x="36" y="36"/>
                </a:cxn>
                <a:cxn ang="0">
                  <a:pos x="36" y="36"/>
                </a:cxn>
                <a:cxn ang="0">
                  <a:pos x="32" y="38"/>
                </a:cxn>
                <a:cxn ang="0">
                  <a:pos x="30" y="40"/>
                </a:cxn>
                <a:cxn ang="0">
                  <a:pos x="30" y="42"/>
                </a:cxn>
                <a:cxn ang="0">
                  <a:pos x="28" y="44"/>
                </a:cxn>
                <a:cxn ang="0">
                  <a:pos x="28" y="46"/>
                </a:cxn>
                <a:cxn ang="0">
                  <a:pos x="26" y="42"/>
                </a:cxn>
                <a:cxn ang="0">
                  <a:pos x="24" y="38"/>
                </a:cxn>
                <a:cxn ang="0">
                  <a:pos x="22" y="38"/>
                </a:cxn>
                <a:cxn ang="0">
                  <a:pos x="20" y="38"/>
                </a:cxn>
                <a:cxn ang="0">
                  <a:pos x="20" y="36"/>
                </a:cxn>
                <a:cxn ang="0">
                  <a:pos x="18" y="36"/>
                </a:cxn>
                <a:cxn ang="0">
                  <a:pos x="16" y="32"/>
                </a:cxn>
                <a:cxn ang="0">
                  <a:pos x="14" y="28"/>
                </a:cxn>
                <a:cxn ang="0">
                  <a:pos x="14" y="26"/>
                </a:cxn>
                <a:cxn ang="0">
                  <a:pos x="16" y="24"/>
                </a:cxn>
                <a:cxn ang="0">
                  <a:pos x="16" y="22"/>
                </a:cxn>
                <a:cxn ang="0">
                  <a:pos x="0" y="6"/>
                </a:cxn>
                <a:cxn ang="0">
                  <a:pos x="2" y="6"/>
                </a:cxn>
                <a:cxn ang="0">
                  <a:pos x="4" y="4"/>
                </a:cxn>
                <a:cxn ang="0">
                  <a:pos x="6" y="2"/>
                </a:cxn>
                <a:cxn ang="0">
                  <a:pos x="8" y="0"/>
                </a:cxn>
              </a:cxnLst>
              <a:rect l="txL" t="txT" r="txR" b="txB"/>
              <a:pathLst>
                <a:path w="40" h="46">
                  <a:moveTo>
                    <a:pt x="8" y="0"/>
                  </a:moveTo>
                  <a:lnTo>
                    <a:pt x="22" y="8"/>
                  </a:lnTo>
                  <a:lnTo>
                    <a:pt x="22" y="10"/>
                  </a:lnTo>
                  <a:lnTo>
                    <a:pt x="24" y="12"/>
                  </a:lnTo>
                  <a:lnTo>
                    <a:pt x="28" y="14"/>
                  </a:lnTo>
                  <a:lnTo>
                    <a:pt x="30" y="14"/>
                  </a:lnTo>
                  <a:lnTo>
                    <a:pt x="32" y="16"/>
                  </a:lnTo>
                  <a:lnTo>
                    <a:pt x="32" y="18"/>
                  </a:lnTo>
                  <a:lnTo>
                    <a:pt x="32" y="22"/>
                  </a:lnTo>
                  <a:lnTo>
                    <a:pt x="34" y="24"/>
                  </a:lnTo>
                  <a:lnTo>
                    <a:pt x="36" y="28"/>
                  </a:lnTo>
                  <a:lnTo>
                    <a:pt x="38" y="30"/>
                  </a:lnTo>
                  <a:lnTo>
                    <a:pt x="38" y="30"/>
                  </a:lnTo>
                  <a:lnTo>
                    <a:pt x="40" y="32"/>
                  </a:lnTo>
                  <a:lnTo>
                    <a:pt x="38" y="34"/>
                  </a:lnTo>
                  <a:lnTo>
                    <a:pt x="38" y="34"/>
                  </a:lnTo>
                  <a:lnTo>
                    <a:pt x="36" y="36"/>
                  </a:lnTo>
                  <a:lnTo>
                    <a:pt x="36" y="36"/>
                  </a:lnTo>
                  <a:lnTo>
                    <a:pt x="32" y="38"/>
                  </a:lnTo>
                  <a:lnTo>
                    <a:pt x="30" y="40"/>
                  </a:lnTo>
                  <a:lnTo>
                    <a:pt x="30" y="42"/>
                  </a:lnTo>
                  <a:lnTo>
                    <a:pt x="28" y="44"/>
                  </a:lnTo>
                  <a:lnTo>
                    <a:pt x="28" y="46"/>
                  </a:lnTo>
                  <a:lnTo>
                    <a:pt x="26" y="42"/>
                  </a:lnTo>
                  <a:lnTo>
                    <a:pt x="24" y="38"/>
                  </a:lnTo>
                  <a:lnTo>
                    <a:pt x="22" y="38"/>
                  </a:lnTo>
                  <a:lnTo>
                    <a:pt x="20" y="38"/>
                  </a:lnTo>
                  <a:lnTo>
                    <a:pt x="20" y="36"/>
                  </a:lnTo>
                  <a:lnTo>
                    <a:pt x="18" y="36"/>
                  </a:lnTo>
                  <a:lnTo>
                    <a:pt x="16" y="32"/>
                  </a:lnTo>
                  <a:lnTo>
                    <a:pt x="14" y="28"/>
                  </a:lnTo>
                  <a:lnTo>
                    <a:pt x="14" y="26"/>
                  </a:lnTo>
                  <a:lnTo>
                    <a:pt x="16" y="24"/>
                  </a:lnTo>
                  <a:lnTo>
                    <a:pt x="16" y="22"/>
                  </a:lnTo>
                  <a:lnTo>
                    <a:pt x="0" y="6"/>
                  </a:lnTo>
                  <a:lnTo>
                    <a:pt x="2" y="6"/>
                  </a:lnTo>
                  <a:lnTo>
                    <a:pt x="4" y="4"/>
                  </a:lnTo>
                  <a:lnTo>
                    <a:pt x="6" y="2"/>
                  </a:lnTo>
                  <a:lnTo>
                    <a:pt x="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0" name="Freeform 44"/>
            <p:cNvSpPr/>
            <p:nvPr/>
          </p:nvSpPr>
          <p:spPr>
            <a:xfrm>
              <a:off x="978" y="2102"/>
              <a:ext cx="16" cy="26"/>
            </a:xfrm>
            <a:custGeom>
              <a:avLst/>
              <a:gdLst>
                <a:gd name="txL" fmla="*/ 0 w 16"/>
                <a:gd name="txT" fmla="*/ 0 h 26"/>
                <a:gd name="txR" fmla="*/ 16 w 16"/>
                <a:gd name="txB" fmla="*/ 26 h 26"/>
              </a:gdLst>
              <a:ahLst/>
              <a:cxnLst>
                <a:cxn ang="0">
                  <a:pos x="10" y="0"/>
                </a:cxn>
                <a:cxn ang="0">
                  <a:pos x="10" y="0"/>
                </a:cxn>
                <a:cxn ang="0">
                  <a:pos x="8" y="0"/>
                </a:cxn>
                <a:cxn ang="0">
                  <a:pos x="6" y="2"/>
                </a:cxn>
                <a:cxn ang="0">
                  <a:pos x="4" y="4"/>
                </a:cxn>
                <a:cxn ang="0">
                  <a:pos x="2" y="6"/>
                </a:cxn>
                <a:cxn ang="0">
                  <a:pos x="0" y="12"/>
                </a:cxn>
                <a:cxn ang="0">
                  <a:pos x="0" y="12"/>
                </a:cxn>
                <a:cxn ang="0">
                  <a:pos x="2" y="14"/>
                </a:cxn>
                <a:cxn ang="0">
                  <a:pos x="2" y="16"/>
                </a:cxn>
                <a:cxn ang="0">
                  <a:pos x="6" y="20"/>
                </a:cxn>
                <a:cxn ang="0">
                  <a:pos x="10" y="24"/>
                </a:cxn>
                <a:cxn ang="0">
                  <a:pos x="16" y="26"/>
                </a:cxn>
                <a:cxn ang="0">
                  <a:pos x="10" y="0"/>
                </a:cxn>
              </a:cxnLst>
              <a:rect l="txL" t="txT" r="txR" b="txB"/>
              <a:pathLst>
                <a:path w="16" h="26">
                  <a:moveTo>
                    <a:pt x="10" y="0"/>
                  </a:moveTo>
                  <a:lnTo>
                    <a:pt x="10" y="0"/>
                  </a:lnTo>
                  <a:lnTo>
                    <a:pt x="8" y="0"/>
                  </a:lnTo>
                  <a:lnTo>
                    <a:pt x="6" y="2"/>
                  </a:lnTo>
                  <a:lnTo>
                    <a:pt x="4" y="4"/>
                  </a:lnTo>
                  <a:lnTo>
                    <a:pt x="2" y="6"/>
                  </a:lnTo>
                  <a:lnTo>
                    <a:pt x="0" y="12"/>
                  </a:lnTo>
                  <a:lnTo>
                    <a:pt x="0" y="12"/>
                  </a:lnTo>
                  <a:lnTo>
                    <a:pt x="2" y="14"/>
                  </a:lnTo>
                  <a:lnTo>
                    <a:pt x="2" y="16"/>
                  </a:lnTo>
                  <a:lnTo>
                    <a:pt x="6" y="20"/>
                  </a:lnTo>
                  <a:lnTo>
                    <a:pt x="10" y="24"/>
                  </a:lnTo>
                  <a:lnTo>
                    <a:pt x="16" y="26"/>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1" name="Freeform 45"/>
            <p:cNvSpPr/>
            <p:nvPr/>
          </p:nvSpPr>
          <p:spPr>
            <a:xfrm>
              <a:off x="774" y="1980"/>
              <a:ext cx="70" cy="84"/>
            </a:xfrm>
            <a:custGeom>
              <a:avLst/>
              <a:gdLst>
                <a:gd name="txL" fmla="*/ 0 w 70"/>
                <a:gd name="txT" fmla="*/ 0 h 84"/>
                <a:gd name="txR" fmla="*/ 70 w 70"/>
                <a:gd name="txB" fmla="*/ 84 h 84"/>
              </a:gdLst>
              <a:ahLst/>
              <a:cxnLst>
                <a:cxn ang="0">
                  <a:pos x="58" y="30"/>
                </a:cxn>
                <a:cxn ang="0">
                  <a:pos x="54" y="26"/>
                </a:cxn>
                <a:cxn ang="0">
                  <a:pos x="54" y="20"/>
                </a:cxn>
                <a:cxn ang="0">
                  <a:pos x="52" y="18"/>
                </a:cxn>
                <a:cxn ang="0">
                  <a:pos x="50" y="20"/>
                </a:cxn>
                <a:cxn ang="0">
                  <a:pos x="46" y="22"/>
                </a:cxn>
                <a:cxn ang="0">
                  <a:pos x="42" y="18"/>
                </a:cxn>
                <a:cxn ang="0">
                  <a:pos x="38" y="14"/>
                </a:cxn>
                <a:cxn ang="0">
                  <a:pos x="40" y="8"/>
                </a:cxn>
                <a:cxn ang="0">
                  <a:pos x="38" y="0"/>
                </a:cxn>
                <a:cxn ang="0">
                  <a:pos x="30" y="14"/>
                </a:cxn>
                <a:cxn ang="0">
                  <a:pos x="32" y="16"/>
                </a:cxn>
                <a:cxn ang="0">
                  <a:pos x="28" y="22"/>
                </a:cxn>
                <a:cxn ang="0">
                  <a:pos x="20" y="26"/>
                </a:cxn>
                <a:cxn ang="0">
                  <a:pos x="2" y="24"/>
                </a:cxn>
                <a:cxn ang="0">
                  <a:pos x="0" y="26"/>
                </a:cxn>
                <a:cxn ang="0">
                  <a:pos x="0" y="32"/>
                </a:cxn>
                <a:cxn ang="0">
                  <a:pos x="4" y="36"/>
                </a:cxn>
                <a:cxn ang="0">
                  <a:pos x="6" y="36"/>
                </a:cxn>
                <a:cxn ang="0">
                  <a:pos x="12" y="42"/>
                </a:cxn>
                <a:cxn ang="0">
                  <a:pos x="16" y="54"/>
                </a:cxn>
                <a:cxn ang="0">
                  <a:pos x="16" y="58"/>
                </a:cxn>
                <a:cxn ang="0">
                  <a:pos x="16" y="66"/>
                </a:cxn>
                <a:cxn ang="0">
                  <a:pos x="16" y="72"/>
                </a:cxn>
                <a:cxn ang="0">
                  <a:pos x="14" y="74"/>
                </a:cxn>
                <a:cxn ang="0">
                  <a:pos x="14" y="78"/>
                </a:cxn>
                <a:cxn ang="0">
                  <a:pos x="16" y="82"/>
                </a:cxn>
                <a:cxn ang="0">
                  <a:pos x="26" y="84"/>
                </a:cxn>
                <a:cxn ang="0">
                  <a:pos x="42" y="78"/>
                </a:cxn>
                <a:cxn ang="0">
                  <a:pos x="62" y="66"/>
                </a:cxn>
                <a:cxn ang="0">
                  <a:pos x="68" y="56"/>
                </a:cxn>
                <a:cxn ang="0">
                  <a:pos x="70" y="50"/>
                </a:cxn>
                <a:cxn ang="0">
                  <a:pos x="68" y="46"/>
                </a:cxn>
                <a:cxn ang="0">
                  <a:pos x="64" y="38"/>
                </a:cxn>
                <a:cxn ang="0">
                  <a:pos x="62" y="32"/>
                </a:cxn>
              </a:cxnLst>
              <a:rect l="txL" t="txT" r="txR" b="txB"/>
              <a:pathLst>
                <a:path w="70" h="84">
                  <a:moveTo>
                    <a:pt x="62" y="30"/>
                  </a:moveTo>
                  <a:lnTo>
                    <a:pt x="58" y="30"/>
                  </a:lnTo>
                  <a:lnTo>
                    <a:pt x="56" y="28"/>
                  </a:lnTo>
                  <a:lnTo>
                    <a:pt x="54" y="26"/>
                  </a:lnTo>
                  <a:lnTo>
                    <a:pt x="54" y="24"/>
                  </a:lnTo>
                  <a:lnTo>
                    <a:pt x="54" y="20"/>
                  </a:lnTo>
                  <a:lnTo>
                    <a:pt x="52" y="18"/>
                  </a:lnTo>
                  <a:lnTo>
                    <a:pt x="52" y="18"/>
                  </a:lnTo>
                  <a:lnTo>
                    <a:pt x="52" y="18"/>
                  </a:lnTo>
                  <a:lnTo>
                    <a:pt x="50" y="20"/>
                  </a:lnTo>
                  <a:lnTo>
                    <a:pt x="48" y="22"/>
                  </a:lnTo>
                  <a:lnTo>
                    <a:pt x="46" y="22"/>
                  </a:lnTo>
                  <a:lnTo>
                    <a:pt x="44" y="20"/>
                  </a:lnTo>
                  <a:lnTo>
                    <a:pt x="42" y="18"/>
                  </a:lnTo>
                  <a:lnTo>
                    <a:pt x="40" y="18"/>
                  </a:lnTo>
                  <a:lnTo>
                    <a:pt x="38" y="14"/>
                  </a:lnTo>
                  <a:lnTo>
                    <a:pt x="38" y="12"/>
                  </a:lnTo>
                  <a:lnTo>
                    <a:pt x="40" y="8"/>
                  </a:lnTo>
                  <a:lnTo>
                    <a:pt x="50" y="2"/>
                  </a:lnTo>
                  <a:lnTo>
                    <a:pt x="38" y="0"/>
                  </a:lnTo>
                  <a:lnTo>
                    <a:pt x="30" y="6"/>
                  </a:lnTo>
                  <a:lnTo>
                    <a:pt x="30" y="14"/>
                  </a:lnTo>
                  <a:lnTo>
                    <a:pt x="32" y="14"/>
                  </a:lnTo>
                  <a:lnTo>
                    <a:pt x="32" y="16"/>
                  </a:lnTo>
                  <a:lnTo>
                    <a:pt x="30" y="18"/>
                  </a:lnTo>
                  <a:lnTo>
                    <a:pt x="28" y="22"/>
                  </a:lnTo>
                  <a:lnTo>
                    <a:pt x="24" y="24"/>
                  </a:lnTo>
                  <a:lnTo>
                    <a:pt x="20" y="26"/>
                  </a:lnTo>
                  <a:lnTo>
                    <a:pt x="8" y="22"/>
                  </a:lnTo>
                  <a:lnTo>
                    <a:pt x="2" y="24"/>
                  </a:lnTo>
                  <a:lnTo>
                    <a:pt x="2" y="24"/>
                  </a:lnTo>
                  <a:lnTo>
                    <a:pt x="0" y="26"/>
                  </a:lnTo>
                  <a:lnTo>
                    <a:pt x="0" y="30"/>
                  </a:lnTo>
                  <a:lnTo>
                    <a:pt x="0" y="32"/>
                  </a:lnTo>
                  <a:lnTo>
                    <a:pt x="2" y="36"/>
                  </a:lnTo>
                  <a:lnTo>
                    <a:pt x="4" y="36"/>
                  </a:lnTo>
                  <a:lnTo>
                    <a:pt x="4" y="36"/>
                  </a:lnTo>
                  <a:lnTo>
                    <a:pt x="6" y="36"/>
                  </a:lnTo>
                  <a:lnTo>
                    <a:pt x="10" y="38"/>
                  </a:lnTo>
                  <a:lnTo>
                    <a:pt x="12" y="42"/>
                  </a:lnTo>
                  <a:lnTo>
                    <a:pt x="14" y="46"/>
                  </a:lnTo>
                  <a:lnTo>
                    <a:pt x="16" y="54"/>
                  </a:lnTo>
                  <a:lnTo>
                    <a:pt x="16" y="54"/>
                  </a:lnTo>
                  <a:lnTo>
                    <a:pt x="16" y="58"/>
                  </a:lnTo>
                  <a:lnTo>
                    <a:pt x="16" y="62"/>
                  </a:lnTo>
                  <a:lnTo>
                    <a:pt x="16" y="66"/>
                  </a:lnTo>
                  <a:lnTo>
                    <a:pt x="16" y="70"/>
                  </a:lnTo>
                  <a:lnTo>
                    <a:pt x="16" y="72"/>
                  </a:lnTo>
                  <a:lnTo>
                    <a:pt x="14" y="74"/>
                  </a:lnTo>
                  <a:lnTo>
                    <a:pt x="14" y="74"/>
                  </a:lnTo>
                  <a:lnTo>
                    <a:pt x="14" y="76"/>
                  </a:lnTo>
                  <a:lnTo>
                    <a:pt x="14" y="78"/>
                  </a:lnTo>
                  <a:lnTo>
                    <a:pt x="14" y="80"/>
                  </a:lnTo>
                  <a:lnTo>
                    <a:pt x="16" y="82"/>
                  </a:lnTo>
                  <a:lnTo>
                    <a:pt x="20" y="84"/>
                  </a:lnTo>
                  <a:lnTo>
                    <a:pt x="26" y="84"/>
                  </a:lnTo>
                  <a:lnTo>
                    <a:pt x="30" y="82"/>
                  </a:lnTo>
                  <a:lnTo>
                    <a:pt x="42" y="78"/>
                  </a:lnTo>
                  <a:lnTo>
                    <a:pt x="54" y="72"/>
                  </a:lnTo>
                  <a:lnTo>
                    <a:pt x="62" y="66"/>
                  </a:lnTo>
                  <a:lnTo>
                    <a:pt x="66" y="62"/>
                  </a:lnTo>
                  <a:lnTo>
                    <a:pt x="68" y="56"/>
                  </a:lnTo>
                  <a:lnTo>
                    <a:pt x="70" y="52"/>
                  </a:lnTo>
                  <a:lnTo>
                    <a:pt x="70" y="50"/>
                  </a:lnTo>
                  <a:lnTo>
                    <a:pt x="68" y="48"/>
                  </a:lnTo>
                  <a:lnTo>
                    <a:pt x="68" y="46"/>
                  </a:lnTo>
                  <a:lnTo>
                    <a:pt x="66" y="42"/>
                  </a:lnTo>
                  <a:lnTo>
                    <a:pt x="64" y="38"/>
                  </a:lnTo>
                  <a:lnTo>
                    <a:pt x="64" y="34"/>
                  </a:lnTo>
                  <a:lnTo>
                    <a:pt x="62" y="32"/>
                  </a:lnTo>
                  <a:lnTo>
                    <a:pt x="62"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2" name="Freeform 46"/>
            <p:cNvSpPr/>
            <p:nvPr/>
          </p:nvSpPr>
          <p:spPr>
            <a:xfrm>
              <a:off x="834" y="1898"/>
              <a:ext cx="108" cy="200"/>
            </a:xfrm>
            <a:custGeom>
              <a:avLst/>
              <a:gdLst>
                <a:gd name="txL" fmla="*/ 0 w 108"/>
                <a:gd name="txT" fmla="*/ 0 h 200"/>
                <a:gd name="txR" fmla="*/ 108 w 108"/>
                <a:gd name="txB" fmla="*/ 200 h 200"/>
              </a:gdLst>
              <a:ahLst/>
              <a:cxnLst>
                <a:cxn ang="0">
                  <a:pos x="38" y="2"/>
                </a:cxn>
                <a:cxn ang="0">
                  <a:pos x="32" y="0"/>
                </a:cxn>
                <a:cxn ang="0">
                  <a:pos x="24" y="2"/>
                </a:cxn>
                <a:cxn ang="0">
                  <a:pos x="14" y="16"/>
                </a:cxn>
                <a:cxn ang="0">
                  <a:pos x="16" y="22"/>
                </a:cxn>
                <a:cxn ang="0">
                  <a:pos x="14" y="32"/>
                </a:cxn>
                <a:cxn ang="0">
                  <a:pos x="10" y="36"/>
                </a:cxn>
                <a:cxn ang="0">
                  <a:pos x="6" y="44"/>
                </a:cxn>
                <a:cxn ang="0">
                  <a:pos x="4" y="52"/>
                </a:cxn>
                <a:cxn ang="0">
                  <a:pos x="14" y="54"/>
                </a:cxn>
                <a:cxn ang="0">
                  <a:pos x="12" y="58"/>
                </a:cxn>
                <a:cxn ang="0">
                  <a:pos x="12" y="64"/>
                </a:cxn>
                <a:cxn ang="0">
                  <a:pos x="14" y="70"/>
                </a:cxn>
                <a:cxn ang="0">
                  <a:pos x="24" y="76"/>
                </a:cxn>
                <a:cxn ang="0">
                  <a:pos x="24" y="82"/>
                </a:cxn>
                <a:cxn ang="0">
                  <a:pos x="22" y="86"/>
                </a:cxn>
                <a:cxn ang="0">
                  <a:pos x="18" y="94"/>
                </a:cxn>
                <a:cxn ang="0">
                  <a:pos x="20" y="98"/>
                </a:cxn>
                <a:cxn ang="0">
                  <a:pos x="32" y="92"/>
                </a:cxn>
                <a:cxn ang="0">
                  <a:pos x="36" y="102"/>
                </a:cxn>
                <a:cxn ang="0">
                  <a:pos x="40" y="114"/>
                </a:cxn>
                <a:cxn ang="0">
                  <a:pos x="22" y="128"/>
                </a:cxn>
                <a:cxn ang="0">
                  <a:pos x="28" y="140"/>
                </a:cxn>
                <a:cxn ang="0">
                  <a:pos x="20" y="154"/>
                </a:cxn>
                <a:cxn ang="0">
                  <a:pos x="18" y="156"/>
                </a:cxn>
                <a:cxn ang="0">
                  <a:pos x="18" y="160"/>
                </a:cxn>
                <a:cxn ang="0">
                  <a:pos x="38" y="164"/>
                </a:cxn>
                <a:cxn ang="0">
                  <a:pos x="52" y="158"/>
                </a:cxn>
                <a:cxn ang="0">
                  <a:pos x="52" y="162"/>
                </a:cxn>
                <a:cxn ang="0">
                  <a:pos x="44" y="166"/>
                </a:cxn>
                <a:cxn ang="0">
                  <a:pos x="0" y="196"/>
                </a:cxn>
                <a:cxn ang="0">
                  <a:pos x="28" y="190"/>
                </a:cxn>
                <a:cxn ang="0">
                  <a:pos x="58" y="188"/>
                </a:cxn>
                <a:cxn ang="0">
                  <a:pos x="108" y="174"/>
                </a:cxn>
                <a:cxn ang="0">
                  <a:pos x="98" y="164"/>
                </a:cxn>
                <a:cxn ang="0">
                  <a:pos x="102" y="158"/>
                </a:cxn>
                <a:cxn ang="0">
                  <a:pos x="102" y="150"/>
                </a:cxn>
                <a:cxn ang="0">
                  <a:pos x="100" y="146"/>
                </a:cxn>
                <a:cxn ang="0">
                  <a:pos x="94" y="140"/>
                </a:cxn>
                <a:cxn ang="0">
                  <a:pos x="88" y="136"/>
                </a:cxn>
                <a:cxn ang="0">
                  <a:pos x="84" y="120"/>
                </a:cxn>
                <a:cxn ang="0">
                  <a:pos x="66" y="100"/>
                </a:cxn>
                <a:cxn ang="0">
                  <a:pos x="64" y="84"/>
                </a:cxn>
                <a:cxn ang="0">
                  <a:pos x="56" y="68"/>
                </a:cxn>
                <a:cxn ang="0">
                  <a:pos x="56" y="44"/>
                </a:cxn>
                <a:cxn ang="0">
                  <a:pos x="56" y="42"/>
                </a:cxn>
                <a:cxn ang="0">
                  <a:pos x="52" y="36"/>
                </a:cxn>
                <a:cxn ang="0">
                  <a:pos x="48" y="34"/>
                </a:cxn>
                <a:cxn ang="0">
                  <a:pos x="44" y="32"/>
                </a:cxn>
                <a:cxn ang="0">
                  <a:pos x="36" y="28"/>
                </a:cxn>
                <a:cxn ang="0">
                  <a:pos x="34" y="26"/>
                </a:cxn>
                <a:cxn ang="0">
                  <a:pos x="34" y="20"/>
                </a:cxn>
                <a:cxn ang="0">
                  <a:pos x="38" y="14"/>
                </a:cxn>
                <a:cxn ang="0">
                  <a:pos x="40" y="8"/>
                </a:cxn>
                <a:cxn ang="0">
                  <a:pos x="40" y="4"/>
                </a:cxn>
              </a:cxnLst>
              <a:rect l="txL" t="txT" r="txR" b="txB"/>
              <a:pathLst>
                <a:path w="108" h="200">
                  <a:moveTo>
                    <a:pt x="40" y="2"/>
                  </a:moveTo>
                  <a:lnTo>
                    <a:pt x="38" y="2"/>
                  </a:lnTo>
                  <a:lnTo>
                    <a:pt x="36" y="2"/>
                  </a:lnTo>
                  <a:lnTo>
                    <a:pt x="32" y="0"/>
                  </a:lnTo>
                  <a:lnTo>
                    <a:pt x="28" y="0"/>
                  </a:lnTo>
                  <a:lnTo>
                    <a:pt x="24" y="2"/>
                  </a:lnTo>
                  <a:lnTo>
                    <a:pt x="14" y="16"/>
                  </a:lnTo>
                  <a:lnTo>
                    <a:pt x="14" y="16"/>
                  </a:lnTo>
                  <a:lnTo>
                    <a:pt x="16" y="18"/>
                  </a:lnTo>
                  <a:lnTo>
                    <a:pt x="16" y="22"/>
                  </a:lnTo>
                  <a:lnTo>
                    <a:pt x="16" y="26"/>
                  </a:lnTo>
                  <a:lnTo>
                    <a:pt x="14" y="32"/>
                  </a:lnTo>
                  <a:lnTo>
                    <a:pt x="14" y="32"/>
                  </a:lnTo>
                  <a:lnTo>
                    <a:pt x="10" y="36"/>
                  </a:lnTo>
                  <a:lnTo>
                    <a:pt x="8" y="38"/>
                  </a:lnTo>
                  <a:lnTo>
                    <a:pt x="6" y="44"/>
                  </a:lnTo>
                  <a:lnTo>
                    <a:pt x="4" y="48"/>
                  </a:lnTo>
                  <a:lnTo>
                    <a:pt x="4" y="52"/>
                  </a:lnTo>
                  <a:lnTo>
                    <a:pt x="6" y="56"/>
                  </a:lnTo>
                  <a:lnTo>
                    <a:pt x="14" y="54"/>
                  </a:lnTo>
                  <a:lnTo>
                    <a:pt x="14" y="56"/>
                  </a:lnTo>
                  <a:lnTo>
                    <a:pt x="12" y="58"/>
                  </a:lnTo>
                  <a:lnTo>
                    <a:pt x="12" y="60"/>
                  </a:lnTo>
                  <a:lnTo>
                    <a:pt x="12" y="64"/>
                  </a:lnTo>
                  <a:lnTo>
                    <a:pt x="12" y="66"/>
                  </a:lnTo>
                  <a:lnTo>
                    <a:pt x="14" y="70"/>
                  </a:lnTo>
                  <a:lnTo>
                    <a:pt x="16" y="72"/>
                  </a:lnTo>
                  <a:lnTo>
                    <a:pt x="24" y="76"/>
                  </a:lnTo>
                  <a:lnTo>
                    <a:pt x="24" y="80"/>
                  </a:lnTo>
                  <a:lnTo>
                    <a:pt x="24" y="82"/>
                  </a:lnTo>
                  <a:lnTo>
                    <a:pt x="22" y="84"/>
                  </a:lnTo>
                  <a:lnTo>
                    <a:pt x="22" y="86"/>
                  </a:lnTo>
                  <a:lnTo>
                    <a:pt x="20" y="90"/>
                  </a:lnTo>
                  <a:lnTo>
                    <a:pt x="18" y="94"/>
                  </a:lnTo>
                  <a:lnTo>
                    <a:pt x="18" y="96"/>
                  </a:lnTo>
                  <a:lnTo>
                    <a:pt x="20" y="98"/>
                  </a:lnTo>
                  <a:lnTo>
                    <a:pt x="22" y="100"/>
                  </a:lnTo>
                  <a:lnTo>
                    <a:pt x="32" y="92"/>
                  </a:lnTo>
                  <a:lnTo>
                    <a:pt x="44" y="94"/>
                  </a:lnTo>
                  <a:lnTo>
                    <a:pt x="36" y="102"/>
                  </a:lnTo>
                  <a:lnTo>
                    <a:pt x="34" y="114"/>
                  </a:lnTo>
                  <a:lnTo>
                    <a:pt x="40" y="114"/>
                  </a:lnTo>
                  <a:lnTo>
                    <a:pt x="40" y="128"/>
                  </a:lnTo>
                  <a:lnTo>
                    <a:pt x="22" y="128"/>
                  </a:lnTo>
                  <a:lnTo>
                    <a:pt x="22" y="138"/>
                  </a:lnTo>
                  <a:lnTo>
                    <a:pt x="28" y="140"/>
                  </a:lnTo>
                  <a:lnTo>
                    <a:pt x="20" y="152"/>
                  </a:lnTo>
                  <a:lnTo>
                    <a:pt x="20" y="154"/>
                  </a:lnTo>
                  <a:lnTo>
                    <a:pt x="18" y="154"/>
                  </a:lnTo>
                  <a:lnTo>
                    <a:pt x="18" y="156"/>
                  </a:lnTo>
                  <a:lnTo>
                    <a:pt x="18" y="158"/>
                  </a:lnTo>
                  <a:lnTo>
                    <a:pt x="18" y="160"/>
                  </a:lnTo>
                  <a:lnTo>
                    <a:pt x="20" y="160"/>
                  </a:lnTo>
                  <a:lnTo>
                    <a:pt x="38" y="164"/>
                  </a:lnTo>
                  <a:lnTo>
                    <a:pt x="48" y="160"/>
                  </a:lnTo>
                  <a:lnTo>
                    <a:pt x="52" y="158"/>
                  </a:lnTo>
                  <a:lnTo>
                    <a:pt x="52" y="160"/>
                  </a:lnTo>
                  <a:lnTo>
                    <a:pt x="52" y="162"/>
                  </a:lnTo>
                  <a:lnTo>
                    <a:pt x="48" y="164"/>
                  </a:lnTo>
                  <a:lnTo>
                    <a:pt x="44" y="166"/>
                  </a:lnTo>
                  <a:lnTo>
                    <a:pt x="20" y="176"/>
                  </a:lnTo>
                  <a:lnTo>
                    <a:pt x="0" y="196"/>
                  </a:lnTo>
                  <a:lnTo>
                    <a:pt x="10" y="200"/>
                  </a:lnTo>
                  <a:lnTo>
                    <a:pt x="28" y="190"/>
                  </a:lnTo>
                  <a:lnTo>
                    <a:pt x="36" y="188"/>
                  </a:lnTo>
                  <a:lnTo>
                    <a:pt x="58" y="188"/>
                  </a:lnTo>
                  <a:lnTo>
                    <a:pt x="84" y="182"/>
                  </a:lnTo>
                  <a:lnTo>
                    <a:pt x="108" y="174"/>
                  </a:lnTo>
                  <a:lnTo>
                    <a:pt x="96" y="164"/>
                  </a:lnTo>
                  <a:lnTo>
                    <a:pt x="98" y="164"/>
                  </a:lnTo>
                  <a:lnTo>
                    <a:pt x="100" y="162"/>
                  </a:lnTo>
                  <a:lnTo>
                    <a:pt x="102" y="158"/>
                  </a:lnTo>
                  <a:lnTo>
                    <a:pt x="102" y="154"/>
                  </a:lnTo>
                  <a:lnTo>
                    <a:pt x="102" y="150"/>
                  </a:lnTo>
                  <a:lnTo>
                    <a:pt x="102" y="148"/>
                  </a:lnTo>
                  <a:lnTo>
                    <a:pt x="100" y="146"/>
                  </a:lnTo>
                  <a:lnTo>
                    <a:pt x="98" y="142"/>
                  </a:lnTo>
                  <a:lnTo>
                    <a:pt x="94" y="140"/>
                  </a:lnTo>
                  <a:lnTo>
                    <a:pt x="90" y="138"/>
                  </a:lnTo>
                  <a:lnTo>
                    <a:pt x="88" y="136"/>
                  </a:lnTo>
                  <a:lnTo>
                    <a:pt x="86" y="132"/>
                  </a:lnTo>
                  <a:lnTo>
                    <a:pt x="84" y="120"/>
                  </a:lnTo>
                  <a:lnTo>
                    <a:pt x="78" y="108"/>
                  </a:lnTo>
                  <a:lnTo>
                    <a:pt x="66" y="100"/>
                  </a:lnTo>
                  <a:lnTo>
                    <a:pt x="66" y="94"/>
                  </a:lnTo>
                  <a:lnTo>
                    <a:pt x="64" y="84"/>
                  </a:lnTo>
                  <a:lnTo>
                    <a:pt x="60" y="72"/>
                  </a:lnTo>
                  <a:lnTo>
                    <a:pt x="56" y="68"/>
                  </a:lnTo>
                  <a:lnTo>
                    <a:pt x="48" y="62"/>
                  </a:lnTo>
                  <a:lnTo>
                    <a:pt x="56" y="44"/>
                  </a:lnTo>
                  <a:lnTo>
                    <a:pt x="56" y="44"/>
                  </a:lnTo>
                  <a:lnTo>
                    <a:pt x="56" y="42"/>
                  </a:lnTo>
                  <a:lnTo>
                    <a:pt x="54" y="38"/>
                  </a:lnTo>
                  <a:lnTo>
                    <a:pt x="52" y="36"/>
                  </a:lnTo>
                  <a:lnTo>
                    <a:pt x="52" y="34"/>
                  </a:lnTo>
                  <a:lnTo>
                    <a:pt x="48" y="34"/>
                  </a:lnTo>
                  <a:lnTo>
                    <a:pt x="46" y="32"/>
                  </a:lnTo>
                  <a:lnTo>
                    <a:pt x="44" y="32"/>
                  </a:lnTo>
                  <a:lnTo>
                    <a:pt x="44" y="30"/>
                  </a:lnTo>
                  <a:lnTo>
                    <a:pt x="36" y="28"/>
                  </a:lnTo>
                  <a:lnTo>
                    <a:pt x="34" y="28"/>
                  </a:lnTo>
                  <a:lnTo>
                    <a:pt x="34" y="26"/>
                  </a:lnTo>
                  <a:lnTo>
                    <a:pt x="34" y="22"/>
                  </a:lnTo>
                  <a:lnTo>
                    <a:pt x="34" y="20"/>
                  </a:lnTo>
                  <a:lnTo>
                    <a:pt x="36" y="16"/>
                  </a:lnTo>
                  <a:lnTo>
                    <a:pt x="38" y="14"/>
                  </a:lnTo>
                  <a:lnTo>
                    <a:pt x="40" y="12"/>
                  </a:lnTo>
                  <a:lnTo>
                    <a:pt x="40" y="8"/>
                  </a:lnTo>
                  <a:lnTo>
                    <a:pt x="42" y="6"/>
                  </a:lnTo>
                  <a:lnTo>
                    <a:pt x="40" y="4"/>
                  </a:lnTo>
                  <a:lnTo>
                    <a:pt x="4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3" name="Freeform 47"/>
            <p:cNvSpPr/>
            <p:nvPr/>
          </p:nvSpPr>
          <p:spPr>
            <a:xfrm>
              <a:off x="812" y="1980"/>
              <a:ext cx="36" cy="32"/>
            </a:xfrm>
            <a:custGeom>
              <a:avLst/>
              <a:gdLst>
                <a:gd name="txL" fmla="*/ 0 w 36"/>
                <a:gd name="txT" fmla="*/ 0 h 32"/>
                <a:gd name="txR" fmla="*/ 36 w 36"/>
                <a:gd name="txB" fmla="*/ 32 h 32"/>
              </a:gdLst>
              <a:ahLst/>
              <a:cxnLst>
                <a:cxn ang="0">
                  <a:pos x="16" y="0"/>
                </a:cxn>
                <a:cxn ang="0">
                  <a:pos x="16" y="0"/>
                </a:cxn>
                <a:cxn ang="0">
                  <a:pos x="18" y="0"/>
                </a:cxn>
                <a:cxn ang="0">
                  <a:pos x="20" y="0"/>
                </a:cxn>
                <a:cxn ang="0">
                  <a:pos x="24" y="0"/>
                </a:cxn>
                <a:cxn ang="0">
                  <a:pos x="28" y="0"/>
                </a:cxn>
                <a:cxn ang="0">
                  <a:pos x="30" y="2"/>
                </a:cxn>
                <a:cxn ang="0">
                  <a:pos x="32" y="6"/>
                </a:cxn>
                <a:cxn ang="0">
                  <a:pos x="32" y="6"/>
                </a:cxn>
                <a:cxn ang="0">
                  <a:pos x="34" y="8"/>
                </a:cxn>
                <a:cxn ang="0">
                  <a:pos x="36" y="12"/>
                </a:cxn>
                <a:cxn ang="0">
                  <a:pos x="36" y="16"/>
                </a:cxn>
                <a:cxn ang="0">
                  <a:pos x="36" y="22"/>
                </a:cxn>
                <a:cxn ang="0">
                  <a:pos x="32" y="28"/>
                </a:cxn>
                <a:cxn ang="0">
                  <a:pos x="32" y="28"/>
                </a:cxn>
                <a:cxn ang="0">
                  <a:pos x="30" y="30"/>
                </a:cxn>
                <a:cxn ang="0">
                  <a:pos x="28" y="32"/>
                </a:cxn>
                <a:cxn ang="0">
                  <a:pos x="26" y="30"/>
                </a:cxn>
                <a:cxn ang="0">
                  <a:pos x="24" y="30"/>
                </a:cxn>
                <a:cxn ang="0">
                  <a:pos x="20" y="30"/>
                </a:cxn>
                <a:cxn ang="0">
                  <a:pos x="18" y="28"/>
                </a:cxn>
                <a:cxn ang="0">
                  <a:pos x="16" y="26"/>
                </a:cxn>
                <a:cxn ang="0">
                  <a:pos x="16" y="24"/>
                </a:cxn>
                <a:cxn ang="0">
                  <a:pos x="16" y="20"/>
                </a:cxn>
                <a:cxn ang="0">
                  <a:pos x="14" y="18"/>
                </a:cxn>
                <a:cxn ang="0">
                  <a:pos x="14" y="18"/>
                </a:cxn>
                <a:cxn ang="0">
                  <a:pos x="14" y="18"/>
                </a:cxn>
                <a:cxn ang="0">
                  <a:pos x="12" y="20"/>
                </a:cxn>
                <a:cxn ang="0">
                  <a:pos x="10" y="22"/>
                </a:cxn>
                <a:cxn ang="0">
                  <a:pos x="8" y="22"/>
                </a:cxn>
                <a:cxn ang="0">
                  <a:pos x="6" y="20"/>
                </a:cxn>
                <a:cxn ang="0">
                  <a:pos x="4" y="18"/>
                </a:cxn>
                <a:cxn ang="0">
                  <a:pos x="2" y="18"/>
                </a:cxn>
                <a:cxn ang="0">
                  <a:pos x="0" y="14"/>
                </a:cxn>
                <a:cxn ang="0">
                  <a:pos x="0" y="12"/>
                </a:cxn>
                <a:cxn ang="0">
                  <a:pos x="2" y="8"/>
                </a:cxn>
                <a:cxn ang="0">
                  <a:pos x="16" y="0"/>
                </a:cxn>
              </a:cxnLst>
              <a:rect l="txL" t="txT" r="txR" b="txB"/>
              <a:pathLst>
                <a:path w="36" h="32">
                  <a:moveTo>
                    <a:pt x="16" y="0"/>
                  </a:moveTo>
                  <a:lnTo>
                    <a:pt x="16" y="0"/>
                  </a:lnTo>
                  <a:lnTo>
                    <a:pt x="18" y="0"/>
                  </a:lnTo>
                  <a:lnTo>
                    <a:pt x="20" y="0"/>
                  </a:lnTo>
                  <a:lnTo>
                    <a:pt x="24" y="0"/>
                  </a:lnTo>
                  <a:lnTo>
                    <a:pt x="28" y="0"/>
                  </a:lnTo>
                  <a:lnTo>
                    <a:pt x="30" y="2"/>
                  </a:lnTo>
                  <a:lnTo>
                    <a:pt x="32" y="6"/>
                  </a:lnTo>
                  <a:lnTo>
                    <a:pt x="32" y="6"/>
                  </a:lnTo>
                  <a:lnTo>
                    <a:pt x="34" y="8"/>
                  </a:lnTo>
                  <a:lnTo>
                    <a:pt x="36" y="12"/>
                  </a:lnTo>
                  <a:lnTo>
                    <a:pt x="36" y="16"/>
                  </a:lnTo>
                  <a:lnTo>
                    <a:pt x="36" y="22"/>
                  </a:lnTo>
                  <a:lnTo>
                    <a:pt x="32" y="28"/>
                  </a:lnTo>
                  <a:lnTo>
                    <a:pt x="32" y="28"/>
                  </a:lnTo>
                  <a:lnTo>
                    <a:pt x="30" y="30"/>
                  </a:lnTo>
                  <a:lnTo>
                    <a:pt x="28" y="32"/>
                  </a:lnTo>
                  <a:lnTo>
                    <a:pt x="26" y="30"/>
                  </a:lnTo>
                  <a:lnTo>
                    <a:pt x="24" y="30"/>
                  </a:lnTo>
                  <a:lnTo>
                    <a:pt x="20" y="30"/>
                  </a:lnTo>
                  <a:lnTo>
                    <a:pt x="18" y="28"/>
                  </a:lnTo>
                  <a:lnTo>
                    <a:pt x="16" y="26"/>
                  </a:lnTo>
                  <a:lnTo>
                    <a:pt x="16" y="24"/>
                  </a:lnTo>
                  <a:lnTo>
                    <a:pt x="16" y="20"/>
                  </a:lnTo>
                  <a:lnTo>
                    <a:pt x="14" y="18"/>
                  </a:lnTo>
                  <a:lnTo>
                    <a:pt x="14" y="18"/>
                  </a:lnTo>
                  <a:lnTo>
                    <a:pt x="14" y="18"/>
                  </a:lnTo>
                  <a:lnTo>
                    <a:pt x="12" y="20"/>
                  </a:lnTo>
                  <a:lnTo>
                    <a:pt x="10" y="22"/>
                  </a:lnTo>
                  <a:lnTo>
                    <a:pt x="8" y="22"/>
                  </a:lnTo>
                  <a:lnTo>
                    <a:pt x="6" y="20"/>
                  </a:lnTo>
                  <a:lnTo>
                    <a:pt x="4" y="18"/>
                  </a:lnTo>
                  <a:lnTo>
                    <a:pt x="2" y="18"/>
                  </a:lnTo>
                  <a:lnTo>
                    <a:pt x="0" y="14"/>
                  </a:lnTo>
                  <a:lnTo>
                    <a:pt x="0" y="12"/>
                  </a:lnTo>
                  <a:lnTo>
                    <a:pt x="2" y="8"/>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4" name="Freeform 48"/>
            <p:cNvSpPr/>
            <p:nvPr/>
          </p:nvSpPr>
          <p:spPr>
            <a:xfrm>
              <a:off x="1016" y="1928"/>
              <a:ext cx="36" cy="62"/>
            </a:xfrm>
            <a:custGeom>
              <a:avLst/>
              <a:gdLst>
                <a:gd name="txL" fmla="*/ 0 w 36"/>
                <a:gd name="txT" fmla="*/ 0 h 62"/>
                <a:gd name="txR" fmla="*/ 36 w 36"/>
                <a:gd name="txB" fmla="*/ 62 h 62"/>
              </a:gdLst>
              <a:ahLst/>
              <a:cxnLst>
                <a:cxn ang="0">
                  <a:pos x="30" y="58"/>
                </a:cxn>
                <a:cxn ang="0">
                  <a:pos x="30" y="46"/>
                </a:cxn>
                <a:cxn ang="0">
                  <a:pos x="30" y="44"/>
                </a:cxn>
                <a:cxn ang="0">
                  <a:pos x="30" y="42"/>
                </a:cxn>
                <a:cxn ang="0">
                  <a:pos x="28" y="38"/>
                </a:cxn>
                <a:cxn ang="0">
                  <a:pos x="30" y="36"/>
                </a:cxn>
                <a:cxn ang="0">
                  <a:pos x="30" y="32"/>
                </a:cxn>
                <a:cxn ang="0">
                  <a:pos x="32" y="30"/>
                </a:cxn>
                <a:cxn ang="0">
                  <a:pos x="36" y="28"/>
                </a:cxn>
                <a:cxn ang="0">
                  <a:pos x="36" y="28"/>
                </a:cxn>
                <a:cxn ang="0">
                  <a:pos x="36" y="24"/>
                </a:cxn>
                <a:cxn ang="0">
                  <a:pos x="34" y="22"/>
                </a:cxn>
                <a:cxn ang="0">
                  <a:pos x="34" y="18"/>
                </a:cxn>
                <a:cxn ang="0">
                  <a:pos x="32" y="16"/>
                </a:cxn>
                <a:cxn ang="0">
                  <a:pos x="32" y="16"/>
                </a:cxn>
                <a:cxn ang="0">
                  <a:pos x="30" y="12"/>
                </a:cxn>
                <a:cxn ang="0">
                  <a:pos x="30" y="8"/>
                </a:cxn>
                <a:cxn ang="0">
                  <a:pos x="30" y="4"/>
                </a:cxn>
                <a:cxn ang="0">
                  <a:pos x="28" y="0"/>
                </a:cxn>
                <a:cxn ang="0">
                  <a:pos x="28" y="0"/>
                </a:cxn>
                <a:cxn ang="0">
                  <a:pos x="24" y="0"/>
                </a:cxn>
                <a:cxn ang="0">
                  <a:pos x="2" y="20"/>
                </a:cxn>
                <a:cxn ang="0">
                  <a:pos x="2" y="22"/>
                </a:cxn>
                <a:cxn ang="0">
                  <a:pos x="0" y="26"/>
                </a:cxn>
                <a:cxn ang="0">
                  <a:pos x="0" y="32"/>
                </a:cxn>
                <a:cxn ang="0">
                  <a:pos x="0" y="36"/>
                </a:cxn>
                <a:cxn ang="0">
                  <a:pos x="2" y="40"/>
                </a:cxn>
                <a:cxn ang="0">
                  <a:pos x="2" y="44"/>
                </a:cxn>
                <a:cxn ang="0">
                  <a:pos x="2" y="46"/>
                </a:cxn>
                <a:cxn ang="0">
                  <a:pos x="10" y="54"/>
                </a:cxn>
                <a:cxn ang="0">
                  <a:pos x="10" y="62"/>
                </a:cxn>
                <a:cxn ang="0">
                  <a:pos x="30" y="58"/>
                </a:cxn>
              </a:cxnLst>
              <a:rect l="txL" t="txT" r="txR" b="txB"/>
              <a:pathLst>
                <a:path w="36" h="62">
                  <a:moveTo>
                    <a:pt x="30" y="58"/>
                  </a:moveTo>
                  <a:lnTo>
                    <a:pt x="30" y="46"/>
                  </a:lnTo>
                  <a:lnTo>
                    <a:pt x="30" y="44"/>
                  </a:lnTo>
                  <a:lnTo>
                    <a:pt x="30" y="42"/>
                  </a:lnTo>
                  <a:lnTo>
                    <a:pt x="28" y="38"/>
                  </a:lnTo>
                  <a:lnTo>
                    <a:pt x="30" y="36"/>
                  </a:lnTo>
                  <a:lnTo>
                    <a:pt x="30" y="32"/>
                  </a:lnTo>
                  <a:lnTo>
                    <a:pt x="32" y="30"/>
                  </a:lnTo>
                  <a:lnTo>
                    <a:pt x="36" y="28"/>
                  </a:lnTo>
                  <a:lnTo>
                    <a:pt x="36" y="28"/>
                  </a:lnTo>
                  <a:lnTo>
                    <a:pt x="36" y="24"/>
                  </a:lnTo>
                  <a:lnTo>
                    <a:pt x="34" y="22"/>
                  </a:lnTo>
                  <a:lnTo>
                    <a:pt x="34" y="18"/>
                  </a:lnTo>
                  <a:lnTo>
                    <a:pt x="32" y="16"/>
                  </a:lnTo>
                  <a:lnTo>
                    <a:pt x="32" y="16"/>
                  </a:lnTo>
                  <a:lnTo>
                    <a:pt x="30" y="12"/>
                  </a:lnTo>
                  <a:lnTo>
                    <a:pt x="30" y="8"/>
                  </a:lnTo>
                  <a:lnTo>
                    <a:pt x="30" y="4"/>
                  </a:lnTo>
                  <a:lnTo>
                    <a:pt x="28" y="0"/>
                  </a:lnTo>
                  <a:lnTo>
                    <a:pt x="28" y="0"/>
                  </a:lnTo>
                  <a:lnTo>
                    <a:pt x="24" y="0"/>
                  </a:lnTo>
                  <a:lnTo>
                    <a:pt x="2" y="20"/>
                  </a:lnTo>
                  <a:lnTo>
                    <a:pt x="2" y="22"/>
                  </a:lnTo>
                  <a:lnTo>
                    <a:pt x="0" y="26"/>
                  </a:lnTo>
                  <a:lnTo>
                    <a:pt x="0" y="32"/>
                  </a:lnTo>
                  <a:lnTo>
                    <a:pt x="0" y="36"/>
                  </a:lnTo>
                  <a:lnTo>
                    <a:pt x="2" y="40"/>
                  </a:lnTo>
                  <a:lnTo>
                    <a:pt x="2" y="44"/>
                  </a:lnTo>
                  <a:lnTo>
                    <a:pt x="2" y="46"/>
                  </a:lnTo>
                  <a:lnTo>
                    <a:pt x="10" y="54"/>
                  </a:lnTo>
                  <a:lnTo>
                    <a:pt x="10" y="62"/>
                  </a:lnTo>
                  <a:lnTo>
                    <a:pt x="30" y="5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5" name="Freeform 49"/>
            <p:cNvSpPr/>
            <p:nvPr/>
          </p:nvSpPr>
          <p:spPr>
            <a:xfrm>
              <a:off x="1066" y="1590"/>
              <a:ext cx="168" cy="390"/>
            </a:xfrm>
            <a:custGeom>
              <a:avLst/>
              <a:gdLst>
                <a:gd name="txL" fmla="*/ 0 w 168"/>
                <a:gd name="txT" fmla="*/ 0 h 390"/>
                <a:gd name="txR" fmla="*/ 168 w 168"/>
                <a:gd name="txB" fmla="*/ 390 h 390"/>
              </a:gdLst>
              <a:ahLst/>
              <a:cxnLst>
                <a:cxn ang="0">
                  <a:pos x="0" y="286"/>
                </a:cxn>
                <a:cxn ang="0">
                  <a:pos x="0" y="300"/>
                </a:cxn>
                <a:cxn ang="0">
                  <a:pos x="0" y="312"/>
                </a:cxn>
                <a:cxn ang="0">
                  <a:pos x="0" y="322"/>
                </a:cxn>
                <a:cxn ang="0">
                  <a:pos x="16" y="388"/>
                </a:cxn>
                <a:cxn ang="0">
                  <a:pos x="38" y="382"/>
                </a:cxn>
                <a:cxn ang="0">
                  <a:pos x="50" y="372"/>
                </a:cxn>
                <a:cxn ang="0">
                  <a:pos x="60" y="360"/>
                </a:cxn>
                <a:cxn ang="0">
                  <a:pos x="66" y="328"/>
                </a:cxn>
                <a:cxn ang="0">
                  <a:pos x="88" y="296"/>
                </a:cxn>
                <a:cxn ang="0">
                  <a:pos x="94" y="282"/>
                </a:cxn>
                <a:cxn ang="0">
                  <a:pos x="92" y="272"/>
                </a:cxn>
                <a:cxn ang="0">
                  <a:pos x="82" y="264"/>
                </a:cxn>
                <a:cxn ang="0">
                  <a:pos x="76" y="262"/>
                </a:cxn>
                <a:cxn ang="0">
                  <a:pos x="78" y="230"/>
                </a:cxn>
                <a:cxn ang="0">
                  <a:pos x="78" y="232"/>
                </a:cxn>
                <a:cxn ang="0">
                  <a:pos x="80" y="218"/>
                </a:cxn>
                <a:cxn ang="0">
                  <a:pos x="86" y="204"/>
                </a:cxn>
                <a:cxn ang="0">
                  <a:pos x="94" y="194"/>
                </a:cxn>
                <a:cxn ang="0">
                  <a:pos x="106" y="184"/>
                </a:cxn>
                <a:cxn ang="0">
                  <a:pos x="116" y="176"/>
                </a:cxn>
                <a:cxn ang="0">
                  <a:pos x="122" y="158"/>
                </a:cxn>
                <a:cxn ang="0">
                  <a:pos x="122" y="140"/>
                </a:cxn>
                <a:cxn ang="0">
                  <a:pos x="156" y="118"/>
                </a:cxn>
                <a:cxn ang="0">
                  <a:pos x="168" y="118"/>
                </a:cxn>
                <a:cxn ang="0">
                  <a:pos x="162" y="106"/>
                </a:cxn>
                <a:cxn ang="0">
                  <a:pos x="152" y="80"/>
                </a:cxn>
                <a:cxn ang="0">
                  <a:pos x="152" y="72"/>
                </a:cxn>
                <a:cxn ang="0">
                  <a:pos x="156" y="68"/>
                </a:cxn>
                <a:cxn ang="0">
                  <a:pos x="156" y="56"/>
                </a:cxn>
                <a:cxn ang="0">
                  <a:pos x="140" y="38"/>
                </a:cxn>
                <a:cxn ang="0">
                  <a:pos x="130" y="24"/>
                </a:cxn>
                <a:cxn ang="0">
                  <a:pos x="122" y="20"/>
                </a:cxn>
                <a:cxn ang="0">
                  <a:pos x="114" y="4"/>
                </a:cxn>
                <a:cxn ang="0">
                  <a:pos x="102" y="14"/>
                </a:cxn>
                <a:cxn ang="0">
                  <a:pos x="92" y="24"/>
                </a:cxn>
                <a:cxn ang="0">
                  <a:pos x="86" y="32"/>
                </a:cxn>
                <a:cxn ang="0">
                  <a:pos x="80" y="44"/>
                </a:cxn>
                <a:cxn ang="0">
                  <a:pos x="76" y="56"/>
                </a:cxn>
                <a:cxn ang="0">
                  <a:pos x="70" y="82"/>
                </a:cxn>
                <a:cxn ang="0">
                  <a:pos x="64" y="92"/>
                </a:cxn>
                <a:cxn ang="0">
                  <a:pos x="54" y="104"/>
                </a:cxn>
                <a:cxn ang="0">
                  <a:pos x="46" y="122"/>
                </a:cxn>
                <a:cxn ang="0">
                  <a:pos x="12" y="178"/>
                </a:cxn>
                <a:cxn ang="0">
                  <a:pos x="14" y="260"/>
                </a:cxn>
                <a:cxn ang="0">
                  <a:pos x="14" y="266"/>
                </a:cxn>
                <a:cxn ang="0">
                  <a:pos x="8" y="278"/>
                </a:cxn>
              </a:cxnLst>
              <a:rect l="txL" t="txT" r="txR" b="txB"/>
              <a:pathLst>
                <a:path w="168" h="390">
                  <a:moveTo>
                    <a:pt x="0" y="280"/>
                  </a:moveTo>
                  <a:lnTo>
                    <a:pt x="0" y="282"/>
                  </a:lnTo>
                  <a:lnTo>
                    <a:pt x="0" y="286"/>
                  </a:lnTo>
                  <a:lnTo>
                    <a:pt x="0" y="292"/>
                  </a:lnTo>
                  <a:lnTo>
                    <a:pt x="0" y="296"/>
                  </a:lnTo>
                  <a:lnTo>
                    <a:pt x="0" y="300"/>
                  </a:lnTo>
                  <a:lnTo>
                    <a:pt x="0" y="302"/>
                  </a:lnTo>
                  <a:lnTo>
                    <a:pt x="0" y="308"/>
                  </a:lnTo>
                  <a:lnTo>
                    <a:pt x="0" y="312"/>
                  </a:lnTo>
                  <a:lnTo>
                    <a:pt x="0" y="318"/>
                  </a:lnTo>
                  <a:lnTo>
                    <a:pt x="0" y="322"/>
                  </a:lnTo>
                  <a:lnTo>
                    <a:pt x="0" y="322"/>
                  </a:lnTo>
                  <a:lnTo>
                    <a:pt x="0" y="350"/>
                  </a:lnTo>
                  <a:lnTo>
                    <a:pt x="12" y="368"/>
                  </a:lnTo>
                  <a:lnTo>
                    <a:pt x="16" y="388"/>
                  </a:lnTo>
                  <a:lnTo>
                    <a:pt x="24" y="390"/>
                  </a:lnTo>
                  <a:lnTo>
                    <a:pt x="36" y="386"/>
                  </a:lnTo>
                  <a:lnTo>
                    <a:pt x="38" y="382"/>
                  </a:lnTo>
                  <a:lnTo>
                    <a:pt x="42" y="378"/>
                  </a:lnTo>
                  <a:lnTo>
                    <a:pt x="46" y="374"/>
                  </a:lnTo>
                  <a:lnTo>
                    <a:pt x="50" y="372"/>
                  </a:lnTo>
                  <a:lnTo>
                    <a:pt x="54" y="372"/>
                  </a:lnTo>
                  <a:lnTo>
                    <a:pt x="54" y="370"/>
                  </a:lnTo>
                  <a:lnTo>
                    <a:pt x="60" y="360"/>
                  </a:lnTo>
                  <a:lnTo>
                    <a:pt x="64" y="346"/>
                  </a:lnTo>
                  <a:lnTo>
                    <a:pt x="66" y="334"/>
                  </a:lnTo>
                  <a:lnTo>
                    <a:pt x="66" y="328"/>
                  </a:lnTo>
                  <a:lnTo>
                    <a:pt x="66" y="320"/>
                  </a:lnTo>
                  <a:lnTo>
                    <a:pt x="84" y="300"/>
                  </a:lnTo>
                  <a:lnTo>
                    <a:pt x="88" y="296"/>
                  </a:lnTo>
                  <a:lnTo>
                    <a:pt x="92" y="290"/>
                  </a:lnTo>
                  <a:lnTo>
                    <a:pt x="92" y="286"/>
                  </a:lnTo>
                  <a:lnTo>
                    <a:pt x="94" y="282"/>
                  </a:lnTo>
                  <a:lnTo>
                    <a:pt x="94" y="278"/>
                  </a:lnTo>
                  <a:lnTo>
                    <a:pt x="92" y="278"/>
                  </a:lnTo>
                  <a:lnTo>
                    <a:pt x="92" y="272"/>
                  </a:lnTo>
                  <a:lnTo>
                    <a:pt x="90" y="268"/>
                  </a:lnTo>
                  <a:lnTo>
                    <a:pt x="86" y="266"/>
                  </a:lnTo>
                  <a:lnTo>
                    <a:pt x="82" y="264"/>
                  </a:lnTo>
                  <a:lnTo>
                    <a:pt x="80" y="264"/>
                  </a:lnTo>
                  <a:lnTo>
                    <a:pt x="78" y="262"/>
                  </a:lnTo>
                  <a:lnTo>
                    <a:pt x="76" y="262"/>
                  </a:lnTo>
                  <a:lnTo>
                    <a:pt x="78" y="228"/>
                  </a:lnTo>
                  <a:lnTo>
                    <a:pt x="78" y="230"/>
                  </a:lnTo>
                  <a:lnTo>
                    <a:pt x="78" y="230"/>
                  </a:lnTo>
                  <a:lnTo>
                    <a:pt x="78" y="232"/>
                  </a:lnTo>
                  <a:lnTo>
                    <a:pt x="78" y="232"/>
                  </a:lnTo>
                  <a:lnTo>
                    <a:pt x="78" y="232"/>
                  </a:lnTo>
                  <a:lnTo>
                    <a:pt x="78" y="230"/>
                  </a:lnTo>
                  <a:lnTo>
                    <a:pt x="80" y="226"/>
                  </a:lnTo>
                  <a:lnTo>
                    <a:pt x="80" y="218"/>
                  </a:lnTo>
                  <a:lnTo>
                    <a:pt x="82" y="212"/>
                  </a:lnTo>
                  <a:lnTo>
                    <a:pt x="84" y="208"/>
                  </a:lnTo>
                  <a:lnTo>
                    <a:pt x="86" y="204"/>
                  </a:lnTo>
                  <a:lnTo>
                    <a:pt x="88" y="200"/>
                  </a:lnTo>
                  <a:lnTo>
                    <a:pt x="90" y="196"/>
                  </a:lnTo>
                  <a:lnTo>
                    <a:pt x="94" y="194"/>
                  </a:lnTo>
                  <a:lnTo>
                    <a:pt x="98" y="190"/>
                  </a:lnTo>
                  <a:lnTo>
                    <a:pt x="104" y="188"/>
                  </a:lnTo>
                  <a:lnTo>
                    <a:pt x="106" y="184"/>
                  </a:lnTo>
                  <a:lnTo>
                    <a:pt x="110" y="184"/>
                  </a:lnTo>
                  <a:lnTo>
                    <a:pt x="110" y="182"/>
                  </a:lnTo>
                  <a:lnTo>
                    <a:pt x="116" y="176"/>
                  </a:lnTo>
                  <a:lnTo>
                    <a:pt x="120" y="170"/>
                  </a:lnTo>
                  <a:lnTo>
                    <a:pt x="122" y="164"/>
                  </a:lnTo>
                  <a:lnTo>
                    <a:pt x="122" y="158"/>
                  </a:lnTo>
                  <a:lnTo>
                    <a:pt x="122" y="156"/>
                  </a:lnTo>
                  <a:lnTo>
                    <a:pt x="122" y="154"/>
                  </a:lnTo>
                  <a:lnTo>
                    <a:pt x="122" y="140"/>
                  </a:lnTo>
                  <a:lnTo>
                    <a:pt x="134" y="130"/>
                  </a:lnTo>
                  <a:lnTo>
                    <a:pt x="144" y="120"/>
                  </a:lnTo>
                  <a:lnTo>
                    <a:pt x="156" y="118"/>
                  </a:lnTo>
                  <a:lnTo>
                    <a:pt x="166" y="120"/>
                  </a:lnTo>
                  <a:lnTo>
                    <a:pt x="166" y="120"/>
                  </a:lnTo>
                  <a:lnTo>
                    <a:pt x="168" y="118"/>
                  </a:lnTo>
                  <a:lnTo>
                    <a:pt x="168" y="116"/>
                  </a:lnTo>
                  <a:lnTo>
                    <a:pt x="166" y="114"/>
                  </a:lnTo>
                  <a:lnTo>
                    <a:pt x="162" y="106"/>
                  </a:lnTo>
                  <a:lnTo>
                    <a:pt x="158" y="96"/>
                  </a:lnTo>
                  <a:lnTo>
                    <a:pt x="154" y="86"/>
                  </a:lnTo>
                  <a:lnTo>
                    <a:pt x="152" y="80"/>
                  </a:lnTo>
                  <a:lnTo>
                    <a:pt x="152" y="78"/>
                  </a:lnTo>
                  <a:lnTo>
                    <a:pt x="152" y="76"/>
                  </a:lnTo>
                  <a:lnTo>
                    <a:pt x="152" y="72"/>
                  </a:lnTo>
                  <a:lnTo>
                    <a:pt x="152" y="72"/>
                  </a:lnTo>
                  <a:lnTo>
                    <a:pt x="154" y="70"/>
                  </a:lnTo>
                  <a:lnTo>
                    <a:pt x="156" y="68"/>
                  </a:lnTo>
                  <a:lnTo>
                    <a:pt x="158" y="64"/>
                  </a:lnTo>
                  <a:lnTo>
                    <a:pt x="158" y="60"/>
                  </a:lnTo>
                  <a:lnTo>
                    <a:pt x="156" y="56"/>
                  </a:lnTo>
                  <a:lnTo>
                    <a:pt x="152" y="50"/>
                  </a:lnTo>
                  <a:lnTo>
                    <a:pt x="142" y="42"/>
                  </a:lnTo>
                  <a:lnTo>
                    <a:pt x="140" y="38"/>
                  </a:lnTo>
                  <a:lnTo>
                    <a:pt x="136" y="32"/>
                  </a:lnTo>
                  <a:lnTo>
                    <a:pt x="132" y="28"/>
                  </a:lnTo>
                  <a:lnTo>
                    <a:pt x="130" y="24"/>
                  </a:lnTo>
                  <a:lnTo>
                    <a:pt x="126" y="22"/>
                  </a:lnTo>
                  <a:lnTo>
                    <a:pt x="124" y="20"/>
                  </a:lnTo>
                  <a:lnTo>
                    <a:pt x="122" y="20"/>
                  </a:lnTo>
                  <a:lnTo>
                    <a:pt x="118" y="0"/>
                  </a:lnTo>
                  <a:lnTo>
                    <a:pt x="116" y="2"/>
                  </a:lnTo>
                  <a:lnTo>
                    <a:pt x="114" y="4"/>
                  </a:lnTo>
                  <a:lnTo>
                    <a:pt x="110" y="6"/>
                  </a:lnTo>
                  <a:lnTo>
                    <a:pt x="106" y="10"/>
                  </a:lnTo>
                  <a:lnTo>
                    <a:pt x="102" y="14"/>
                  </a:lnTo>
                  <a:lnTo>
                    <a:pt x="98" y="18"/>
                  </a:lnTo>
                  <a:lnTo>
                    <a:pt x="94" y="22"/>
                  </a:lnTo>
                  <a:lnTo>
                    <a:pt x="92" y="24"/>
                  </a:lnTo>
                  <a:lnTo>
                    <a:pt x="90" y="26"/>
                  </a:lnTo>
                  <a:lnTo>
                    <a:pt x="88" y="28"/>
                  </a:lnTo>
                  <a:lnTo>
                    <a:pt x="86" y="32"/>
                  </a:lnTo>
                  <a:lnTo>
                    <a:pt x="84" y="36"/>
                  </a:lnTo>
                  <a:lnTo>
                    <a:pt x="82" y="40"/>
                  </a:lnTo>
                  <a:lnTo>
                    <a:pt x="80" y="44"/>
                  </a:lnTo>
                  <a:lnTo>
                    <a:pt x="78" y="48"/>
                  </a:lnTo>
                  <a:lnTo>
                    <a:pt x="78" y="52"/>
                  </a:lnTo>
                  <a:lnTo>
                    <a:pt x="76" y="56"/>
                  </a:lnTo>
                  <a:lnTo>
                    <a:pt x="72" y="60"/>
                  </a:lnTo>
                  <a:lnTo>
                    <a:pt x="72" y="82"/>
                  </a:lnTo>
                  <a:lnTo>
                    <a:pt x="70" y="82"/>
                  </a:lnTo>
                  <a:lnTo>
                    <a:pt x="70" y="84"/>
                  </a:lnTo>
                  <a:lnTo>
                    <a:pt x="66" y="88"/>
                  </a:lnTo>
                  <a:lnTo>
                    <a:pt x="64" y="92"/>
                  </a:lnTo>
                  <a:lnTo>
                    <a:pt x="60" y="96"/>
                  </a:lnTo>
                  <a:lnTo>
                    <a:pt x="56" y="100"/>
                  </a:lnTo>
                  <a:lnTo>
                    <a:pt x="54" y="104"/>
                  </a:lnTo>
                  <a:lnTo>
                    <a:pt x="50" y="106"/>
                  </a:lnTo>
                  <a:lnTo>
                    <a:pt x="48" y="106"/>
                  </a:lnTo>
                  <a:lnTo>
                    <a:pt x="46" y="122"/>
                  </a:lnTo>
                  <a:lnTo>
                    <a:pt x="36" y="140"/>
                  </a:lnTo>
                  <a:lnTo>
                    <a:pt x="34" y="164"/>
                  </a:lnTo>
                  <a:lnTo>
                    <a:pt x="12" y="178"/>
                  </a:lnTo>
                  <a:lnTo>
                    <a:pt x="16" y="184"/>
                  </a:lnTo>
                  <a:lnTo>
                    <a:pt x="16" y="234"/>
                  </a:lnTo>
                  <a:lnTo>
                    <a:pt x="14" y="260"/>
                  </a:lnTo>
                  <a:lnTo>
                    <a:pt x="14" y="262"/>
                  </a:lnTo>
                  <a:lnTo>
                    <a:pt x="14" y="264"/>
                  </a:lnTo>
                  <a:lnTo>
                    <a:pt x="14" y="266"/>
                  </a:lnTo>
                  <a:lnTo>
                    <a:pt x="12" y="270"/>
                  </a:lnTo>
                  <a:lnTo>
                    <a:pt x="12" y="274"/>
                  </a:lnTo>
                  <a:lnTo>
                    <a:pt x="8" y="278"/>
                  </a:lnTo>
                  <a:lnTo>
                    <a:pt x="4" y="280"/>
                  </a:lnTo>
                  <a:lnTo>
                    <a:pt x="0" y="2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6" name="Freeform 50"/>
            <p:cNvSpPr/>
            <p:nvPr/>
          </p:nvSpPr>
          <p:spPr>
            <a:xfrm>
              <a:off x="1184" y="1562"/>
              <a:ext cx="124" cy="310"/>
            </a:xfrm>
            <a:custGeom>
              <a:avLst/>
              <a:gdLst>
                <a:gd name="txL" fmla="*/ 0 w 124"/>
                <a:gd name="txT" fmla="*/ 0 h 310"/>
                <a:gd name="txR" fmla="*/ 124 w 124"/>
                <a:gd name="txB" fmla="*/ 310 h 310"/>
              </a:gdLst>
              <a:ahLst/>
              <a:cxnLst>
                <a:cxn ang="0">
                  <a:pos x="102" y="62"/>
                </a:cxn>
                <a:cxn ang="0">
                  <a:pos x="122" y="112"/>
                </a:cxn>
                <a:cxn ang="0">
                  <a:pos x="112" y="128"/>
                </a:cxn>
                <a:cxn ang="0">
                  <a:pos x="114" y="134"/>
                </a:cxn>
                <a:cxn ang="0">
                  <a:pos x="118" y="144"/>
                </a:cxn>
                <a:cxn ang="0">
                  <a:pos x="118" y="152"/>
                </a:cxn>
                <a:cxn ang="0">
                  <a:pos x="114" y="182"/>
                </a:cxn>
                <a:cxn ang="0">
                  <a:pos x="114" y="212"/>
                </a:cxn>
                <a:cxn ang="0">
                  <a:pos x="122" y="222"/>
                </a:cxn>
                <a:cxn ang="0">
                  <a:pos x="124" y="254"/>
                </a:cxn>
                <a:cxn ang="0">
                  <a:pos x="124" y="260"/>
                </a:cxn>
                <a:cxn ang="0">
                  <a:pos x="90" y="292"/>
                </a:cxn>
                <a:cxn ang="0">
                  <a:pos x="92" y="294"/>
                </a:cxn>
                <a:cxn ang="0">
                  <a:pos x="88" y="294"/>
                </a:cxn>
                <a:cxn ang="0">
                  <a:pos x="80" y="292"/>
                </a:cxn>
                <a:cxn ang="0">
                  <a:pos x="72" y="296"/>
                </a:cxn>
                <a:cxn ang="0">
                  <a:pos x="54" y="302"/>
                </a:cxn>
                <a:cxn ang="0">
                  <a:pos x="48" y="304"/>
                </a:cxn>
                <a:cxn ang="0">
                  <a:pos x="38" y="306"/>
                </a:cxn>
                <a:cxn ang="0">
                  <a:pos x="24" y="306"/>
                </a:cxn>
                <a:cxn ang="0">
                  <a:pos x="20" y="304"/>
                </a:cxn>
                <a:cxn ang="0">
                  <a:pos x="12" y="298"/>
                </a:cxn>
                <a:cxn ang="0">
                  <a:pos x="6" y="292"/>
                </a:cxn>
                <a:cxn ang="0">
                  <a:pos x="4" y="286"/>
                </a:cxn>
                <a:cxn ang="0">
                  <a:pos x="4" y="278"/>
                </a:cxn>
                <a:cxn ang="0">
                  <a:pos x="4" y="268"/>
                </a:cxn>
                <a:cxn ang="0">
                  <a:pos x="4" y="230"/>
                </a:cxn>
                <a:cxn ang="0">
                  <a:pos x="6" y="224"/>
                </a:cxn>
                <a:cxn ang="0">
                  <a:pos x="12" y="212"/>
                </a:cxn>
                <a:cxn ang="0">
                  <a:pos x="42" y="186"/>
                </a:cxn>
                <a:cxn ang="0">
                  <a:pos x="50" y="178"/>
                </a:cxn>
                <a:cxn ang="0">
                  <a:pos x="56" y="158"/>
                </a:cxn>
                <a:cxn ang="0">
                  <a:pos x="48" y="148"/>
                </a:cxn>
                <a:cxn ang="0">
                  <a:pos x="50" y="146"/>
                </a:cxn>
                <a:cxn ang="0">
                  <a:pos x="48" y="142"/>
                </a:cxn>
                <a:cxn ang="0">
                  <a:pos x="38" y="122"/>
                </a:cxn>
                <a:cxn ang="0">
                  <a:pos x="34" y="100"/>
                </a:cxn>
                <a:cxn ang="0">
                  <a:pos x="36" y="98"/>
                </a:cxn>
                <a:cxn ang="0">
                  <a:pos x="40" y="94"/>
                </a:cxn>
                <a:cxn ang="0">
                  <a:pos x="38" y="86"/>
                </a:cxn>
                <a:cxn ang="0">
                  <a:pos x="32" y="76"/>
                </a:cxn>
                <a:cxn ang="0">
                  <a:pos x="22" y="68"/>
                </a:cxn>
                <a:cxn ang="0">
                  <a:pos x="18" y="62"/>
                </a:cxn>
                <a:cxn ang="0">
                  <a:pos x="10" y="52"/>
                </a:cxn>
                <a:cxn ang="0">
                  <a:pos x="0" y="28"/>
                </a:cxn>
                <a:cxn ang="0">
                  <a:pos x="10" y="20"/>
                </a:cxn>
                <a:cxn ang="0">
                  <a:pos x="28" y="16"/>
                </a:cxn>
                <a:cxn ang="0">
                  <a:pos x="40" y="24"/>
                </a:cxn>
                <a:cxn ang="0">
                  <a:pos x="58" y="22"/>
                </a:cxn>
                <a:cxn ang="0">
                  <a:pos x="72" y="14"/>
                </a:cxn>
                <a:cxn ang="0">
                  <a:pos x="72" y="12"/>
                </a:cxn>
                <a:cxn ang="0">
                  <a:pos x="76" y="6"/>
                </a:cxn>
                <a:cxn ang="0">
                  <a:pos x="82" y="2"/>
                </a:cxn>
                <a:cxn ang="0">
                  <a:pos x="92" y="2"/>
                </a:cxn>
                <a:cxn ang="0">
                  <a:pos x="120" y="20"/>
                </a:cxn>
                <a:cxn ang="0">
                  <a:pos x="116" y="26"/>
                </a:cxn>
                <a:cxn ang="0">
                  <a:pos x="102" y="46"/>
                </a:cxn>
              </a:cxnLst>
              <a:rect l="txL" t="txT" r="txR" b="txB"/>
              <a:pathLst>
                <a:path w="124" h="310">
                  <a:moveTo>
                    <a:pt x="102" y="46"/>
                  </a:moveTo>
                  <a:lnTo>
                    <a:pt x="102" y="62"/>
                  </a:lnTo>
                  <a:lnTo>
                    <a:pt x="122" y="82"/>
                  </a:lnTo>
                  <a:lnTo>
                    <a:pt x="122" y="112"/>
                  </a:lnTo>
                  <a:lnTo>
                    <a:pt x="110" y="126"/>
                  </a:lnTo>
                  <a:lnTo>
                    <a:pt x="112" y="128"/>
                  </a:lnTo>
                  <a:lnTo>
                    <a:pt x="112" y="130"/>
                  </a:lnTo>
                  <a:lnTo>
                    <a:pt x="114" y="134"/>
                  </a:lnTo>
                  <a:lnTo>
                    <a:pt x="116" y="140"/>
                  </a:lnTo>
                  <a:lnTo>
                    <a:pt x="118" y="144"/>
                  </a:lnTo>
                  <a:lnTo>
                    <a:pt x="118" y="146"/>
                  </a:lnTo>
                  <a:lnTo>
                    <a:pt x="118" y="152"/>
                  </a:lnTo>
                  <a:lnTo>
                    <a:pt x="116" y="164"/>
                  </a:lnTo>
                  <a:lnTo>
                    <a:pt x="114" y="182"/>
                  </a:lnTo>
                  <a:lnTo>
                    <a:pt x="114" y="200"/>
                  </a:lnTo>
                  <a:lnTo>
                    <a:pt x="114" y="212"/>
                  </a:lnTo>
                  <a:lnTo>
                    <a:pt x="118" y="218"/>
                  </a:lnTo>
                  <a:lnTo>
                    <a:pt x="122" y="222"/>
                  </a:lnTo>
                  <a:lnTo>
                    <a:pt x="124" y="234"/>
                  </a:lnTo>
                  <a:lnTo>
                    <a:pt x="124" y="254"/>
                  </a:lnTo>
                  <a:lnTo>
                    <a:pt x="124" y="258"/>
                  </a:lnTo>
                  <a:lnTo>
                    <a:pt x="124" y="260"/>
                  </a:lnTo>
                  <a:lnTo>
                    <a:pt x="122" y="260"/>
                  </a:lnTo>
                  <a:lnTo>
                    <a:pt x="90" y="292"/>
                  </a:lnTo>
                  <a:lnTo>
                    <a:pt x="90" y="294"/>
                  </a:lnTo>
                  <a:lnTo>
                    <a:pt x="92" y="294"/>
                  </a:lnTo>
                  <a:lnTo>
                    <a:pt x="90" y="294"/>
                  </a:lnTo>
                  <a:lnTo>
                    <a:pt x="88" y="294"/>
                  </a:lnTo>
                  <a:lnTo>
                    <a:pt x="84" y="292"/>
                  </a:lnTo>
                  <a:lnTo>
                    <a:pt x="80" y="292"/>
                  </a:lnTo>
                  <a:lnTo>
                    <a:pt x="76" y="294"/>
                  </a:lnTo>
                  <a:lnTo>
                    <a:pt x="72" y="296"/>
                  </a:lnTo>
                  <a:lnTo>
                    <a:pt x="68" y="298"/>
                  </a:lnTo>
                  <a:lnTo>
                    <a:pt x="54" y="302"/>
                  </a:lnTo>
                  <a:lnTo>
                    <a:pt x="52" y="302"/>
                  </a:lnTo>
                  <a:lnTo>
                    <a:pt x="48" y="304"/>
                  </a:lnTo>
                  <a:lnTo>
                    <a:pt x="44" y="304"/>
                  </a:lnTo>
                  <a:lnTo>
                    <a:pt x="38" y="306"/>
                  </a:lnTo>
                  <a:lnTo>
                    <a:pt x="34" y="310"/>
                  </a:lnTo>
                  <a:lnTo>
                    <a:pt x="24" y="306"/>
                  </a:lnTo>
                  <a:lnTo>
                    <a:pt x="22" y="304"/>
                  </a:lnTo>
                  <a:lnTo>
                    <a:pt x="20" y="304"/>
                  </a:lnTo>
                  <a:lnTo>
                    <a:pt x="16" y="300"/>
                  </a:lnTo>
                  <a:lnTo>
                    <a:pt x="12" y="298"/>
                  </a:lnTo>
                  <a:lnTo>
                    <a:pt x="8" y="294"/>
                  </a:lnTo>
                  <a:lnTo>
                    <a:pt x="6" y="292"/>
                  </a:lnTo>
                  <a:lnTo>
                    <a:pt x="4" y="288"/>
                  </a:lnTo>
                  <a:lnTo>
                    <a:pt x="4" y="286"/>
                  </a:lnTo>
                  <a:lnTo>
                    <a:pt x="4" y="284"/>
                  </a:lnTo>
                  <a:lnTo>
                    <a:pt x="4" y="278"/>
                  </a:lnTo>
                  <a:lnTo>
                    <a:pt x="4" y="272"/>
                  </a:lnTo>
                  <a:lnTo>
                    <a:pt x="4" y="268"/>
                  </a:lnTo>
                  <a:lnTo>
                    <a:pt x="4" y="262"/>
                  </a:lnTo>
                  <a:lnTo>
                    <a:pt x="4" y="230"/>
                  </a:lnTo>
                  <a:lnTo>
                    <a:pt x="4" y="228"/>
                  </a:lnTo>
                  <a:lnTo>
                    <a:pt x="6" y="224"/>
                  </a:lnTo>
                  <a:lnTo>
                    <a:pt x="8" y="218"/>
                  </a:lnTo>
                  <a:lnTo>
                    <a:pt x="12" y="212"/>
                  </a:lnTo>
                  <a:lnTo>
                    <a:pt x="20" y="206"/>
                  </a:lnTo>
                  <a:lnTo>
                    <a:pt x="42" y="186"/>
                  </a:lnTo>
                  <a:lnTo>
                    <a:pt x="46" y="184"/>
                  </a:lnTo>
                  <a:lnTo>
                    <a:pt x="50" y="178"/>
                  </a:lnTo>
                  <a:lnTo>
                    <a:pt x="56" y="170"/>
                  </a:lnTo>
                  <a:lnTo>
                    <a:pt x="56" y="158"/>
                  </a:lnTo>
                  <a:lnTo>
                    <a:pt x="48" y="148"/>
                  </a:lnTo>
                  <a:lnTo>
                    <a:pt x="48" y="148"/>
                  </a:lnTo>
                  <a:lnTo>
                    <a:pt x="50" y="146"/>
                  </a:lnTo>
                  <a:lnTo>
                    <a:pt x="50" y="146"/>
                  </a:lnTo>
                  <a:lnTo>
                    <a:pt x="50" y="144"/>
                  </a:lnTo>
                  <a:lnTo>
                    <a:pt x="48" y="142"/>
                  </a:lnTo>
                  <a:lnTo>
                    <a:pt x="42" y="132"/>
                  </a:lnTo>
                  <a:lnTo>
                    <a:pt x="38" y="122"/>
                  </a:lnTo>
                  <a:lnTo>
                    <a:pt x="34" y="110"/>
                  </a:lnTo>
                  <a:lnTo>
                    <a:pt x="34" y="100"/>
                  </a:lnTo>
                  <a:lnTo>
                    <a:pt x="34" y="100"/>
                  </a:lnTo>
                  <a:lnTo>
                    <a:pt x="36" y="98"/>
                  </a:lnTo>
                  <a:lnTo>
                    <a:pt x="38" y="96"/>
                  </a:lnTo>
                  <a:lnTo>
                    <a:pt x="40" y="94"/>
                  </a:lnTo>
                  <a:lnTo>
                    <a:pt x="40" y="90"/>
                  </a:lnTo>
                  <a:lnTo>
                    <a:pt x="38" y="86"/>
                  </a:lnTo>
                  <a:lnTo>
                    <a:pt x="36" y="82"/>
                  </a:lnTo>
                  <a:lnTo>
                    <a:pt x="32" y="76"/>
                  </a:lnTo>
                  <a:lnTo>
                    <a:pt x="24" y="70"/>
                  </a:lnTo>
                  <a:lnTo>
                    <a:pt x="22" y="68"/>
                  </a:lnTo>
                  <a:lnTo>
                    <a:pt x="22" y="66"/>
                  </a:lnTo>
                  <a:lnTo>
                    <a:pt x="18" y="62"/>
                  </a:lnTo>
                  <a:lnTo>
                    <a:pt x="16" y="56"/>
                  </a:lnTo>
                  <a:lnTo>
                    <a:pt x="10" y="52"/>
                  </a:lnTo>
                  <a:lnTo>
                    <a:pt x="4" y="48"/>
                  </a:lnTo>
                  <a:lnTo>
                    <a:pt x="0" y="28"/>
                  </a:lnTo>
                  <a:lnTo>
                    <a:pt x="2" y="26"/>
                  </a:lnTo>
                  <a:lnTo>
                    <a:pt x="10" y="20"/>
                  </a:lnTo>
                  <a:lnTo>
                    <a:pt x="18" y="16"/>
                  </a:lnTo>
                  <a:lnTo>
                    <a:pt x="28" y="16"/>
                  </a:lnTo>
                  <a:lnTo>
                    <a:pt x="38" y="22"/>
                  </a:lnTo>
                  <a:lnTo>
                    <a:pt x="40" y="24"/>
                  </a:lnTo>
                  <a:lnTo>
                    <a:pt x="48" y="24"/>
                  </a:lnTo>
                  <a:lnTo>
                    <a:pt x="58" y="22"/>
                  </a:lnTo>
                  <a:lnTo>
                    <a:pt x="66" y="20"/>
                  </a:lnTo>
                  <a:lnTo>
                    <a:pt x="72" y="14"/>
                  </a:lnTo>
                  <a:lnTo>
                    <a:pt x="72" y="14"/>
                  </a:lnTo>
                  <a:lnTo>
                    <a:pt x="72" y="12"/>
                  </a:lnTo>
                  <a:lnTo>
                    <a:pt x="74" y="8"/>
                  </a:lnTo>
                  <a:lnTo>
                    <a:pt x="76" y="6"/>
                  </a:lnTo>
                  <a:lnTo>
                    <a:pt x="78" y="2"/>
                  </a:lnTo>
                  <a:lnTo>
                    <a:pt x="82" y="2"/>
                  </a:lnTo>
                  <a:lnTo>
                    <a:pt x="86" y="0"/>
                  </a:lnTo>
                  <a:lnTo>
                    <a:pt x="92" y="2"/>
                  </a:lnTo>
                  <a:lnTo>
                    <a:pt x="122" y="18"/>
                  </a:lnTo>
                  <a:lnTo>
                    <a:pt x="120" y="20"/>
                  </a:lnTo>
                  <a:lnTo>
                    <a:pt x="120" y="22"/>
                  </a:lnTo>
                  <a:lnTo>
                    <a:pt x="116" y="26"/>
                  </a:lnTo>
                  <a:lnTo>
                    <a:pt x="110" y="28"/>
                  </a:lnTo>
                  <a:lnTo>
                    <a:pt x="102"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7" name="Freeform 51"/>
            <p:cNvSpPr/>
            <p:nvPr/>
          </p:nvSpPr>
          <p:spPr>
            <a:xfrm>
              <a:off x="1044" y="2000"/>
              <a:ext cx="54" cy="84"/>
            </a:xfrm>
            <a:custGeom>
              <a:avLst/>
              <a:gdLst>
                <a:gd name="txL" fmla="*/ 0 w 54"/>
                <a:gd name="txT" fmla="*/ 0 h 84"/>
                <a:gd name="txR" fmla="*/ 54 w 54"/>
                <a:gd name="txB" fmla="*/ 84 h 84"/>
              </a:gdLst>
              <a:ahLst/>
              <a:cxnLst>
                <a:cxn ang="0">
                  <a:pos x="18" y="80"/>
                </a:cxn>
                <a:cxn ang="0">
                  <a:pos x="4" y="82"/>
                </a:cxn>
                <a:cxn ang="0">
                  <a:pos x="0" y="78"/>
                </a:cxn>
                <a:cxn ang="0">
                  <a:pos x="2" y="74"/>
                </a:cxn>
                <a:cxn ang="0">
                  <a:pos x="4" y="72"/>
                </a:cxn>
                <a:cxn ang="0">
                  <a:pos x="4" y="62"/>
                </a:cxn>
                <a:cxn ang="0">
                  <a:pos x="10" y="56"/>
                </a:cxn>
                <a:cxn ang="0">
                  <a:pos x="14" y="54"/>
                </a:cxn>
                <a:cxn ang="0">
                  <a:pos x="10" y="48"/>
                </a:cxn>
                <a:cxn ang="0">
                  <a:pos x="10" y="46"/>
                </a:cxn>
                <a:cxn ang="0">
                  <a:pos x="12" y="44"/>
                </a:cxn>
                <a:cxn ang="0">
                  <a:pos x="16" y="40"/>
                </a:cxn>
                <a:cxn ang="0">
                  <a:pos x="16" y="36"/>
                </a:cxn>
                <a:cxn ang="0">
                  <a:pos x="12" y="30"/>
                </a:cxn>
                <a:cxn ang="0">
                  <a:pos x="16" y="28"/>
                </a:cxn>
                <a:cxn ang="0">
                  <a:pos x="20" y="28"/>
                </a:cxn>
                <a:cxn ang="0">
                  <a:pos x="20" y="28"/>
                </a:cxn>
                <a:cxn ang="0">
                  <a:pos x="14" y="26"/>
                </a:cxn>
                <a:cxn ang="0">
                  <a:pos x="10" y="26"/>
                </a:cxn>
                <a:cxn ang="0">
                  <a:pos x="10" y="20"/>
                </a:cxn>
                <a:cxn ang="0">
                  <a:pos x="10" y="14"/>
                </a:cxn>
                <a:cxn ang="0">
                  <a:pos x="14" y="14"/>
                </a:cxn>
                <a:cxn ang="0">
                  <a:pos x="20" y="10"/>
                </a:cxn>
                <a:cxn ang="0">
                  <a:pos x="38" y="2"/>
                </a:cxn>
                <a:cxn ang="0">
                  <a:pos x="46" y="12"/>
                </a:cxn>
                <a:cxn ang="0">
                  <a:pos x="46" y="20"/>
                </a:cxn>
                <a:cxn ang="0">
                  <a:pos x="46" y="28"/>
                </a:cxn>
                <a:cxn ang="0">
                  <a:pos x="46" y="30"/>
                </a:cxn>
                <a:cxn ang="0">
                  <a:pos x="46" y="34"/>
                </a:cxn>
                <a:cxn ang="0">
                  <a:pos x="42" y="36"/>
                </a:cxn>
                <a:cxn ang="0">
                  <a:pos x="46" y="40"/>
                </a:cxn>
                <a:cxn ang="0">
                  <a:pos x="50" y="42"/>
                </a:cxn>
                <a:cxn ang="0">
                  <a:pos x="52" y="46"/>
                </a:cxn>
                <a:cxn ang="0">
                  <a:pos x="54" y="50"/>
                </a:cxn>
                <a:cxn ang="0">
                  <a:pos x="52" y="52"/>
                </a:cxn>
                <a:cxn ang="0">
                  <a:pos x="48" y="56"/>
                </a:cxn>
                <a:cxn ang="0">
                  <a:pos x="48" y="58"/>
                </a:cxn>
                <a:cxn ang="0">
                  <a:pos x="50" y="60"/>
                </a:cxn>
                <a:cxn ang="0">
                  <a:pos x="50" y="64"/>
                </a:cxn>
                <a:cxn ang="0">
                  <a:pos x="48" y="68"/>
                </a:cxn>
                <a:cxn ang="0">
                  <a:pos x="48" y="70"/>
                </a:cxn>
                <a:cxn ang="0">
                  <a:pos x="50" y="74"/>
                </a:cxn>
                <a:cxn ang="0">
                  <a:pos x="50" y="78"/>
                </a:cxn>
                <a:cxn ang="0">
                  <a:pos x="48" y="80"/>
                </a:cxn>
                <a:cxn ang="0">
                  <a:pos x="44" y="76"/>
                </a:cxn>
                <a:cxn ang="0">
                  <a:pos x="46" y="80"/>
                </a:cxn>
                <a:cxn ang="0">
                  <a:pos x="42" y="80"/>
                </a:cxn>
                <a:cxn ang="0">
                  <a:pos x="38" y="82"/>
                </a:cxn>
                <a:cxn ang="0">
                  <a:pos x="34" y="82"/>
                </a:cxn>
                <a:cxn ang="0">
                  <a:pos x="32" y="84"/>
                </a:cxn>
                <a:cxn ang="0">
                  <a:pos x="28" y="84"/>
                </a:cxn>
              </a:cxnLst>
              <a:rect l="txL" t="txT" r="txR" b="txB"/>
              <a:pathLst>
                <a:path w="54" h="84">
                  <a:moveTo>
                    <a:pt x="26" y="84"/>
                  </a:moveTo>
                  <a:lnTo>
                    <a:pt x="18" y="80"/>
                  </a:lnTo>
                  <a:lnTo>
                    <a:pt x="12" y="80"/>
                  </a:lnTo>
                  <a:lnTo>
                    <a:pt x="4" y="82"/>
                  </a:lnTo>
                  <a:lnTo>
                    <a:pt x="2" y="80"/>
                  </a:lnTo>
                  <a:lnTo>
                    <a:pt x="0" y="78"/>
                  </a:lnTo>
                  <a:lnTo>
                    <a:pt x="2" y="76"/>
                  </a:lnTo>
                  <a:lnTo>
                    <a:pt x="2" y="74"/>
                  </a:lnTo>
                  <a:lnTo>
                    <a:pt x="4" y="72"/>
                  </a:lnTo>
                  <a:lnTo>
                    <a:pt x="4" y="72"/>
                  </a:lnTo>
                  <a:lnTo>
                    <a:pt x="4" y="64"/>
                  </a:lnTo>
                  <a:lnTo>
                    <a:pt x="4" y="62"/>
                  </a:lnTo>
                  <a:lnTo>
                    <a:pt x="8" y="58"/>
                  </a:lnTo>
                  <a:lnTo>
                    <a:pt x="10" y="56"/>
                  </a:lnTo>
                  <a:lnTo>
                    <a:pt x="12" y="54"/>
                  </a:lnTo>
                  <a:lnTo>
                    <a:pt x="14" y="54"/>
                  </a:lnTo>
                  <a:lnTo>
                    <a:pt x="10" y="52"/>
                  </a:lnTo>
                  <a:lnTo>
                    <a:pt x="10" y="48"/>
                  </a:lnTo>
                  <a:lnTo>
                    <a:pt x="10" y="46"/>
                  </a:lnTo>
                  <a:lnTo>
                    <a:pt x="10" y="46"/>
                  </a:lnTo>
                  <a:lnTo>
                    <a:pt x="10" y="44"/>
                  </a:lnTo>
                  <a:lnTo>
                    <a:pt x="12" y="44"/>
                  </a:lnTo>
                  <a:lnTo>
                    <a:pt x="14" y="42"/>
                  </a:lnTo>
                  <a:lnTo>
                    <a:pt x="16" y="40"/>
                  </a:lnTo>
                  <a:lnTo>
                    <a:pt x="16" y="38"/>
                  </a:lnTo>
                  <a:lnTo>
                    <a:pt x="16" y="36"/>
                  </a:lnTo>
                  <a:lnTo>
                    <a:pt x="16" y="36"/>
                  </a:lnTo>
                  <a:lnTo>
                    <a:pt x="12" y="30"/>
                  </a:lnTo>
                  <a:lnTo>
                    <a:pt x="12" y="28"/>
                  </a:lnTo>
                  <a:lnTo>
                    <a:pt x="16" y="28"/>
                  </a:lnTo>
                  <a:lnTo>
                    <a:pt x="18" y="28"/>
                  </a:lnTo>
                  <a:lnTo>
                    <a:pt x="20" y="28"/>
                  </a:lnTo>
                  <a:lnTo>
                    <a:pt x="22" y="28"/>
                  </a:lnTo>
                  <a:lnTo>
                    <a:pt x="20" y="28"/>
                  </a:lnTo>
                  <a:lnTo>
                    <a:pt x="16" y="26"/>
                  </a:lnTo>
                  <a:lnTo>
                    <a:pt x="14" y="26"/>
                  </a:lnTo>
                  <a:lnTo>
                    <a:pt x="12" y="26"/>
                  </a:lnTo>
                  <a:lnTo>
                    <a:pt x="10" y="26"/>
                  </a:lnTo>
                  <a:lnTo>
                    <a:pt x="10" y="24"/>
                  </a:lnTo>
                  <a:lnTo>
                    <a:pt x="10" y="20"/>
                  </a:lnTo>
                  <a:lnTo>
                    <a:pt x="10" y="14"/>
                  </a:lnTo>
                  <a:lnTo>
                    <a:pt x="10" y="14"/>
                  </a:lnTo>
                  <a:lnTo>
                    <a:pt x="12" y="16"/>
                  </a:lnTo>
                  <a:lnTo>
                    <a:pt x="14" y="14"/>
                  </a:lnTo>
                  <a:lnTo>
                    <a:pt x="16" y="14"/>
                  </a:lnTo>
                  <a:lnTo>
                    <a:pt x="20" y="10"/>
                  </a:lnTo>
                  <a:lnTo>
                    <a:pt x="32" y="0"/>
                  </a:lnTo>
                  <a:lnTo>
                    <a:pt x="38" y="2"/>
                  </a:lnTo>
                  <a:lnTo>
                    <a:pt x="46" y="12"/>
                  </a:lnTo>
                  <a:lnTo>
                    <a:pt x="46" y="12"/>
                  </a:lnTo>
                  <a:lnTo>
                    <a:pt x="46" y="16"/>
                  </a:lnTo>
                  <a:lnTo>
                    <a:pt x="46" y="20"/>
                  </a:lnTo>
                  <a:lnTo>
                    <a:pt x="46" y="24"/>
                  </a:lnTo>
                  <a:lnTo>
                    <a:pt x="46" y="28"/>
                  </a:lnTo>
                  <a:lnTo>
                    <a:pt x="46" y="28"/>
                  </a:lnTo>
                  <a:lnTo>
                    <a:pt x="46" y="30"/>
                  </a:lnTo>
                  <a:lnTo>
                    <a:pt x="46" y="32"/>
                  </a:lnTo>
                  <a:lnTo>
                    <a:pt x="46" y="34"/>
                  </a:lnTo>
                  <a:lnTo>
                    <a:pt x="42" y="34"/>
                  </a:lnTo>
                  <a:lnTo>
                    <a:pt x="42" y="36"/>
                  </a:lnTo>
                  <a:lnTo>
                    <a:pt x="44" y="36"/>
                  </a:lnTo>
                  <a:lnTo>
                    <a:pt x="46" y="40"/>
                  </a:lnTo>
                  <a:lnTo>
                    <a:pt x="48" y="42"/>
                  </a:lnTo>
                  <a:lnTo>
                    <a:pt x="50" y="42"/>
                  </a:lnTo>
                  <a:lnTo>
                    <a:pt x="50" y="44"/>
                  </a:lnTo>
                  <a:lnTo>
                    <a:pt x="52" y="46"/>
                  </a:lnTo>
                  <a:lnTo>
                    <a:pt x="54" y="48"/>
                  </a:lnTo>
                  <a:lnTo>
                    <a:pt x="54" y="50"/>
                  </a:lnTo>
                  <a:lnTo>
                    <a:pt x="52" y="52"/>
                  </a:lnTo>
                  <a:lnTo>
                    <a:pt x="52" y="52"/>
                  </a:lnTo>
                  <a:lnTo>
                    <a:pt x="50" y="54"/>
                  </a:lnTo>
                  <a:lnTo>
                    <a:pt x="48" y="56"/>
                  </a:lnTo>
                  <a:lnTo>
                    <a:pt x="48" y="56"/>
                  </a:lnTo>
                  <a:lnTo>
                    <a:pt x="48" y="58"/>
                  </a:lnTo>
                  <a:lnTo>
                    <a:pt x="48" y="58"/>
                  </a:lnTo>
                  <a:lnTo>
                    <a:pt x="50" y="60"/>
                  </a:lnTo>
                  <a:lnTo>
                    <a:pt x="50" y="62"/>
                  </a:lnTo>
                  <a:lnTo>
                    <a:pt x="50" y="64"/>
                  </a:lnTo>
                  <a:lnTo>
                    <a:pt x="48" y="66"/>
                  </a:lnTo>
                  <a:lnTo>
                    <a:pt x="48" y="68"/>
                  </a:lnTo>
                  <a:lnTo>
                    <a:pt x="50" y="70"/>
                  </a:lnTo>
                  <a:lnTo>
                    <a:pt x="48" y="70"/>
                  </a:lnTo>
                  <a:lnTo>
                    <a:pt x="48" y="72"/>
                  </a:lnTo>
                  <a:lnTo>
                    <a:pt x="50" y="74"/>
                  </a:lnTo>
                  <a:lnTo>
                    <a:pt x="50" y="76"/>
                  </a:lnTo>
                  <a:lnTo>
                    <a:pt x="50" y="78"/>
                  </a:lnTo>
                  <a:lnTo>
                    <a:pt x="48" y="80"/>
                  </a:lnTo>
                  <a:lnTo>
                    <a:pt x="48" y="80"/>
                  </a:lnTo>
                  <a:lnTo>
                    <a:pt x="46" y="76"/>
                  </a:lnTo>
                  <a:lnTo>
                    <a:pt x="44" y="76"/>
                  </a:lnTo>
                  <a:lnTo>
                    <a:pt x="44" y="76"/>
                  </a:lnTo>
                  <a:lnTo>
                    <a:pt x="46" y="80"/>
                  </a:lnTo>
                  <a:lnTo>
                    <a:pt x="44" y="80"/>
                  </a:lnTo>
                  <a:lnTo>
                    <a:pt x="42" y="80"/>
                  </a:lnTo>
                  <a:lnTo>
                    <a:pt x="40" y="82"/>
                  </a:lnTo>
                  <a:lnTo>
                    <a:pt x="38" y="82"/>
                  </a:lnTo>
                  <a:lnTo>
                    <a:pt x="38" y="82"/>
                  </a:lnTo>
                  <a:lnTo>
                    <a:pt x="34" y="82"/>
                  </a:lnTo>
                  <a:lnTo>
                    <a:pt x="32" y="82"/>
                  </a:lnTo>
                  <a:lnTo>
                    <a:pt x="32" y="84"/>
                  </a:lnTo>
                  <a:lnTo>
                    <a:pt x="30" y="84"/>
                  </a:lnTo>
                  <a:lnTo>
                    <a:pt x="28" y="84"/>
                  </a:lnTo>
                  <a:lnTo>
                    <a:pt x="26" y="8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8" name="Freeform 52"/>
            <p:cNvSpPr/>
            <p:nvPr/>
          </p:nvSpPr>
          <p:spPr>
            <a:xfrm>
              <a:off x="1246" y="2242"/>
              <a:ext cx="224" cy="110"/>
            </a:xfrm>
            <a:custGeom>
              <a:avLst/>
              <a:gdLst>
                <a:gd name="txL" fmla="*/ 0 w 224"/>
                <a:gd name="txT" fmla="*/ 0 h 110"/>
                <a:gd name="txR" fmla="*/ 224 w 224"/>
                <a:gd name="txB" fmla="*/ 110 h 110"/>
              </a:gdLst>
              <a:ahLst/>
              <a:cxnLst>
                <a:cxn ang="0">
                  <a:pos x="194" y="34"/>
                </a:cxn>
                <a:cxn ang="0">
                  <a:pos x="204" y="40"/>
                </a:cxn>
                <a:cxn ang="0">
                  <a:pos x="216" y="58"/>
                </a:cxn>
                <a:cxn ang="0">
                  <a:pos x="224" y="80"/>
                </a:cxn>
                <a:cxn ang="0">
                  <a:pos x="220" y="82"/>
                </a:cxn>
                <a:cxn ang="0">
                  <a:pos x="208" y="80"/>
                </a:cxn>
                <a:cxn ang="0">
                  <a:pos x="194" y="82"/>
                </a:cxn>
                <a:cxn ang="0">
                  <a:pos x="182" y="88"/>
                </a:cxn>
                <a:cxn ang="0">
                  <a:pos x="174" y="92"/>
                </a:cxn>
                <a:cxn ang="0">
                  <a:pos x="168" y="92"/>
                </a:cxn>
                <a:cxn ang="0">
                  <a:pos x="162" y="98"/>
                </a:cxn>
                <a:cxn ang="0">
                  <a:pos x="152" y="102"/>
                </a:cxn>
                <a:cxn ang="0">
                  <a:pos x="136" y="102"/>
                </a:cxn>
                <a:cxn ang="0">
                  <a:pos x="128" y="98"/>
                </a:cxn>
                <a:cxn ang="0">
                  <a:pos x="124" y="102"/>
                </a:cxn>
                <a:cxn ang="0">
                  <a:pos x="118" y="110"/>
                </a:cxn>
                <a:cxn ang="0">
                  <a:pos x="114" y="110"/>
                </a:cxn>
                <a:cxn ang="0">
                  <a:pos x="114" y="106"/>
                </a:cxn>
                <a:cxn ang="0">
                  <a:pos x="116" y="104"/>
                </a:cxn>
                <a:cxn ang="0">
                  <a:pos x="116" y="100"/>
                </a:cxn>
                <a:cxn ang="0">
                  <a:pos x="98" y="104"/>
                </a:cxn>
                <a:cxn ang="0">
                  <a:pos x="92" y="106"/>
                </a:cxn>
                <a:cxn ang="0">
                  <a:pos x="82" y="108"/>
                </a:cxn>
                <a:cxn ang="0">
                  <a:pos x="70" y="104"/>
                </a:cxn>
                <a:cxn ang="0">
                  <a:pos x="58" y="104"/>
                </a:cxn>
                <a:cxn ang="0">
                  <a:pos x="52" y="110"/>
                </a:cxn>
                <a:cxn ang="0">
                  <a:pos x="46" y="110"/>
                </a:cxn>
                <a:cxn ang="0">
                  <a:pos x="34" y="106"/>
                </a:cxn>
                <a:cxn ang="0">
                  <a:pos x="26" y="102"/>
                </a:cxn>
                <a:cxn ang="0">
                  <a:pos x="14" y="94"/>
                </a:cxn>
                <a:cxn ang="0">
                  <a:pos x="12" y="86"/>
                </a:cxn>
                <a:cxn ang="0">
                  <a:pos x="8" y="76"/>
                </a:cxn>
                <a:cxn ang="0">
                  <a:pos x="2" y="66"/>
                </a:cxn>
                <a:cxn ang="0">
                  <a:pos x="0" y="54"/>
                </a:cxn>
                <a:cxn ang="0">
                  <a:pos x="4" y="50"/>
                </a:cxn>
                <a:cxn ang="0">
                  <a:pos x="14" y="44"/>
                </a:cxn>
                <a:cxn ang="0">
                  <a:pos x="20" y="46"/>
                </a:cxn>
                <a:cxn ang="0">
                  <a:pos x="30" y="44"/>
                </a:cxn>
                <a:cxn ang="0">
                  <a:pos x="38" y="40"/>
                </a:cxn>
                <a:cxn ang="0">
                  <a:pos x="50" y="40"/>
                </a:cxn>
                <a:cxn ang="0">
                  <a:pos x="40" y="36"/>
                </a:cxn>
                <a:cxn ang="0">
                  <a:pos x="38" y="32"/>
                </a:cxn>
                <a:cxn ang="0">
                  <a:pos x="42" y="20"/>
                </a:cxn>
                <a:cxn ang="0">
                  <a:pos x="52" y="16"/>
                </a:cxn>
                <a:cxn ang="0">
                  <a:pos x="62" y="16"/>
                </a:cxn>
                <a:cxn ang="0">
                  <a:pos x="72" y="14"/>
                </a:cxn>
                <a:cxn ang="0">
                  <a:pos x="86" y="4"/>
                </a:cxn>
                <a:cxn ang="0">
                  <a:pos x="88" y="2"/>
                </a:cxn>
                <a:cxn ang="0">
                  <a:pos x="98" y="0"/>
                </a:cxn>
                <a:cxn ang="0">
                  <a:pos x="112" y="4"/>
                </a:cxn>
                <a:cxn ang="0">
                  <a:pos x="122" y="12"/>
                </a:cxn>
                <a:cxn ang="0">
                  <a:pos x="132" y="14"/>
                </a:cxn>
                <a:cxn ang="0">
                  <a:pos x="140" y="12"/>
                </a:cxn>
                <a:cxn ang="0">
                  <a:pos x="152" y="12"/>
                </a:cxn>
                <a:cxn ang="0">
                  <a:pos x="158" y="16"/>
                </a:cxn>
                <a:cxn ang="0">
                  <a:pos x="170" y="24"/>
                </a:cxn>
                <a:cxn ang="0">
                  <a:pos x="182" y="28"/>
                </a:cxn>
              </a:cxnLst>
              <a:rect l="txL" t="txT" r="txR" b="txB"/>
              <a:pathLst>
                <a:path w="224" h="110">
                  <a:moveTo>
                    <a:pt x="188" y="30"/>
                  </a:moveTo>
                  <a:lnTo>
                    <a:pt x="192" y="32"/>
                  </a:lnTo>
                  <a:lnTo>
                    <a:pt x="194" y="34"/>
                  </a:lnTo>
                  <a:lnTo>
                    <a:pt x="198" y="36"/>
                  </a:lnTo>
                  <a:lnTo>
                    <a:pt x="202" y="38"/>
                  </a:lnTo>
                  <a:lnTo>
                    <a:pt x="204" y="40"/>
                  </a:lnTo>
                  <a:lnTo>
                    <a:pt x="204" y="40"/>
                  </a:lnTo>
                  <a:lnTo>
                    <a:pt x="210" y="46"/>
                  </a:lnTo>
                  <a:lnTo>
                    <a:pt x="216" y="58"/>
                  </a:lnTo>
                  <a:lnTo>
                    <a:pt x="220" y="70"/>
                  </a:lnTo>
                  <a:lnTo>
                    <a:pt x="224" y="78"/>
                  </a:lnTo>
                  <a:lnTo>
                    <a:pt x="224" y="80"/>
                  </a:lnTo>
                  <a:lnTo>
                    <a:pt x="222" y="82"/>
                  </a:lnTo>
                  <a:lnTo>
                    <a:pt x="222" y="82"/>
                  </a:lnTo>
                  <a:lnTo>
                    <a:pt x="220" y="82"/>
                  </a:lnTo>
                  <a:lnTo>
                    <a:pt x="220" y="82"/>
                  </a:lnTo>
                  <a:lnTo>
                    <a:pt x="218" y="78"/>
                  </a:lnTo>
                  <a:lnTo>
                    <a:pt x="208" y="80"/>
                  </a:lnTo>
                  <a:lnTo>
                    <a:pt x="204" y="80"/>
                  </a:lnTo>
                  <a:lnTo>
                    <a:pt x="200" y="80"/>
                  </a:lnTo>
                  <a:lnTo>
                    <a:pt x="194" y="82"/>
                  </a:lnTo>
                  <a:lnTo>
                    <a:pt x="190" y="84"/>
                  </a:lnTo>
                  <a:lnTo>
                    <a:pt x="184" y="86"/>
                  </a:lnTo>
                  <a:lnTo>
                    <a:pt x="182" y="88"/>
                  </a:lnTo>
                  <a:lnTo>
                    <a:pt x="180" y="88"/>
                  </a:lnTo>
                  <a:lnTo>
                    <a:pt x="178" y="90"/>
                  </a:lnTo>
                  <a:lnTo>
                    <a:pt x="174" y="92"/>
                  </a:lnTo>
                  <a:lnTo>
                    <a:pt x="172" y="92"/>
                  </a:lnTo>
                  <a:lnTo>
                    <a:pt x="170" y="92"/>
                  </a:lnTo>
                  <a:lnTo>
                    <a:pt x="168" y="92"/>
                  </a:lnTo>
                  <a:lnTo>
                    <a:pt x="166" y="94"/>
                  </a:lnTo>
                  <a:lnTo>
                    <a:pt x="164" y="96"/>
                  </a:lnTo>
                  <a:lnTo>
                    <a:pt x="162" y="98"/>
                  </a:lnTo>
                  <a:lnTo>
                    <a:pt x="162" y="98"/>
                  </a:lnTo>
                  <a:lnTo>
                    <a:pt x="158" y="100"/>
                  </a:lnTo>
                  <a:lnTo>
                    <a:pt x="152" y="102"/>
                  </a:lnTo>
                  <a:lnTo>
                    <a:pt x="146" y="102"/>
                  </a:lnTo>
                  <a:lnTo>
                    <a:pt x="140" y="102"/>
                  </a:lnTo>
                  <a:lnTo>
                    <a:pt x="136" y="102"/>
                  </a:lnTo>
                  <a:lnTo>
                    <a:pt x="132" y="100"/>
                  </a:lnTo>
                  <a:lnTo>
                    <a:pt x="132" y="100"/>
                  </a:lnTo>
                  <a:lnTo>
                    <a:pt x="128" y="98"/>
                  </a:lnTo>
                  <a:lnTo>
                    <a:pt x="126" y="98"/>
                  </a:lnTo>
                  <a:lnTo>
                    <a:pt x="124" y="100"/>
                  </a:lnTo>
                  <a:lnTo>
                    <a:pt x="124" y="102"/>
                  </a:lnTo>
                  <a:lnTo>
                    <a:pt x="124" y="102"/>
                  </a:lnTo>
                  <a:lnTo>
                    <a:pt x="120" y="108"/>
                  </a:lnTo>
                  <a:lnTo>
                    <a:pt x="118" y="110"/>
                  </a:lnTo>
                  <a:lnTo>
                    <a:pt x="116" y="110"/>
                  </a:lnTo>
                  <a:lnTo>
                    <a:pt x="114" y="110"/>
                  </a:lnTo>
                  <a:lnTo>
                    <a:pt x="114" y="110"/>
                  </a:lnTo>
                  <a:lnTo>
                    <a:pt x="112" y="108"/>
                  </a:lnTo>
                  <a:lnTo>
                    <a:pt x="112" y="108"/>
                  </a:lnTo>
                  <a:lnTo>
                    <a:pt x="114" y="106"/>
                  </a:lnTo>
                  <a:lnTo>
                    <a:pt x="114" y="106"/>
                  </a:lnTo>
                  <a:lnTo>
                    <a:pt x="116" y="104"/>
                  </a:lnTo>
                  <a:lnTo>
                    <a:pt x="116" y="104"/>
                  </a:lnTo>
                  <a:lnTo>
                    <a:pt x="116" y="102"/>
                  </a:lnTo>
                  <a:lnTo>
                    <a:pt x="116" y="100"/>
                  </a:lnTo>
                  <a:lnTo>
                    <a:pt x="116" y="100"/>
                  </a:lnTo>
                  <a:lnTo>
                    <a:pt x="108" y="102"/>
                  </a:lnTo>
                  <a:lnTo>
                    <a:pt x="102" y="106"/>
                  </a:lnTo>
                  <a:lnTo>
                    <a:pt x="98" y="104"/>
                  </a:lnTo>
                  <a:lnTo>
                    <a:pt x="96" y="104"/>
                  </a:lnTo>
                  <a:lnTo>
                    <a:pt x="94" y="104"/>
                  </a:lnTo>
                  <a:lnTo>
                    <a:pt x="92" y="106"/>
                  </a:lnTo>
                  <a:lnTo>
                    <a:pt x="88" y="108"/>
                  </a:lnTo>
                  <a:lnTo>
                    <a:pt x="84" y="108"/>
                  </a:lnTo>
                  <a:lnTo>
                    <a:pt x="82" y="108"/>
                  </a:lnTo>
                  <a:lnTo>
                    <a:pt x="80" y="106"/>
                  </a:lnTo>
                  <a:lnTo>
                    <a:pt x="76" y="104"/>
                  </a:lnTo>
                  <a:lnTo>
                    <a:pt x="70" y="104"/>
                  </a:lnTo>
                  <a:lnTo>
                    <a:pt x="64" y="102"/>
                  </a:lnTo>
                  <a:lnTo>
                    <a:pt x="60" y="102"/>
                  </a:lnTo>
                  <a:lnTo>
                    <a:pt x="58" y="104"/>
                  </a:lnTo>
                  <a:lnTo>
                    <a:pt x="58" y="106"/>
                  </a:lnTo>
                  <a:lnTo>
                    <a:pt x="54" y="108"/>
                  </a:lnTo>
                  <a:lnTo>
                    <a:pt x="52" y="110"/>
                  </a:lnTo>
                  <a:lnTo>
                    <a:pt x="48" y="110"/>
                  </a:lnTo>
                  <a:lnTo>
                    <a:pt x="48" y="110"/>
                  </a:lnTo>
                  <a:lnTo>
                    <a:pt x="46" y="110"/>
                  </a:lnTo>
                  <a:lnTo>
                    <a:pt x="42" y="108"/>
                  </a:lnTo>
                  <a:lnTo>
                    <a:pt x="38" y="106"/>
                  </a:lnTo>
                  <a:lnTo>
                    <a:pt x="34" y="106"/>
                  </a:lnTo>
                  <a:lnTo>
                    <a:pt x="32" y="106"/>
                  </a:lnTo>
                  <a:lnTo>
                    <a:pt x="30" y="104"/>
                  </a:lnTo>
                  <a:lnTo>
                    <a:pt x="26" y="102"/>
                  </a:lnTo>
                  <a:lnTo>
                    <a:pt x="22" y="100"/>
                  </a:lnTo>
                  <a:lnTo>
                    <a:pt x="18" y="96"/>
                  </a:lnTo>
                  <a:lnTo>
                    <a:pt x="14" y="94"/>
                  </a:lnTo>
                  <a:lnTo>
                    <a:pt x="12" y="90"/>
                  </a:lnTo>
                  <a:lnTo>
                    <a:pt x="12" y="90"/>
                  </a:lnTo>
                  <a:lnTo>
                    <a:pt x="12" y="86"/>
                  </a:lnTo>
                  <a:lnTo>
                    <a:pt x="10" y="82"/>
                  </a:lnTo>
                  <a:lnTo>
                    <a:pt x="10" y="78"/>
                  </a:lnTo>
                  <a:lnTo>
                    <a:pt x="8" y="76"/>
                  </a:lnTo>
                  <a:lnTo>
                    <a:pt x="2" y="70"/>
                  </a:lnTo>
                  <a:lnTo>
                    <a:pt x="2" y="68"/>
                  </a:lnTo>
                  <a:lnTo>
                    <a:pt x="2" y="66"/>
                  </a:lnTo>
                  <a:lnTo>
                    <a:pt x="0" y="62"/>
                  </a:lnTo>
                  <a:lnTo>
                    <a:pt x="0" y="58"/>
                  </a:lnTo>
                  <a:lnTo>
                    <a:pt x="0" y="54"/>
                  </a:lnTo>
                  <a:lnTo>
                    <a:pt x="2" y="54"/>
                  </a:lnTo>
                  <a:lnTo>
                    <a:pt x="2" y="52"/>
                  </a:lnTo>
                  <a:lnTo>
                    <a:pt x="4" y="50"/>
                  </a:lnTo>
                  <a:lnTo>
                    <a:pt x="6" y="48"/>
                  </a:lnTo>
                  <a:lnTo>
                    <a:pt x="8" y="44"/>
                  </a:lnTo>
                  <a:lnTo>
                    <a:pt x="14" y="44"/>
                  </a:lnTo>
                  <a:lnTo>
                    <a:pt x="14" y="44"/>
                  </a:lnTo>
                  <a:lnTo>
                    <a:pt x="18" y="44"/>
                  </a:lnTo>
                  <a:lnTo>
                    <a:pt x="20" y="46"/>
                  </a:lnTo>
                  <a:lnTo>
                    <a:pt x="26" y="46"/>
                  </a:lnTo>
                  <a:lnTo>
                    <a:pt x="30" y="44"/>
                  </a:lnTo>
                  <a:lnTo>
                    <a:pt x="30" y="44"/>
                  </a:lnTo>
                  <a:lnTo>
                    <a:pt x="32" y="42"/>
                  </a:lnTo>
                  <a:lnTo>
                    <a:pt x="36" y="40"/>
                  </a:lnTo>
                  <a:lnTo>
                    <a:pt x="38" y="40"/>
                  </a:lnTo>
                  <a:lnTo>
                    <a:pt x="42" y="40"/>
                  </a:lnTo>
                  <a:lnTo>
                    <a:pt x="50" y="40"/>
                  </a:lnTo>
                  <a:lnTo>
                    <a:pt x="50" y="40"/>
                  </a:lnTo>
                  <a:lnTo>
                    <a:pt x="46" y="38"/>
                  </a:lnTo>
                  <a:lnTo>
                    <a:pt x="42" y="38"/>
                  </a:lnTo>
                  <a:lnTo>
                    <a:pt x="40" y="36"/>
                  </a:lnTo>
                  <a:lnTo>
                    <a:pt x="40" y="36"/>
                  </a:lnTo>
                  <a:lnTo>
                    <a:pt x="38" y="34"/>
                  </a:lnTo>
                  <a:lnTo>
                    <a:pt x="38" y="32"/>
                  </a:lnTo>
                  <a:lnTo>
                    <a:pt x="38" y="28"/>
                  </a:lnTo>
                  <a:lnTo>
                    <a:pt x="40" y="24"/>
                  </a:lnTo>
                  <a:lnTo>
                    <a:pt x="42" y="20"/>
                  </a:lnTo>
                  <a:lnTo>
                    <a:pt x="48" y="16"/>
                  </a:lnTo>
                  <a:lnTo>
                    <a:pt x="50" y="16"/>
                  </a:lnTo>
                  <a:lnTo>
                    <a:pt x="52" y="16"/>
                  </a:lnTo>
                  <a:lnTo>
                    <a:pt x="56" y="16"/>
                  </a:lnTo>
                  <a:lnTo>
                    <a:pt x="60" y="16"/>
                  </a:lnTo>
                  <a:lnTo>
                    <a:pt x="62" y="16"/>
                  </a:lnTo>
                  <a:lnTo>
                    <a:pt x="64" y="16"/>
                  </a:lnTo>
                  <a:lnTo>
                    <a:pt x="66" y="16"/>
                  </a:lnTo>
                  <a:lnTo>
                    <a:pt x="72" y="14"/>
                  </a:lnTo>
                  <a:lnTo>
                    <a:pt x="76" y="10"/>
                  </a:lnTo>
                  <a:lnTo>
                    <a:pt x="82" y="8"/>
                  </a:lnTo>
                  <a:lnTo>
                    <a:pt x="86" y="4"/>
                  </a:lnTo>
                  <a:lnTo>
                    <a:pt x="86" y="4"/>
                  </a:lnTo>
                  <a:lnTo>
                    <a:pt x="88" y="4"/>
                  </a:lnTo>
                  <a:lnTo>
                    <a:pt x="88" y="2"/>
                  </a:lnTo>
                  <a:lnTo>
                    <a:pt x="90" y="0"/>
                  </a:lnTo>
                  <a:lnTo>
                    <a:pt x="94" y="0"/>
                  </a:lnTo>
                  <a:lnTo>
                    <a:pt x="98" y="0"/>
                  </a:lnTo>
                  <a:lnTo>
                    <a:pt x="104" y="2"/>
                  </a:lnTo>
                  <a:lnTo>
                    <a:pt x="112" y="4"/>
                  </a:lnTo>
                  <a:lnTo>
                    <a:pt x="112" y="4"/>
                  </a:lnTo>
                  <a:lnTo>
                    <a:pt x="114" y="6"/>
                  </a:lnTo>
                  <a:lnTo>
                    <a:pt x="118" y="8"/>
                  </a:lnTo>
                  <a:lnTo>
                    <a:pt x="122" y="12"/>
                  </a:lnTo>
                  <a:lnTo>
                    <a:pt x="128" y="16"/>
                  </a:lnTo>
                  <a:lnTo>
                    <a:pt x="128" y="14"/>
                  </a:lnTo>
                  <a:lnTo>
                    <a:pt x="132" y="14"/>
                  </a:lnTo>
                  <a:lnTo>
                    <a:pt x="136" y="14"/>
                  </a:lnTo>
                  <a:lnTo>
                    <a:pt x="138" y="12"/>
                  </a:lnTo>
                  <a:lnTo>
                    <a:pt x="140" y="12"/>
                  </a:lnTo>
                  <a:lnTo>
                    <a:pt x="142" y="12"/>
                  </a:lnTo>
                  <a:lnTo>
                    <a:pt x="146" y="12"/>
                  </a:lnTo>
                  <a:lnTo>
                    <a:pt x="152" y="12"/>
                  </a:lnTo>
                  <a:lnTo>
                    <a:pt x="156" y="14"/>
                  </a:lnTo>
                  <a:lnTo>
                    <a:pt x="158" y="16"/>
                  </a:lnTo>
                  <a:lnTo>
                    <a:pt x="158" y="16"/>
                  </a:lnTo>
                  <a:lnTo>
                    <a:pt x="162" y="18"/>
                  </a:lnTo>
                  <a:lnTo>
                    <a:pt x="166" y="22"/>
                  </a:lnTo>
                  <a:lnTo>
                    <a:pt x="170" y="24"/>
                  </a:lnTo>
                  <a:lnTo>
                    <a:pt x="180" y="26"/>
                  </a:lnTo>
                  <a:lnTo>
                    <a:pt x="180" y="26"/>
                  </a:lnTo>
                  <a:lnTo>
                    <a:pt x="182" y="28"/>
                  </a:lnTo>
                  <a:lnTo>
                    <a:pt x="186" y="28"/>
                  </a:lnTo>
                  <a:lnTo>
                    <a:pt x="188"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69" name="Freeform 53"/>
            <p:cNvSpPr/>
            <p:nvPr/>
          </p:nvSpPr>
          <p:spPr>
            <a:xfrm>
              <a:off x="1174" y="2172"/>
              <a:ext cx="110" cy="90"/>
            </a:xfrm>
            <a:custGeom>
              <a:avLst/>
              <a:gdLst>
                <a:gd name="txL" fmla="*/ 0 w 110"/>
                <a:gd name="txT" fmla="*/ 0 h 90"/>
                <a:gd name="txR" fmla="*/ 110 w 110"/>
                <a:gd name="txB" fmla="*/ 90 h 90"/>
              </a:gdLst>
              <a:ahLst/>
              <a:cxnLst>
                <a:cxn ang="0">
                  <a:pos x="28" y="74"/>
                </a:cxn>
                <a:cxn ang="0">
                  <a:pos x="30" y="60"/>
                </a:cxn>
                <a:cxn ang="0">
                  <a:pos x="32" y="58"/>
                </a:cxn>
                <a:cxn ang="0">
                  <a:pos x="32" y="54"/>
                </a:cxn>
                <a:cxn ang="0">
                  <a:pos x="30" y="50"/>
                </a:cxn>
                <a:cxn ang="0">
                  <a:pos x="26" y="44"/>
                </a:cxn>
                <a:cxn ang="0">
                  <a:pos x="22" y="36"/>
                </a:cxn>
                <a:cxn ang="0">
                  <a:pos x="18" y="24"/>
                </a:cxn>
                <a:cxn ang="0">
                  <a:pos x="14" y="22"/>
                </a:cxn>
                <a:cxn ang="0">
                  <a:pos x="4" y="12"/>
                </a:cxn>
                <a:cxn ang="0">
                  <a:pos x="4" y="6"/>
                </a:cxn>
                <a:cxn ang="0">
                  <a:pos x="0" y="0"/>
                </a:cxn>
                <a:cxn ang="0">
                  <a:pos x="2" y="0"/>
                </a:cxn>
                <a:cxn ang="0">
                  <a:pos x="10" y="0"/>
                </a:cxn>
                <a:cxn ang="0">
                  <a:pos x="18" y="4"/>
                </a:cxn>
                <a:cxn ang="0">
                  <a:pos x="24" y="10"/>
                </a:cxn>
                <a:cxn ang="0">
                  <a:pos x="32" y="16"/>
                </a:cxn>
                <a:cxn ang="0">
                  <a:pos x="44" y="18"/>
                </a:cxn>
                <a:cxn ang="0">
                  <a:pos x="58" y="12"/>
                </a:cxn>
                <a:cxn ang="0">
                  <a:pos x="84" y="18"/>
                </a:cxn>
                <a:cxn ang="0">
                  <a:pos x="100" y="24"/>
                </a:cxn>
                <a:cxn ang="0">
                  <a:pos x="104" y="26"/>
                </a:cxn>
                <a:cxn ang="0">
                  <a:pos x="110" y="30"/>
                </a:cxn>
                <a:cxn ang="0">
                  <a:pos x="110" y="34"/>
                </a:cxn>
                <a:cxn ang="0">
                  <a:pos x="108" y="42"/>
                </a:cxn>
                <a:cxn ang="0">
                  <a:pos x="106" y="46"/>
                </a:cxn>
                <a:cxn ang="0">
                  <a:pos x="104" y="52"/>
                </a:cxn>
                <a:cxn ang="0">
                  <a:pos x="100" y="56"/>
                </a:cxn>
                <a:cxn ang="0">
                  <a:pos x="98" y="58"/>
                </a:cxn>
                <a:cxn ang="0">
                  <a:pos x="94" y="66"/>
                </a:cxn>
                <a:cxn ang="0">
                  <a:pos x="94" y="68"/>
                </a:cxn>
                <a:cxn ang="0">
                  <a:pos x="90" y="70"/>
                </a:cxn>
                <a:cxn ang="0">
                  <a:pos x="82" y="72"/>
                </a:cxn>
                <a:cxn ang="0">
                  <a:pos x="74" y="82"/>
                </a:cxn>
                <a:cxn ang="0">
                  <a:pos x="70" y="88"/>
                </a:cxn>
                <a:cxn ang="0">
                  <a:pos x="62" y="88"/>
                </a:cxn>
                <a:cxn ang="0">
                  <a:pos x="56" y="88"/>
                </a:cxn>
                <a:cxn ang="0">
                  <a:pos x="36" y="90"/>
                </a:cxn>
              </a:cxnLst>
              <a:rect l="txL" t="txT" r="txR" b="txB"/>
              <a:pathLst>
                <a:path w="110" h="90">
                  <a:moveTo>
                    <a:pt x="36" y="90"/>
                  </a:moveTo>
                  <a:lnTo>
                    <a:pt x="28" y="74"/>
                  </a:lnTo>
                  <a:lnTo>
                    <a:pt x="24" y="66"/>
                  </a:lnTo>
                  <a:lnTo>
                    <a:pt x="30" y="60"/>
                  </a:lnTo>
                  <a:lnTo>
                    <a:pt x="30" y="60"/>
                  </a:lnTo>
                  <a:lnTo>
                    <a:pt x="32" y="58"/>
                  </a:lnTo>
                  <a:lnTo>
                    <a:pt x="32" y="56"/>
                  </a:lnTo>
                  <a:lnTo>
                    <a:pt x="32" y="54"/>
                  </a:lnTo>
                  <a:lnTo>
                    <a:pt x="30" y="50"/>
                  </a:lnTo>
                  <a:lnTo>
                    <a:pt x="30" y="50"/>
                  </a:lnTo>
                  <a:lnTo>
                    <a:pt x="28" y="48"/>
                  </a:lnTo>
                  <a:lnTo>
                    <a:pt x="26" y="44"/>
                  </a:lnTo>
                  <a:lnTo>
                    <a:pt x="24" y="40"/>
                  </a:lnTo>
                  <a:lnTo>
                    <a:pt x="22" y="36"/>
                  </a:lnTo>
                  <a:lnTo>
                    <a:pt x="22" y="30"/>
                  </a:lnTo>
                  <a:lnTo>
                    <a:pt x="18" y="24"/>
                  </a:lnTo>
                  <a:lnTo>
                    <a:pt x="18" y="20"/>
                  </a:lnTo>
                  <a:lnTo>
                    <a:pt x="14" y="22"/>
                  </a:lnTo>
                  <a:lnTo>
                    <a:pt x="4" y="14"/>
                  </a:lnTo>
                  <a:lnTo>
                    <a:pt x="4" y="12"/>
                  </a:lnTo>
                  <a:lnTo>
                    <a:pt x="4" y="10"/>
                  </a:lnTo>
                  <a:lnTo>
                    <a:pt x="4" y="6"/>
                  </a:lnTo>
                  <a:lnTo>
                    <a:pt x="2" y="2"/>
                  </a:lnTo>
                  <a:lnTo>
                    <a:pt x="0" y="0"/>
                  </a:lnTo>
                  <a:lnTo>
                    <a:pt x="0" y="0"/>
                  </a:lnTo>
                  <a:lnTo>
                    <a:pt x="2" y="0"/>
                  </a:lnTo>
                  <a:lnTo>
                    <a:pt x="4" y="0"/>
                  </a:lnTo>
                  <a:lnTo>
                    <a:pt x="10" y="0"/>
                  </a:lnTo>
                  <a:lnTo>
                    <a:pt x="18" y="2"/>
                  </a:lnTo>
                  <a:lnTo>
                    <a:pt x="18" y="4"/>
                  </a:lnTo>
                  <a:lnTo>
                    <a:pt x="20" y="6"/>
                  </a:lnTo>
                  <a:lnTo>
                    <a:pt x="24" y="10"/>
                  </a:lnTo>
                  <a:lnTo>
                    <a:pt x="28" y="12"/>
                  </a:lnTo>
                  <a:lnTo>
                    <a:pt x="32" y="16"/>
                  </a:lnTo>
                  <a:lnTo>
                    <a:pt x="38" y="18"/>
                  </a:lnTo>
                  <a:lnTo>
                    <a:pt x="44" y="18"/>
                  </a:lnTo>
                  <a:lnTo>
                    <a:pt x="48" y="16"/>
                  </a:lnTo>
                  <a:lnTo>
                    <a:pt x="58" y="12"/>
                  </a:lnTo>
                  <a:lnTo>
                    <a:pt x="70" y="12"/>
                  </a:lnTo>
                  <a:lnTo>
                    <a:pt x="84" y="18"/>
                  </a:lnTo>
                  <a:lnTo>
                    <a:pt x="98" y="22"/>
                  </a:lnTo>
                  <a:lnTo>
                    <a:pt x="100" y="24"/>
                  </a:lnTo>
                  <a:lnTo>
                    <a:pt x="102" y="24"/>
                  </a:lnTo>
                  <a:lnTo>
                    <a:pt x="104" y="26"/>
                  </a:lnTo>
                  <a:lnTo>
                    <a:pt x="108" y="28"/>
                  </a:lnTo>
                  <a:lnTo>
                    <a:pt x="110" y="30"/>
                  </a:lnTo>
                  <a:lnTo>
                    <a:pt x="110" y="32"/>
                  </a:lnTo>
                  <a:lnTo>
                    <a:pt x="110" y="34"/>
                  </a:lnTo>
                  <a:lnTo>
                    <a:pt x="108" y="36"/>
                  </a:lnTo>
                  <a:lnTo>
                    <a:pt x="108" y="42"/>
                  </a:lnTo>
                  <a:lnTo>
                    <a:pt x="106" y="46"/>
                  </a:lnTo>
                  <a:lnTo>
                    <a:pt x="106" y="46"/>
                  </a:lnTo>
                  <a:lnTo>
                    <a:pt x="104" y="48"/>
                  </a:lnTo>
                  <a:lnTo>
                    <a:pt x="104" y="52"/>
                  </a:lnTo>
                  <a:lnTo>
                    <a:pt x="102" y="54"/>
                  </a:lnTo>
                  <a:lnTo>
                    <a:pt x="100" y="56"/>
                  </a:lnTo>
                  <a:lnTo>
                    <a:pt x="98" y="56"/>
                  </a:lnTo>
                  <a:lnTo>
                    <a:pt x="98" y="58"/>
                  </a:lnTo>
                  <a:lnTo>
                    <a:pt x="96" y="62"/>
                  </a:lnTo>
                  <a:lnTo>
                    <a:pt x="94" y="66"/>
                  </a:lnTo>
                  <a:lnTo>
                    <a:pt x="96" y="68"/>
                  </a:lnTo>
                  <a:lnTo>
                    <a:pt x="94" y="68"/>
                  </a:lnTo>
                  <a:lnTo>
                    <a:pt x="92" y="68"/>
                  </a:lnTo>
                  <a:lnTo>
                    <a:pt x="90" y="70"/>
                  </a:lnTo>
                  <a:lnTo>
                    <a:pt x="86" y="70"/>
                  </a:lnTo>
                  <a:lnTo>
                    <a:pt x="82" y="72"/>
                  </a:lnTo>
                  <a:lnTo>
                    <a:pt x="78" y="76"/>
                  </a:lnTo>
                  <a:lnTo>
                    <a:pt x="74" y="82"/>
                  </a:lnTo>
                  <a:lnTo>
                    <a:pt x="72" y="88"/>
                  </a:lnTo>
                  <a:lnTo>
                    <a:pt x="70" y="88"/>
                  </a:lnTo>
                  <a:lnTo>
                    <a:pt x="68" y="88"/>
                  </a:lnTo>
                  <a:lnTo>
                    <a:pt x="62" y="88"/>
                  </a:lnTo>
                  <a:lnTo>
                    <a:pt x="58" y="88"/>
                  </a:lnTo>
                  <a:lnTo>
                    <a:pt x="56" y="88"/>
                  </a:lnTo>
                  <a:lnTo>
                    <a:pt x="54" y="86"/>
                  </a:lnTo>
                  <a:lnTo>
                    <a:pt x="36" y="9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0" name="Freeform 54"/>
            <p:cNvSpPr/>
            <p:nvPr/>
          </p:nvSpPr>
          <p:spPr>
            <a:xfrm>
              <a:off x="1162" y="2258"/>
              <a:ext cx="84" cy="84"/>
            </a:xfrm>
            <a:custGeom>
              <a:avLst/>
              <a:gdLst>
                <a:gd name="txL" fmla="*/ 0 w 84"/>
                <a:gd name="txT" fmla="*/ 0 h 84"/>
                <a:gd name="txR" fmla="*/ 84 w 84"/>
                <a:gd name="txB" fmla="*/ 84 h 84"/>
              </a:gdLst>
              <a:ahLst/>
              <a:cxnLst>
                <a:cxn ang="0">
                  <a:pos x="84" y="2"/>
                </a:cxn>
                <a:cxn ang="0">
                  <a:pos x="72" y="4"/>
                </a:cxn>
                <a:cxn ang="0">
                  <a:pos x="72" y="4"/>
                </a:cxn>
                <a:cxn ang="0">
                  <a:pos x="70" y="4"/>
                </a:cxn>
                <a:cxn ang="0">
                  <a:pos x="68" y="2"/>
                </a:cxn>
                <a:cxn ang="0">
                  <a:pos x="66" y="0"/>
                </a:cxn>
                <a:cxn ang="0">
                  <a:pos x="48" y="4"/>
                </a:cxn>
                <a:cxn ang="0">
                  <a:pos x="34" y="6"/>
                </a:cxn>
                <a:cxn ang="0">
                  <a:pos x="20" y="8"/>
                </a:cxn>
                <a:cxn ang="0">
                  <a:pos x="20" y="10"/>
                </a:cxn>
                <a:cxn ang="0">
                  <a:pos x="18" y="12"/>
                </a:cxn>
                <a:cxn ang="0">
                  <a:pos x="18" y="16"/>
                </a:cxn>
                <a:cxn ang="0">
                  <a:pos x="18" y="16"/>
                </a:cxn>
                <a:cxn ang="0">
                  <a:pos x="16" y="18"/>
                </a:cxn>
                <a:cxn ang="0">
                  <a:pos x="12" y="20"/>
                </a:cxn>
                <a:cxn ang="0">
                  <a:pos x="8" y="22"/>
                </a:cxn>
                <a:cxn ang="0">
                  <a:pos x="6" y="26"/>
                </a:cxn>
                <a:cxn ang="0">
                  <a:pos x="2" y="30"/>
                </a:cxn>
                <a:cxn ang="0">
                  <a:pos x="0" y="36"/>
                </a:cxn>
                <a:cxn ang="0">
                  <a:pos x="0" y="36"/>
                </a:cxn>
                <a:cxn ang="0">
                  <a:pos x="0" y="38"/>
                </a:cxn>
                <a:cxn ang="0">
                  <a:pos x="0" y="40"/>
                </a:cxn>
                <a:cxn ang="0">
                  <a:pos x="2" y="44"/>
                </a:cxn>
                <a:cxn ang="0">
                  <a:pos x="4" y="48"/>
                </a:cxn>
                <a:cxn ang="0">
                  <a:pos x="10" y="56"/>
                </a:cxn>
                <a:cxn ang="0">
                  <a:pos x="18" y="66"/>
                </a:cxn>
                <a:cxn ang="0">
                  <a:pos x="26" y="76"/>
                </a:cxn>
                <a:cxn ang="0">
                  <a:pos x="30" y="84"/>
                </a:cxn>
                <a:cxn ang="0">
                  <a:pos x="42" y="84"/>
                </a:cxn>
                <a:cxn ang="0">
                  <a:pos x="44" y="66"/>
                </a:cxn>
                <a:cxn ang="0">
                  <a:pos x="46" y="66"/>
                </a:cxn>
                <a:cxn ang="0">
                  <a:pos x="48" y="64"/>
                </a:cxn>
                <a:cxn ang="0">
                  <a:pos x="50" y="62"/>
                </a:cxn>
                <a:cxn ang="0">
                  <a:pos x="54" y="56"/>
                </a:cxn>
                <a:cxn ang="0">
                  <a:pos x="60" y="48"/>
                </a:cxn>
                <a:cxn ang="0">
                  <a:pos x="58" y="48"/>
                </a:cxn>
                <a:cxn ang="0">
                  <a:pos x="58" y="46"/>
                </a:cxn>
                <a:cxn ang="0">
                  <a:pos x="58" y="42"/>
                </a:cxn>
                <a:cxn ang="0">
                  <a:pos x="58" y="38"/>
                </a:cxn>
                <a:cxn ang="0">
                  <a:pos x="60" y="32"/>
                </a:cxn>
                <a:cxn ang="0">
                  <a:pos x="64" y="26"/>
                </a:cxn>
                <a:cxn ang="0">
                  <a:pos x="64" y="24"/>
                </a:cxn>
                <a:cxn ang="0">
                  <a:pos x="64" y="22"/>
                </a:cxn>
                <a:cxn ang="0">
                  <a:pos x="68" y="20"/>
                </a:cxn>
                <a:cxn ang="0">
                  <a:pos x="70" y="18"/>
                </a:cxn>
                <a:cxn ang="0">
                  <a:pos x="74" y="16"/>
                </a:cxn>
                <a:cxn ang="0">
                  <a:pos x="78" y="16"/>
                </a:cxn>
                <a:cxn ang="0">
                  <a:pos x="84" y="18"/>
                </a:cxn>
                <a:cxn ang="0">
                  <a:pos x="84" y="2"/>
                </a:cxn>
              </a:cxnLst>
              <a:rect l="txL" t="txT" r="txR" b="txB"/>
              <a:pathLst>
                <a:path w="84" h="84">
                  <a:moveTo>
                    <a:pt x="84" y="2"/>
                  </a:moveTo>
                  <a:lnTo>
                    <a:pt x="72" y="4"/>
                  </a:lnTo>
                  <a:lnTo>
                    <a:pt x="72" y="4"/>
                  </a:lnTo>
                  <a:lnTo>
                    <a:pt x="70" y="4"/>
                  </a:lnTo>
                  <a:lnTo>
                    <a:pt x="68" y="2"/>
                  </a:lnTo>
                  <a:lnTo>
                    <a:pt x="66" y="0"/>
                  </a:lnTo>
                  <a:lnTo>
                    <a:pt x="48" y="4"/>
                  </a:lnTo>
                  <a:lnTo>
                    <a:pt x="34" y="6"/>
                  </a:lnTo>
                  <a:lnTo>
                    <a:pt x="20" y="8"/>
                  </a:lnTo>
                  <a:lnTo>
                    <a:pt x="20" y="10"/>
                  </a:lnTo>
                  <a:lnTo>
                    <a:pt x="18" y="12"/>
                  </a:lnTo>
                  <a:lnTo>
                    <a:pt x="18" y="16"/>
                  </a:lnTo>
                  <a:lnTo>
                    <a:pt x="18" y="16"/>
                  </a:lnTo>
                  <a:lnTo>
                    <a:pt x="16" y="18"/>
                  </a:lnTo>
                  <a:lnTo>
                    <a:pt x="12" y="20"/>
                  </a:lnTo>
                  <a:lnTo>
                    <a:pt x="8" y="22"/>
                  </a:lnTo>
                  <a:lnTo>
                    <a:pt x="6" y="26"/>
                  </a:lnTo>
                  <a:lnTo>
                    <a:pt x="2" y="30"/>
                  </a:lnTo>
                  <a:lnTo>
                    <a:pt x="0" y="36"/>
                  </a:lnTo>
                  <a:lnTo>
                    <a:pt x="0" y="36"/>
                  </a:lnTo>
                  <a:lnTo>
                    <a:pt x="0" y="38"/>
                  </a:lnTo>
                  <a:lnTo>
                    <a:pt x="0" y="40"/>
                  </a:lnTo>
                  <a:lnTo>
                    <a:pt x="2" y="44"/>
                  </a:lnTo>
                  <a:lnTo>
                    <a:pt x="4" y="48"/>
                  </a:lnTo>
                  <a:lnTo>
                    <a:pt x="10" y="56"/>
                  </a:lnTo>
                  <a:lnTo>
                    <a:pt x="18" y="66"/>
                  </a:lnTo>
                  <a:lnTo>
                    <a:pt x="26" y="76"/>
                  </a:lnTo>
                  <a:lnTo>
                    <a:pt x="30" y="84"/>
                  </a:lnTo>
                  <a:lnTo>
                    <a:pt x="42" y="84"/>
                  </a:lnTo>
                  <a:lnTo>
                    <a:pt x="44" y="66"/>
                  </a:lnTo>
                  <a:lnTo>
                    <a:pt x="46" y="66"/>
                  </a:lnTo>
                  <a:lnTo>
                    <a:pt x="48" y="64"/>
                  </a:lnTo>
                  <a:lnTo>
                    <a:pt x="50" y="62"/>
                  </a:lnTo>
                  <a:lnTo>
                    <a:pt x="54" y="56"/>
                  </a:lnTo>
                  <a:lnTo>
                    <a:pt x="60" y="48"/>
                  </a:lnTo>
                  <a:lnTo>
                    <a:pt x="58" y="48"/>
                  </a:lnTo>
                  <a:lnTo>
                    <a:pt x="58" y="46"/>
                  </a:lnTo>
                  <a:lnTo>
                    <a:pt x="58" y="42"/>
                  </a:lnTo>
                  <a:lnTo>
                    <a:pt x="58" y="38"/>
                  </a:lnTo>
                  <a:lnTo>
                    <a:pt x="60" y="32"/>
                  </a:lnTo>
                  <a:lnTo>
                    <a:pt x="64" y="26"/>
                  </a:lnTo>
                  <a:lnTo>
                    <a:pt x="64" y="24"/>
                  </a:lnTo>
                  <a:lnTo>
                    <a:pt x="64" y="22"/>
                  </a:lnTo>
                  <a:lnTo>
                    <a:pt x="68" y="20"/>
                  </a:lnTo>
                  <a:lnTo>
                    <a:pt x="70" y="18"/>
                  </a:lnTo>
                  <a:lnTo>
                    <a:pt x="74" y="16"/>
                  </a:lnTo>
                  <a:lnTo>
                    <a:pt x="78" y="16"/>
                  </a:lnTo>
                  <a:lnTo>
                    <a:pt x="84" y="18"/>
                  </a:lnTo>
                  <a:lnTo>
                    <a:pt x="8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1" name="Freeform 55"/>
            <p:cNvSpPr/>
            <p:nvPr/>
          </p:nvSpPr>
          <p:spPr>
            <a:xfrm>
              <a:off x="1154" y="2230"/>
              <a:ext cx="28" cy="64"/>
            </a:xfrm>
            <a:custGeom>
              <a:avLst/>
              <a:gdLst>
                <a:gd name="txL" fmla="*/ 0 w 28"/>
                <a:gd name="txT" fmla="*/ 0 h 64"/>
                <a:gd name="txR" fmla="*/ 28 w 28"/>
                <a:gd name="txB" fmla="*/ 64 h 64"/>
              </a:gdLst>
              <a:ahLst/>
              <a:cxnLst>
                <a:cxn ang="0">
                  <a:pos x="0" y="20"/>
                </a:cxn>
                <a:cxn ang="0">
                  <a:pos x="8" y="28"/>
                </a:cxn>
                <a:cxn ang="0">
                  <a:pos x="10" y="28"/>
                </a:cxn>
                <a:cxn ang="0">
                  <a:pos x="10" y="32"/>
                </a:cxn>
                <a:cxn ang="0">
                  <a:pos x="12" y="36"/>
                </a:cxn>
                <a:cxn ang="0">
                  <a:pos x="12" y="40"/>
                </a:cxn>
                <a:cxn ang="0">
                  <a:pos x="10" y="40"/>
                </a:cxn>
                <a:cxn ang="0">
                  <a:pos x="10" y="40"/>
                </a:cxn>
                <a:cxn ang="0">
                  <a:pos x="10" y="44"/>
                </a:cxn>
                <a:cxn ang="0">
                  <a:pos x="8" y="48"/>
                </a:cxn>
                <a:cxn ang="0">
                  <a:pos x="8" y="54"/>
                </a:cxn>
                <a:cxn ang="0">
                  <a:pos x="8" y="54"/>
                </a:cxn>
                <a:cxn ang="0">
                  <a:pos x="8" y="58"/>
                </a:cxn>
                <a:cxn ang="0">
                  <a:pos x="8" y="60"/>
                </a:cxn>
                <a:cxn ang="0">
                  <a:pos x="8" y="64"/>
                </a:cxn>
                <a:cxn ang="0">
                  <a:pos x="8" y="62"/>
                </a:cxn>
                <a:cxn ang="0">
                  <a:pos x="8" y="60"/>
                </a:cxn>
                <a:cxn ang="0">
                  <a:pos x="10" y="58"/>
                </a:cxn>
                <a:cxn ang="0">
                  <a:pos x="14" y="54"/>
                </a:cxn>
                <a:cxn ang="0">
                  <a:pos x="18" y="50"/>
                </a:cxn>
                <a:cxn ang="0">
                  <a:pos x="26" y="44"/>
                </a:cxn>
                <a:cxn ang="0">
                  <a:pos x="26" y="42"/>
                </a:cxn>
                <a:cxn ang="0">
                  <a:pos x="26" y="40"/>
                </a:cxn>
                <a:cxn ang="0">
                  <a:pos x="28" y="38"/>
                </a:cxn>
                <a:cxn ang="0">
                  <a:pos x="28" y="36"/>
                </a:cxn>
                <a:cxn ang="0">
                  <a:pos x="28" y="36"/>
                </a:cxn>
                <a:cxn ang="0">
                  <a:pos x="26" y="34"/>
                </a:cxn>
                <a:cxn ang="0">
                  <a:pos x="26" y="32"/>
                </a:cxn>
                <a:cxn ang="0">
                  <a:pos x="26" y="28"/>
                </a:cxn>
                <a:cxn ang="0">
                  <a:pos x="26" y="24"/>
                </a:cxn>
                <a:cxn ang="0">
                  <a:pos x="26" y="22"/>
                </a:cxn>
                <a:cxn ang="0">
                  <a:pos x="26" y="18"/>
                </a:cxn>
                <a:cxn ang="0">
                  <a:pos x="24" y="14"/>
                </a:cxn>
                <a:cxn ang="0">
                  <a:pos x="22" y="8"/>
                </a:cxn>
                <a:cxn ang="0">
                  <a:pos x="20" y="4"/>
                </a:cxn>
                <a:cxn ang="0">
                  <a:pos x="20" y="4"/>
                </a:cxn>
                <a:cxn ang="0">
                  <a:pos x="18" y="2"/>
                </a:cxn>
                <a:cxn ang="0">
                  <a:pos x="16" y="0"/>
                </a:cxn>
                <a:cxn ang="0">
                  <a:pos x="12" y="0"/>
                </a:cxn>
                <a:cxn ang="0">
                  <a:pos x="8" y="0"/>
                </a:cxn>
                <a:cxn ang="0">
                  <a:pos x="8" y="0"/>
                </a:cxn>
                <a:cxn ang="0">
                  <a:pos x="6" y="2"/>
                </a:cxn>
                <a:cxn ang="0">
                  <a:pos x="6" y="2"/>
                </a:cxn>
                <a:cxn ang="0">
                  <a:pos x="0" y="20"/>
                </a:cxn>
              </a:cxnLst>
              <a:rect l="txL" t="txT" r="txR" b="txB"/>
              <a:pathLst>
                <a:path w="28" h="64">
                  <a:moveTo>
                    <a:pt x="0" y="20"/>
                  </a:moveTo>
                  <a:lnTo>
                    <a:pt x="8" y="28"/>
                  </a:lnTo>
                  <a:lnTo>
                    <a:pt x="10" y="28"/>
                  </a:lnTo>
                  <a:lnTo>
                    <a:pt x="10" y="32"/>
                  </a:lnTo>
                  <a:lnTo>
                    <a:pt x="12" y="36"/>
                  </a:lnTo>
                  <a:lnTo>
                    <a:pt x="12" y="40"/>
                  </a:lnTo>
                  <a:lnTo>
                    <a:pt x="10" y="40"/>
                  </a:lnTo>
                  <a:lnTo>
                    <a:pt x="10" y="40"/>
                  </a:lnTo>
                  <a:lnTo>
                    <a:pt x="10" y="44"/>
                  </a:lnTo>
                  <a:lnTo>
                    <a:pt x="8" y="48"/>
                  </a:lnTo>
                  <a:lnTo>
                    <a:pt x="8" y="54"/>
                  </a:lnTo>
                  <a:lnTo>
                    <a:pt x="8" y="54"/>
                  </a:lnTo>
                  <a:lnTo>
                    <a:pt x="8" y="58"/>
                  </a:lnTo>
                  <a:lnTo>
                    <a:pt x="8" y="60"/>
                  </a:lnTo>
                  <a:lnTo>
                    <a:pt x="8" y="64"/>
                  </a:lnTo>
                  <a:lnTo>
                    <a:pt x="8" y="62"/>
                  </a:lnTo>
                  <a:lnTo>
                    <a:pt x="8" y="60"/>
                  </a:lnTo>
                  <a:lnTo>
                    <a:pt x="10" y="58"/>
                  </a:lnTo>
                  <a:lnTo>
                    <a:pt x="14" y="54"/>
                  </a:lnTo>
                  <a:lnTo>
                    <a:pt x="18" y="50"/>
                  </a:lnTo>
                  <a:lnTo>
                    <a:pt x="26" y="44"/>
                  </a:lnTo>
                  <a:lnTo>
                    <a:pt x="26" y="42"/>
                  </a:lnTo>
                  <a:lnTo>
                    <a:pt x="26" y="40"/>
                  </a:lnTo>
                  <a:lnTo>
                    <a:pt x="28" y="38"/>
                  </a:lnTo>
                  <a:lnTo>
                    <a:pt x="28" y="36"/>
                  </a:lnTo>
                  <a:lnTo>
                    <a:pt x="28" y="36"/>
                  </a:lnTo>
                  <a:lnTo>
                    <a:pt x="26" y="34"/>
                  </a:lnTo>
                  <a:lnTo>
                    <a:pt x="26" y="32"/>
                  </a:lnTo>
                  <a:lnTo>
                    <a:pt x="26" y="28"/>
                  </a:lnTo>
                  <a:lnTo>
                    <a:pt x="26" y="24"/>
                  </a:lnTo>
                  <a:lnTo>
                    <a:pt x="26" y="22"/>
                  </a:lnTo>
                  <a:lnTo>
                    <a:pt x="26" y="18"/>
                  </a:lnTo>
                  <a:lnTo>
                    <a:pt x="24" y="14"/>
                  </a:lnTo>
                  <a:lnTo>
                    <a:pt x="22" y="8"/>
                  </a:lnTo>
                  <a:lnTo>
                    <a:pt x="20" y="4"/>
                  </a:lnTo>
                  <a:lnTo>
                    <a:pt x="20" y="4"/>
                  </a:lnTo>
                  <a:lnTo>
                    <a:pt x="18" y="2"/>
                  </a:lnTo>
                  <a:lnTo>
                    <a:pt x="16" y="0"/>
                  </a:lnTo>
                  <a:lnTo>
                    <a:pt x="12" y="0"/>
                  </a:lnTo>
                  <a:lnTo>
                    <a:pt x="8" y="0"/>
                  </a:lnTo>
                  <a:lnTo>
                    <a:pt x="8" y="0"/>
                  </a:lnTo>
                  <a:lnTo>
                    <a:pt x="6" y="2"/>
                  </a:lnTo>
                  <a:lnTo>
                    <a:pt x="6" y="2"/>
                  </a:lnTo>
                  <a:lnTo>
                    <a:pt x="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2" name="Freeform 56"/>
            <p:cNvSpPr/>
            <p:nvPr/>
          </p:nvSpPr>
          <p:spPr>
            <a:xfrm>
              <a:off x="1068" y="2152"/>
              <a:ext cx="142" cy="114"/>
            </a:xfrm>
            <a:custGeom>
              <a:avLst/>
              <a:gdLst>
                <a:gd name="txL" fmla="*/ 0 w 142"/>
                <a:gd name="txT" fmla="*/ 0 h 114"/>
                <a:gd name="txR" fmla="*/ 142 w 142"/>
                <a:gd name="txB" fmla="*/ 114 h 114"/>
              </a:gdLst>
              <a:ahLst/>
              <a:cxnLst>
                <a:cxn ang="0">
                  <a:pos x="20" y="42"/>
                </a:cxn>
                <a:cxn ang="0">
                  <a:pos x="20" y="40"/>
                </a:cxn>
                <a:cxn ang="0">
                  <a:pos x="18" y="38"/>
                </a:cxn>
                <a:cxn ang="0">
                  <a:pos x="20" y="36"/>
                </a:cxn>
                <a:cxn ang="0">
                  <a:pos x="14" y="34"/>
                </a:cxn>
                <a:cxn ang="0">
                  <a:pos x="6" y="30"/>
                </a:cxn>
                <a:cxn ang="0">
                  <a:pos x="0" y="26"/>
                </a:cxn>
                <a:cxn ang="0">
                  <a:pos x="2" y="24"/>
                </a:cxn>
                <a:cxn ang="0">
                  <a:pos x="20" y="16"/>
                </a:cxn>
                <a:cxn ang="0">
                  <a:pos x="32" y="12"/>
                </a:cxn>
                <a:cxn ang="0">
                  <a:pos x="54" y="6"/>
                </a:cxn>
                <a:cxn ang="0">
                  <a:pos x="58" y="2"/>
                </a:cxn>
                <a:cxn ang="0">
                  <a:pos x="60" y="0"/>
                </a:cxn>
                <a:cxn ang="0">
                  <a:pos x="68" y="24"/>
                </a:cxn>
                <a:cxn ang="0">
                  <a:pos x="86" y="24"/>
                </a:cxn>
                <a:cxn ang="0">
                  <a:pos x="92" y="22"/>
                </a:cxn>
                <a:cxn ang="0">
                  <a:pos x="102" y="18"/>
                </a:cxn>
                <a:cxn ang="0">
                  <a:pos x="108" y="20"/>
                </a:cxn>
                <a:cxn ang="0">
                  <a:pos x="110" y="26"/>
                </a:cxn>
                <a:cxn ang="0">
                  <a:pos x="110" y="32"/>
                </a:cxn>
                <a:cxn ang="0">
                  <a:pos x="120" y="42"/>
                </a:cxn>
                <a:cxn ang="0">
                  <a:pos x="124" y="44"/>
                </a:cxn>
                <a:cxn ang="0">
                  <a:pos x="128" y="56"/>
                </a:cxn>
                <a:cxn ang="0">
                  <a:pos x="132" y="64"/>
                </a:cxn>
                <a:cxn ang="0">
                  <a:pos x="136" y="70"/>
                </a:cxn>
                <a:cxn ang="0">
                  <a:pos x="138" y="74"/>
                </a:cxn>
                <a:cxn ang="0">
                  <a:pos x="138" y="78"/>
                </a:cxn>
                <a:cxn ang="0">
                  <a:pos x="136" y="80"/>
                </a:cxn>
                <a:cxn ang="0">
                  <a:pos x="134" y="94"/>
                </a:cxn>
                <a:cxn ang="0">
                  <a:pos x="128" y="112"/>
                </a:cxn>
                <a:cxn ang="0">
                  <a:pos x="112" y="110"/>
                </a:cxn>
                <a:cxn ang="0">
                  <a:pos x="112" y="104"/>
                </a:cxn>
                <a:cxn ang="0">
                  <a:pos x="112" y="102"/>
                </a:cxn>
                <a:cxn ang="0">
                  <a:pos x="110" y="92"/>
                </a:cxn>
                <a:cxn ang="0">
                  <a:pos x="108" y="86"/>
                </a:cxn>
                <a:cxn ang="0">
                  <a:pos x="106" y="82"/>
                </a:cxn>
                <a:cxn ang="0">
                  <a:pos x="98" y="78"/>
                </a:cxn>
                <a:cxn ang="0">
                  <a:pos x="94" y="80"/>
                </a:cxn>
                <a:cxn ang="0">
                  <a:pos x="92" y="80"/>
                </a:cxn>
                <a:cxn ang="0">
                  <a:pos x="64" y="76"/>
                </a:cxn>
                <a:cxn ang="0">
                  <a:pos x="58" y="74"/>
                </a:cxn>
                <a:cxn ang="0">
                  <a:pos x="52" y="70"/>
                </a:cxn>
                <a:cxn ang="0">
                  <a:pos x="46" y="60"/>
                </a:cxn>
                <a:cxn ang="0">
                  <a:pos x="38" y="60"/>
                </a:cxn>
              </a:cxnLst>
              <a:rect l="txL" t="txT" r="txR" b="txB"/>
              <a:pathLst>
                <a:path w="142" h="114">
                  <a:moveTo>
                    <a:pt x="26" y="52"/>
                  </a:moveTo>
                  <a:lnTo>
                    <a:pt x="20" y="42"/>
                  </a:lnTo>
                  <a:lnTo>
                    <a:pt x="20" y="40"/>
                  </a:lnTo>
                  <a:lnTo>
                    <a:pt x="20" y="40"/>
                  </a:lnTo>
                  <a:lnTo>
                    <a:pt x="18" y="38"/>
                  </a:lnTo>
                  <a:lnTo>
                    <a:pt x="18" y="38"/>
                  </a:lnTo>
                  <a:lnTo>
                    <a:pt x="18" y="38"/>
                  </a:lnTo>
                  <a:lnTo>
                    <a:pt x="20" y="36"/>
                  </a:lnTo>
                  <a:lnTo>
                    <a:pt x="18" y="34"/>
                  </a:lnTo>
                  <a:lnTo>
                    <a:pt x="14" y="34"/>
                  </a:lnTo>
                  <a:lnTo>
                    <a:pt x="10" y="32"/>
                  </a:lnTo>
                  <a:lnTo>
                    <a:pt x="6" y="30"/>
                  </a:lnTo>
                  <a:lnTo>
                    <a:pt x="2" y="28"/>
                  </a:lnTo>
                  <a:lnTo>
                    <a:pt x="0" y="26"/>
                  </a:lnTo>
                  <a:lnTo>
                    <a:pt x="0" y="26"/>
                  </a:lnTo>
                  <a:lnTo>
                    <a:pt x="2" y="24"/>
                  </a:lnTo>
                  <a:lnTo>
                    <a:pt x="10" y="20"/>
                  </a:lnTo>
                  <a:lnTo>
                    <a:pt x="20" y="16"/>
                  </a:lnTo>
                  <a:lnTo>
                    <a:pt x="28" y="14"/>
                  </a:lnTo>
                  <a:lnTo>
                    <a:pt x="32" y="12"/>
                  </a:lnTo>
                  <a:lnTo>
                    <a:pt x="56" y="10"/>
                  </a:lnTo>
                  <a:lnTo>
                    <a:pt x="54" y="6"/>
                  </a:lnTo>
                  <a:lnTo>
                    <a:pt x="56" y="4"/>
                  </a:lnTo>
                  <a:lnTo>
                    <a:pt x="58" y="2"/>
                  </a:lnTo>
                  <a:lnTo>
                    <a:pt x="58" y="0"/>
                  </a:lnTo>
                  <a:lnTo>
                    <a:pt x="60" y="0"/>
                  </a:lnTo>
                  <a:lnTo>
                    <a:pt x="62" y="10"/>
                  </a:lnTo>
                  <a:lnTo>
                    <a:pt x="68" y="24"/>
                  </a:lnTo>
                  <a:lnTo>
                    <a:pt x="84" y="24"/>
                  </a:lnTo>
                  <a:lnTo>
                    <a:pt x="86" y="24"/>
                  </a:lnTo>
                  <a:lnTo>
                    <a:pt x="88" y="22"/>
                  </a:lnTo>
                  <a:lnTo>
                    <a:pt x="92" y="22"/>
                  </a:lnTo>
                  <a:lnTo>
                    <a:pt x="96" y="20"/>
                  </a:lnTo>
                  <a:lnTo>
                    <a:pt x="102" y="18"/>
                  </a:lnTo>
                  <a:lnTo>
                    <a:pt x="106" y="18"/>
                  </a:lnTo>
                  <a:lnTo>
                    <a:pt x="108" y="20"/>
                  </a:lnTo>
                  <a:lnTo>
                    <a:pt x="110" y="24"/>
                  </a:lnTo>
                  <a:lnTo>
                    <a:pt x="110" y="26"/>
                  </a:lnTo>
                  <a:lnTo>
                    <a:pt x="110" y="30"/>
                  </a:lnTo>
                  <a:lnTo>
                    <a:pt x="110" y="32"/>
                  </a:lnTo>
                  <a:lnTo>
                    <a:pt x="110" y="34"/>
                  </a:lnTo>
                  <a:lnTo>
                    <a:pt x="120" y="42"/>
                  </a:lnTo>
                  <a:lnTo>
                    <a:pt x="124" y="40"/>
                  </a:lnTo>
                  <a:lnTo>
                    <a:pt x="124" y="44"/>
                  </a:lnTo>
                  <a:lnTo>
                    <a:pt x="128" y="50"/>
                  </a:lnTo>
                  <a:lnTo>
                    <a:pt x="128" y="56"/>
                  </a:lnTo>
                  <a:lnTo>
                    <a:pt x="130" y="60"/>
                  </a:lnTo>
                  <a:lnTo>
                    <a:pt x="132" y="64"/>
                  </a:lnTo>
                  <a:lnTo>
                    <a:pt x="134" y="68"/>
                  </a:lnTo>
                  <a:lnTo>
                    <a:pt x="136" y="70"/>
                  </a:lnTo>
                  <a:lnTo>
                    <a:pt x="136" y="70"/>
                  </a:lnTo>
                  <a:lnTo>
                    <a:pt x="138" y="74"/>
                  </a:lnTo>
                  <a:lnTo>
                    <a:pt x="138" y="76"/>
                  </a:lnTo>
                  <a:lnTo>
                    <a:pt x="138" y="78"/>
                  </a:lnTo>
                  <a:lnTo>
                    <a:pt x="136" y="80"/>
                  </a:lnTo>
                  <a:lnTo>
                    <a:pt x="136" y="80"/>
                  </a:lnTo>
                  <a:lnTo>
                    <a:pt x="130" y="86"/>
                  </a:lnTo>
                  <a:lnTo>
                    <a:pt x="134" y="94"/>
                  </a:lnTo>
                  <a:lnTo>
                    <a:pt x="142" y="110"/>
                  </a:lnTo>
                  <a:lnTo>
                    <a:pt x="128" y="112"/>
                  </a:lnTo>
                  <a:lnTo>
                    <a:pt x="114" y="114"/>
                  </a:lnTo>
                  <a:lnTo>
                    <a:pt x="112" y="110"/>
                  </a:lnTo>
                  <a:lnTo>
                    <a:pt x="112" y="108"/>
                  </a:lnTo>
                  <a:lnTo>
                    <a:pt x="112" y="104"/>
                  </a:lnTo>
                  <a:lnTo>
                    <a:pt x="112" y="102"/>
                  </a:lnTo>
                  <a:lnTo>
                    <a:pt x="112" y="102"/>
                  </a:lnTo>
                  <a:lnTo>
                    <a:pt x="112" y="98"/>
                  </a:lnTo>
                  <a:lnTo>
                    <a:pt x="110" y="92"/>
                  </a:lnTo>
                  <a:lnTo>
                    <a:pt x="110" y="88"/>
                  </a:lnTo>
                  <a:lnTo>
                    <a:pt x="108" y="86"/>
                  </a:lnTo>
                  <a:lnTo>
                    <a:pt x="106" y="82"/>
                  </a:lnTo>
                  <a:lnTo>
                    <a:pt x="106" y="82"/>
                  </a:lnTo>
                  <a:lnTo>
                    <a:pt x="102" y="78"/>
                  </a:lnTo>
                  <a:lnTo>
                    <a:pt x="98" y="78"/>
                  </a:lnTo>
                  <a:lnTo>
                    <a:pt x="96" y="78"/>
                  </a:lnTo>
                  <a:lnTo>
                    <a:pt x="94" y="80"/>
                  </a:lnTo>
                  <a:lnTo>
                    <a:pt x="92" y="80"/>
                  </a:lnTo>
                  <a:lnTo>
                    <a:pt x="92" y="80"/>
                  </a:lnTo>
                  <a:lnTo>
                    <a:pt x="86" y="98"/>
                  </a:lnTo>
                  <a:lnTo>
                    <a:pt x="64" y="76"/>
                  </a:lnTo>
                  <a:lnTo>
                    <a:pt x="58" y="76"/>
                  </a:lnTo>
                  <a:lnTo>
                    <a:pt x="58" y="74"/>
                  </a:lnTo>
                  <a:lnTo>
                    <a:pt x="54" y="72"/>
                  </a:lnTo>
                  <a:lnTo>
                    <a:pt x="52" y="70"/>
                  </a:lnTo>
                  <a:lnTo>
                    <a:pt x="48" y="66"/>
                  </a:lnTo>
                  <a:lnTo>
                    <a:pt x="46" y="60"/>
                  </a:lnTo>
                  <a:lnTo>
                    <a:pt x="44" y="56"/>
                  </a:lnTo>
                  <a:lnTo>
                    <a:pt x="38" y="60"/>
                  </a:lnTo>
                  <a:lnTo>
                    <a:pt x="26" y="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3" name="Freeform 57"/>
            <p:cNvSpPr/>
            <p:nvPr/>
          </p:nvSpPr>
          <p:spPr>
            <a:xfrm>
              <a:off x="1128" y="2118"/>
              <a:ext cx="76" cy="58"/>
            </a:xfrm>
            <a:custGeom>
              <a:avLst/>
              <a:gdLst>
                <a:gd name="txL" fmla="*/ 0 w 76"/>
                <a:gd name="txT" fmla="*/ 0 h 58"/>
                <a:gd name="txR" fmla="*/ 76 w 76"/>
                <a:gd name="txB" fmla="*/ 58 h 58"/>
              </a:gdLst>
              <a:ahLst/>
              <a:cxnLst>
                <a:cxn ang="0">
                  <a:pos x="40" y="18"/>
                </a:cxn>
                <a:cxn ang="0">
                  <a:pos x="34" y="20"/>
                </a:cxn>
                <a:cxn ang="0">
                  <a:pos x="28" y="22"/>
                </a:cxn>
                <a:cxn ang="0">
                  <a:pos x="26" y="22"/>
                </a:cxn>
                <a:cxn ang="0">
                  <a:pos x="12" y="22"/>
                </a:cxn>
                <a:cxn ang="0">
                  <a:pos x="10" y="20"/>
                </a:cxn>
                <a:cxn ang="0">
                  <a:pos x="6" y="16"/>
                </a:cxn>
                <a:cxn ang="0">
                  <a:pos x="4" y="18"/>
                </a:cxn>
                <a:cxn ang="0">
                  <a:pos x="0" y="24"/>
                </a:cxn>
                <a:cxn ang="0">
                  <a:pos x="0" y="32"/>
                </a:cxn>
                <a:cxn ang="0">
                  <a:pos x="0" y="34"/>
                </a:cxn>
                <a:cxn ang="0">
                  <a:pos x="2" y="42"/>
                </a:cxn>
                <a:cxn ang="0">
                  <a:pos x="4" y="52"/>
                </a:cxn>
                <a:cxn ang="0">
                  <a:pos x="8" y="58"/>
                </a:cxn>
                <a:cxn ang="0">
                  <a:pos x="26" y="58"/>
                </a:cxn>
                <a:cxn ang="0">
                  <a:pos x="32" y="56"/>
                </a:cxn>
                <a:cxn ang="0">
                  <a:pos x="38" y="54"/>
                </a:cxn>
                <a:cxn ang="0">
                  <a:pos x="46" y="52"/>
                </a:cxn>
                <a:cxn ang="0">
                  <a:pos x="52" y="54"/>
                </a:cxn>
                <a:cxn ang="0">
                  <a:pos x="56" y="54"/>
                </a:cxn>
                <a:cxn ang="0">
                  <a:pos x="58" y="52"/>
                </a:cxn>
                <a:cxn ang="0">
                  <a:pos x="62" y="48"/>
                </a:cxn>
                <a:cxn ang="0">
                  <a:pos x="68" y="42"/>
                </a:cxn>
                <a:cxn ang="0">
                  <a:pos x="72" y="30"/>
                </a:cxn>
                <a:cxn ang="0">
                  <a:pos x="72" y="24"/>
                </a:cxn>
                <a:cxn ang="0">
                  <a:pos x="74" y="16"/>
                </a:cxn>
                <a:cxn ang="0">
                  <a:pos x="76" y="10"/>
                </a:cxn>
                <a:cxn ang="0">
                  <a:pos x="70" y="0"/>
                </a:cxn>
                <a:cxn ang="0">
                  <a:pos x="66" y="2"/>
                </a:cxn>
                <a:cxn ang="0">
                  <a:pos x="56" y="2"/>
                </a:cxn>
                <a:cxn ang="0">
                  <a:pos x="54" y="4"/>
                </a:cxn>
                <a:cxn ang="0">
                  <a:pos x="46" y="8"/>
                </a:cxn>
                <a:cxn ang="0">
                  <a:pos x="46" y="12"/>
                </a:cxn>
                <a:cxn ang="0">
                  <a:pos x="44" y="16"/>
                </a:cxn>
                <a:cxn ang="0">
                  <a:pos x="42" y="18"/>
                </a:cxn>
              </a:cxnLst>
              <a:rect l="txL" t="txT" r="txR" b="txB"/>
              <a:pathLst>
                <a:path w="76" h="58">
                  <a:moveTo>
                    <a:pt x="42" y="18"/>
                  </a:moveTo>
                  <a:lnTo>
                    <a:pt x="40" y="18"/>
                  </a:lnTo>
                  <a:lnTo>
                    <a:pt x="36" y="18"/>
                  </a:lnTo>
                  <a:lnTo>
                    <a:pt x="34" y="20"/>
                  </a:lnTo>
                  <a:lnTo>
                    <a:pt x="30" y="22"/>
                  </a:lnTo>
                  <a:lnTo>
                    <a:pt x="28" y="22"/>
                  </a:lnTo>
                  <a:lnTo>
                    <a:pt x="28" y="22"/>
                  </a:lnTo>
                  <a:lnTo>
                    <a:pt x="26" y="22"/>
                  </a:lnTo>
                  <a:lnTo>
                    <a:pt x="20" y="24"/>
                  </a:lnTo>
                  <a:lnTo>
                    <a:pt x="12" y="22"/>
                  </a:lnTo>
                  <a:lnTo>
                    <a:pt x="12" y="22"/>
                  </a:lnTo>
                  <a:lnTo>
                    <a:pt x="10" y="20"/>
                  </a:lnTo>
                  <a:lnTo>
                    <a:pt x="8" y="18"/>
                  </a:lnTo>
                  <a:lnTo>
                    <a:pt x="6" y="16"/>
                  </a:lnTo>
                  <a:lnTo>
                    <a:pt x="6" y="18"/>
                  </a:lnTo>
                  <a:lnTo>
                    <a:pt x="4" y="18"/>
                  </a:lnTo>
                  <a:lnTo>
                    <a:pt x="2" y="20"/>
                  </a:lnTo>
                  <a:lnTo>
                    <a:pt x="0" y="24"/>
                  </a:lnTo>
                  <a:lnTo>
                    <a:pt x="0" y="28"/>
                  </a:lnTo>
                  <a:lnTo>
                    <a:pt x="0" y="32"/>
                  </a:lnTo>
                  <a:lnTo>
                    <a:pt x="0" y="34"/>
                  </a:lnTo>
                  <a:lnTo>
                    <a:pt x="0" y="34"/>
                  </a:lnTo>
                  <a:lnTo>
                    <a:pt x="0" y="38"/>
                  </a:lnTo>
                  <a:lnTo>
                    <a:pt x="2" y="42"/>
                  </a:lnTo>
                  <a:lnTo>
                    <a:pt x="4" y="48"/>
                  </a:lnTo>
                  <a:lnTo>
                    <a:pt x="4" y="52"/>
                  </a:lnTo>
                  <a:lnTo>
                    <a:pt x="6" y="56"/>
                  </a:lnTo>
                  <a:lnTo>
                    <a:pt x="8" y="58"/>
                  </a:lnTo>
                  <a:lnTo>
                    <a:pt x="24" y="58"/>
                  </a:lnTo>
                  <a:lnTo>
                    <a:pt x="26" y="58"/>
                  </a:lnTo>
                  <a:lnTo>
                    <a:pt x="28" y="58"/>
                  </a:lnTo>
                  <a:lnTo>
                    <a:pt x="32" y="56"/>
                  </a:lnTo>
                  <a:lnTo>
                    <a:pt x="36" y="54"/>
                  </a:lnTo>
                  <a:lnTo>
                    <a:pt x="38" y="54"/>
                  </a:lnTo>
                  <a:lnTo>
                    <a:pt x="46" y="52"/>
                  </a:lnTo>
                  <a:lnTo>
                    <a:pt x="46" y="52"/>
                  </a:lnTo>
                  <a:lnTo>
                    <a:pt x="48" y="54"/>
                  </a:lnTo>
                  <a:lnTo>
                    <a:pt x="52" y="54"/>
                  </a:lnTo>
                  <a:lnTo>
                    <a:pt x="54" y="54"/>
                  </a:lnTo>
                  <a:lnTo>
                    <a:pt x="56" y="54"/>
                  </a:lnTo>
                  <a:lnTo>
                    <a:pt x="56" y="52"/>
                  </a:lnTo>
                  <a:lnTo>
                    <a:pt x="58" y="52"/>
                  </a:lnTo>
                  <a:lnTo>
                    <a:pt x="60" y="52"/>
                  </a:lnTo>
                  <a:lnTo>
                    <a:pt x="62" y="48"/>
                  </a:lnTo>
                  <a:lnTo>
                    <a:pt x="66" y="46"/>
                  </a:lnTo>
                  <a:lnTo>
                    <a:pt x="68" y="42"/>
                  </a:lnTo>
                  <a:lnTo>
                    <a:pt x="70" y="36"/>
                  </a:lnTo>
                  <a:lnTo>
                    <a:pt x="72" y="30"/>
                  </a:lnTo>
                  <a:lnTo>
                    <a:pt x="72" y="28"/>
                  </a:lnTo>
                  <a:lnTo>
                    <a:pt x="72" y="24"/>
                  </a:lnTo>
                  <a:lnTo>
                    <a:pt x="72" y="20"/>
                  </a:lnTo>
                  <a:lnTo>
                    <a:pt x="74" y="16"/>
                  </a:lnTo>
                  <a:lnTo>
                    <a:pt x="74" y="12"/>
                  </a:lnTo>
                  <a:lnTo>
                    <a:pt x="76" y="10"/>
                  </a:lnTo>
                  <a:lnTo>
                    <a:pt x="70" y="0"/>
                  </a:lnTo>
                  <a:lnTo>
                    <a:pt x="70" y="0"/>
                  </a:lnTo>
                  <a:lnTo>
                    <a:pt x="68" y="2"/>
                  </a:lnTo>
                  <a:lnTo>
                    <a:pt x="66" y="2"/>
                  </a:lnTo>
                  <a:lnTo>
                    <a:pt x="62" y="2"/>
                  </a:lnTo>
                  <a:lnTo>
                    <a:pt x="56" y="2"/>
                  </a:lnTo>
                  <a:lnTo>
                    <a:pt x="56" y="2"/>
                  </a:lnTo>
                  <a:lnTo>
                    <a:pt x="54" y="4"/>
                  </a:lnTo>
                  <a:lnTo>
                    <a:pt x="52" y="4"/>
                  </a:lnTo>
                  <a:lnTo>
                    <a:pt x="46" y="8"/>
                  </a:lnTo>
                  <a:lnTo>
                    <a:pt x="46" y="10"/>
                  </a:lnTo>
                  <a:lnTo>
                    <a:pt x="46" y="12"/>
                  </a:lnTo>
                  <a:lnTo>
                    <a:pt x="46" y="14"/>
                  </a:lnTo>
                  <a:lnTo>
                    <a:pt x="44" y="16"/>
                  </a:lnTo>
                  <a:lnTo>
                    <a:pt x="44" y="18"/>
                  </a:lnTo>
                  <a:lnTo>
                    <a:pt x="42"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4" name="Freeform 58"/>
            <p:cNvSpPr/>
            <p:nvPr/>
          </p:nvSpPr>
          <p:spPr>
            <a:xfrm>
              <a:off x="1070" y="2076"/>
              <a:ext cx="138" cy="66"/>
            </a:xfrm>
            <a:custGeom>
              <a:avLst/>
              <a:gdLst>
                <a:gd name="txL" fmla="*/ 0 w 138"/>
                <a:gd name="txT" fmla="*/ 0 h 66"/>
                <a:gd name="txR" fmla="*/ 138 w 138"/>
                <a:gd name="txB" fmla="*/ 66 h 66"/>
              </a:gdLst>
              <a:ahLst/>
              <a:cxnLst>
                <a:cxn ang="0">
                  <a:pos x="134" y="22"/>
                </a:cxn>
                <a:cxn ang="0">
                  <a:pos x="130" y="18"/>
                </a:cxn>
                <a:cxn ang="0">
                  <a:pos x="126" y="16"/>
                </a:cxn>
                <a:cxn ang="0">
                  <a:pos x="118" y="12"/>
                </a:cxn>
                <a:cxn ang="0">
                  <a:pos x="110" y="14"/>
                </a:cxn>
                <a:cxn ang="0">
                  <a:pos x="106" y="18"/>
                </a:cxn>
                <a:cxn ang="0">
                  <a:pos x="104" y="20"/>
                </a:cxn>
                <a:cxn ang="0">
                  <a:pos x="104" y="24"/>
                </a:cxn>
                <a:cxn ang="0">
                  <a:pos x="100" y="22"/>
                </a:cxn>
                <a:cxn ang="0">
                  <a:pos x="94" y="24"/>
                </a:cxn>
                <a:cxn ang="0">
                  <a:pos x="90" y="24"/>
                </a:cxn>
                <a:cxn ang="0">
                  <a:pos x="84" y="22"/>
                </a:cxn>
                <a:cxn ang="0">
                  <a:pos x="76" y="20"/>
                </a:cxn>
                <a:cxn ang="0">
                  <a:pos x="60" y="14"/>
                </a:cxn>
                <a:cxn ang="0">
                  <a:pos x="46" y="8"/>
                </a:cxn>
                <a:cxn ang="0">
                  <a:pos x="36" y="4"/>
                </a:cxn>
                <a:cxn ang="0">
                  <a:pos x="30" y="0"/>
                </a:cxn>
                <a:cxn ang="0">
                  <a:pos x="28" y="2"/>
                </a:cxn>
                <a:cxn ang="0">
                  <a:pos x="28" y="4"/>
                </a:cxn>
                <a:cxn ang="0">
                  <a:pos x="26" y="6"/>
                </a:cxn>
                <a:cxn ang="0">
                  <a:pos x="24" y="4"/>
                </a:cxn>
                <a:cxn ang="0">
                  <a:pos x="22" y="4"/>
                </a:cxn>
                <a:cxn ang="0">
                  <a:pos x="20" y="0"/>
                </a:cxn>
                <a:cxn ang="0">
                  <a:pos x="18" y="0"/>
                </a:cxn>
                <a:cxn ang="0">
                  <a:pos x="18" y="4"/>
                </a:cxn>
                <a:cxn ang="0">
                  <a:pos x="14" y="6"/>
                </a:cxn>
                <a:cxn ang="0">
                  <a:pos x="12" y="6"/>
                </a:cxn>
                <a:cxn ang="0">
                  <a:pos x="6" y="6"/>
                </a:cxn>
                <a:cxn ang="0">
                  <a:pos x="4" y="8"/>
                </a:cxn>
                <a:cxn ang="0">
                  <a:pos x="0" y="8"/>
                </a:cxn>
                <a:cxn ang="0">
                  <a:pos x="8" y="20"/>
                </a:cxn>
                <a:cxn ang="0">
                  <a:pos x="16" y="42"/>
                </a:cxn>
                <a:cxn ang="0">
                  <a:pos x="18" y="42"/>
                </a:cxn>
                <a:cxn ang="0">
                  <a:pos x="18" y="44"/>
                </a:cxn>
                <a:cxn ang="0">
                  <a:pos x="20" y="46"/>
                </a:cxn>
                <a:cxn ang="0">
                  <a:pos x="24" y="46"/>
                </a:cxn>
                <a:cxn ang="0">
                  <a:pos x="30" y="46"/>
                </a:cxn>
                <a:cxn ang="0">
                  <a:pos x="34" y="42"/>
                </a:cxn>
                <a:cxn ang="0">
                  <a:pos x="42" y="44"/>
                </a:cxn>
                <a:cxn ang="0">
                  <a:pos x="42" y="46"/>
                </a:cxn>
                <a:cxn ang="0">
                  <a:pos x="44" y="48"/>
                </a:cxn>
                <a:cxn ang="0">
                  <a:pos x="52" y="50"/>
                </a:cxn>
                <a:cxn ang="0">
                  <a:pos x="60" y="52"/>
                </a:cxn>
                <a:cxn ang="0">
                  <a:pos x="62" y="58"/>
                </a:cxn>
                <a:cxn ang="0">
                  <a:pos x="68" y="64"/>
                </a:cxn>
                <a:cxn ang="0">
                  <a:pos x="72" y="64"/>
                </a:cxn>
                <a:cxn ang="0">
                  <a:pos x="78" y="66"/>
                </a:cxn>
                <a:cxn ang="0">
                  <a:pos x="86" y="64"/>
                </a:cxn>
                <a:cxn ang="0">
                  <a:pos x="90" y="62"/>
                </a:cxn>
                <a:cxn ang="0">
                  <a:pos x="98" y="60"/>
                </a:cxn>
                <a:cxn ang="0">
                  <a:pos x="102" y="58"/>
                </a:cxn>
                <a:cxn ang="0">
                  <a:pos x="104" y="54"/>
                </a:cxn>
                <a:cxn ang="0">
                  <a:pos x="104" y="50"/>
                </a:cxn>
                <a:cxn ang="0">
                  <a:pos x="108" y="48"/>
                </a:cxn>
                <a:cxn ang="0">
                  <a:pos x="112" y="44"/>
                </a:cxn>
                <a:cxn ang="0">
                  <a:pos x="118" y="46"/>
                </a:cxn>
                <a:cxn ang="0">
                  <a:pos x="126" y="44"/>
                </a:cxn>
                <a:cxn ang="0">
                  <a:pos x="130" y="40"/>
                </a:cxn>
                <a:cxn ang="0">
                  <a:pos x="136" y="38"/>
                </a:cxn>
                <a:cxn ang="0">
                  <a:pos x="138" y="38"/>
                </a:cxn>
                <a:cxn ang="0">
                  <a:pos x="136" y="36"/>
                </a:cxn>
                <a:cxn ang="0">
                  <a:pos x="136" y="30"/>
                </a:cxn>
                <a:cxn ang="0">
                  <a:pos x="138" y="24"/>
                </a:cxn>
              </a:cxnLst>
              <a:rect l="txL" t="txT" r="txR" b="txB"/>
              <a:pathLst>
                <a:path w="138" h="66">
                  <a:moveTo>
                    <a:pt x="138" y="24"/>
                  </a:moveTo>
                  <a:lnTo>
                    <a:pt x="134" y="22"/>
                  </a:lnTo>
                  <a:lnTo>
                    <a:pt x="132" y="20"/>
                  </a:lnTo>
                  <a:lnTo>
                    <a:pt x="130" y="18"/>
                  </a:lnTo>
                  <a:lnTo>
                    <a:pt x="128" y="16"/>
                  </a:lnTo>
                  <a:lnTo>
                    <a:pt x="126" y="16"/>
                  </a:lnTo>
                  <a:lnTo>
                    <a:pt x="122" y="12"/>
                  </a:lnTo>
                  <a:lnTo>
                    <a:pt x="118" y="12"/>
                  </a:lnTo>
                  <a:lnTo>
                    <a:pt x="114" y="14"/>
                  </a:lnTo>
                  <a:lnTo>
                    <a:pt x="110" y="14"/>
                  </a:lnTo>
                  <a:lnTo>
                    <a:pt x="108" y="16"/>
                  </a:lnTo>
                  <a:lnTo>
                    <a:pt x="106" y="18"/>
                  </a:lnTo>
                  <a:lnTo>
                    <a:pt x="104" y="18"/>
                  </a:lnTo>
                  <a:lnTo>
                    <a:pt x="104" y="20"/>
                  </a:lnTo>
                  <a:lnTo>
                    <a:pt x="104" y="22"/>
                  </a:lnTo>
                  <a:lnTo>
                    <a:pt x="104" y="24"/>
                  </a:lnTo>
                  <a:lnTo>
                    <a:pt x="102" y="24"/>
                  </a:lnTo>
                  <a:lnTo>
                    <a:pt x="100" y="22"/>
                  </a:lnTo>
                  <a:lnTo>
                    <a:pt x="96" y="22"/>
                  </a:lnTo>
                  <a:lnTo>
                    <a:pt x="94" y="24"/>
                  </a:lnTo>
                  <a:lnTo>
                    <a:pt x="92" y="24"/>
                  </a:lnTo>
                  <a:lnTo>
                    <a:pt x="90" y="24"/>
                  </a:lnTo>
                  <a:lnTo>
                    <a:pt x="84" y="26"/>
                  </a:lnTo>
                  <a:lnTo>
                    <a:pt x="84" y="22"/>
                  </a:lnTo>
                  <a:lnTo>
                    <a:pt x="80" y="22"/>
                  </a:lnTo>
                  <a:lnTo>
                    <a:pt x="76" y="20"/>
                  </a:lnTo>
                  <a:lnTo>
                    <a:pt x="68" y="14"/>
                  </a:lnTo>
                  <a:lnTo>
                    <a:pt x="60" y="14"/>
                  </a:lnTo>
                  <a:lnTo>
                    <a:pt x="58" y="8"/>
                  </a:lnTo>
                  <a:lnTo>
                    <a:pt x="46" y="8"/>
                  </a:lnTo>
                  <a:lnTo>
                    <a:pt x="42" y="4"/>
                  </a:lnTo>
                  <a:lnTo>
                    <a:pt x="36" y="4"/>
                  </a:lnTo>
                  <a:lnTo>
                    <a:pt x="34" y="0"/>
                  </a:lnTo>
                  <a:lnTo>
                    <a:pt x="30" y="0"/>
                  </a:lnTo>
                  <a:lnTo>
                    <a:pt x="30" y="2"/>
                  </a:lnTo>
                  <a:lnTo>
                    <a:pt x="28" y="2"/>
                  </a:lnTo>
                  <a:lnTo>
                    <a:pt x="28" y="4"/>
                  </a:lnTo>
                  <a:lnTo>
                    <a:pt x="28" y="4"/>
                  </a:lnTo>
                  <a:lnTo>
                    <a:pt x="28" y="6"/>
                  </a:lnTo>
                  <a:lnTo>
                    <a:pt x="26" y="6"/>
                  </a:lnTo>
                  <a:lnTo>
                    <a:pt x="24" y="6"/>
                  </a:lnTo>
                  <a:lnTo>
                    <a:pt x="24" y="4"/>
                  </a:lnTo>
                  <a:lnTo>
                    <a:pt x="22" y="4"/>
                  </a:lnTo>
                  <a:lnTo>
                    <a:pt x="22" y="4"/>
                  </a:lnTo>
                  <a:lnTo>
                    <a:pt x="22" y="2"/>
                  </a:lnTo>
                  <a:lnTo>
                    <a:pt x="20" y="0"/>
                  </a:lnTo>
                  <a:lnTo>
                    <a:pt x="18" y="0"/>
                  </a:lnTo>
                  <a:lnTo>
                    <a:pt x="18" y="0"/>
                  </a:lnTo>
                  <a:lnTo>
                    <a:pt x="20" y="4"/>
                  </a:lnTo>
                  <a:lnTo>
                    <a:pt x="18" y="4"/>
                  </a:lnTo>
                  <a:lnTo>
                    <a:pt x="16" y="4"/>
                  </a:lnTo>
                  <a:lnTo>
                    <a:pt x="14" y="6"/>
                  </a:lnTo>
                  <a:lnTo>
                    <a:pt x="12" y="6"/>
                  </a:lnTo>
                  <a:lnTo>
                    <a:pt x="12" y="6"/>
                  </a:lnTo>
                  <a:lnTo>
                    <a:pt x="8" y="6"/>
                  </a:lnTo>
                  <a:lnTo>
                    <a:pt x="6" y="6"/>
                  </a:lnTo>
                  <a:lnTo>
                    <a:pt x="6" y="8"/>
                  </a:lnTo>
                  <a:lnTo>
                    <a:pt x="4" y="8"/>
                  </a:lnTo>
                  <a:lnTo>
                    <a:pt x="2" y="8"/>
                  </a:lnTo>
                  <a:lnTo>
                    <a:pt x="0" y="8"/>
                  </a:lnTo>
                  <a:lnTo>
                    <a:pt x="0" y="18"/>
                  </a:lnTo>
                  <a:lnTo>
                    <a:pt x="8" y="20"/>
                  </a:lnTo>
                  <a:lnTo>
                    <a:pt x="12" y="26"/>
                  </a:lnTo>
                  <a:lnTo>
                    <a:pt x="16" y="42"/>
                  </a:lnTo>
                  <a:lnTo>
                    <a:pt x="16" y="42"/>
                  </a:lnTo>
                  <a:lnTo>
                    <a:pt x="18" y="42"/>
                  </a:lnTo>
                  <a:lnTo>
                    <a:pt x="18" y="44"/>
                  </a:lnTo>
                  <a:lnTo>
                    <a:pt x="18" y="44"/>
                  </a:lnTo>
                  <a:lnTo>
                    <a:pt x="18" y="46"/>
                  </a:lnTo>
                  <a:lnTo>
                    <a:pt x="20" y="46"/>
                  </a:lnTo>
                  <a:lnTo>
                    <a:pt x="22" y="46"/>
                  </a:lnTo>
                  <a:lnTo>
                    <a:pt x="24" y="46"/>
                  </a:lnTo>
                  <a:lnTo>
                    <a:pt x="26" y="48"/>
                  </a:lnTo>
                  <a:lnTo>
                    <a:pt x="30" y="46"/>
                  </a:lnTo>
                  <a:lnTo>
                    <a:pt x="32" y="46"/>
                  </a:lnTo>
                  <a:lnTo>
                    <a:pt x="34" y="42"/>
                  </a:lnTo>
                  <a:lnTo>
                    <a:pt x="42" y="42"/>
                  </a:lnTo>
                  <a:lnTo>
                    <a:pt x="42" y="44"/>
                  </a:lnTo>
                  <a:lnTo>
                    <a:pt x="42" y="44"/>
                  </a:lnTo>
                  <a:lnTo>
                    <a:pt x="42" y="46"/>
                  </a:lnTo>
                  <a:lnTo>
                    <a:pt x="42" y="48"/>
                  </a:lnTo>
                  <a:lnTo>
                    <a:pt x="44" y="48"/>
                  </a:lnTo>
                  <a:lnTo>
                    <a:pt x="46" y="50"/>
                  </a:lnTo>
                  <a:lnTo>
                    <a:pt x="52" y="50"/>
                  </a:lnTo>
                  <a:lnTo>
                    <a:pt x="58" y="50"/>
                  </a:lnTo>
                  <a:lnTo>
                    <a:pt x="60" y="52"/>
                  </a:lnTo>
                  <a:lnTo>
                    <a:pt x="60" y="54"/>
                  </a:lnTo>
                  <a:lnTo>
                    <a:pt x="62" y="58"/>
                  </a:lnTo>
                  <a:lnTo>
                    <a:pt x="66" y="60"/>
                  </a:lnTo>
                  <a:lnTo>
                    <a:pt x="68" y="64"/>
                  </a:lnTo>
                  <a:lnTo>
                    <a:pt x="70" y="64"/>
                  </a:lnTo>
                  <a:lnTo>
                    <a:pt x="72" y="64"/>
                  </a:lnTo>
                  <a:lnTo>
                    <a:pt x="74" y="66"/>
                  </a:lnTo>
                  <a:lnTo>
                    <a:pt x="78" y="66"/>
                  </a:lnTo>
                  <a:lnTo>
                    <a:pt x="82" y="66"/>
                  </a:lnTo>
                  <a:lnTo>
                    <a:pt x="86" y="64"/>
                  </a:lnTo>
                  <a:lnTo>
                    <a:pt x="86" y="64"/>
                  </a:lnTo>
                  <a:lnTo>
                    <a:pt x="90" y="62"/>
                  </a:lnTo>
                  <a:lnTo>
                    <a:pt x="94" y="60"/>
                  </a:lnTo>
                  <a:lnTo>
                    <a:pt x="98" y="60"/>
                  </a:lnTo>
                  <a:lnTo>
                    <a:pt x="102" y="60"/>
                  </a:lnTo>
                  <a:lnTo>
                    <a:pt x="102" y="58"/>
                  </a:lnTo>
                  <a:lnTo>
                    <a:pt x="104" y="56"/>
                  </a:lnTo>
                  <a:lnTo>
                    <a:pt x="104" y="54"/>
                  </a:lnTo>
                  <a:lnTo>
                    <a:pt x="104" y="52"/>
                  </a:lnTo>
                  <a:lnTo>
                    <a:pt x="104" y="50"/>
                  </a:lnTo>
                  <a:lnTo>
                    <a:pt x="106" y="50"/>
                  </a:lnTo>
                  <a:lnTo>
                    <a:pt x="108" y="48"/>
                  </a:lnTo>
                  <a:lnTo>
                    <a:pt x="110" y="46"/>
                  </a:lnTo>
                  <a:lnTo>
                    <a:pt x="112" y="44"/>
                  </a:lnTo>
                  <a:lnTo>
                    <a:pt x="114" y="44"/>
                  </a:lnTo>
                  <a:lnTo>
                    <a:pt x="118" y="46"/>
                  </a:lnTo>
                  <a:lnTo>
                    <a:pt x="122" y="44"/>
                  </a:lnTo>
                  <a:lnTo>
                    <a:pt x="126" y="44"/>
                  </a:lnTo>
                  <a:lnTo>
                    <a:pt x="128" y="42"/>
                  </a:lnTo>
                  <a:lnTo>
                    <a:pt x="130" y="40"/>
                  </a:lnTo>
                  <a:lnTo>
                    <a:pt x="132" y="38"/>
                  </a:lnTo>
                  <a:lnTo>
                    <a:pt x="136" y="38"/>
                  </a:lnTo>
                  <a:lnTo>
                    <a:pt x="138" y="38"/>
                  </a:lnTo>
                  <a:lnTo>
                    <a:pt x="138" y="38"/>
                  </a:lnTo>
                  <a:lnTo>
                    <a:pt x="138" y="38"/>
                  </a:lnTo>
                  <a:lnTo>
                    <a:pt x="136" y="36"/>
                  </a:lnTo>
                  <a:lnTo>
                    <a:pt x="136" y="34"/>
                  </a:lnTo>
                  <a:lnTo>
                    <a:pt x="136" y="30"/>
                  </a:lnTo>
                  <a:lnTo>
                    <a:pt x="138" y="26"/>
                  </a:lnTo>
                  <a:lnTo>
                    <a:pt x="138" y="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5" name="Freeform 59"/>
            <p:cNvSpPr/>
            <p:nvPr/>
          </p:nvSpPr>
          <p:spPr>
            <a:xfrm>
              <a:off x="1086" y="1980"/>
              <a:ext cx="152" cy="122"/>
            </a:xfrm>
            <a:custGeom>
              <a:avLst/>
              <a:gdLst>
                <a:gd name="txL" fmla="*/ 0 w 152"/>
                <a:gd name="txT" fmla="*/ 0 h 122"/>
                <a:gd name="txR" fmla="*/ 152 w 152"/>
                <a:gd name="txB" fmla="*/ 122 h 122"/>
              </a:gdLst>
              <a:ahLst/>
              <a:cxnLst>
                <a:cxn ang="0">
                  <a:pos x="84" y="2"/>
                </a:cxn>
                <a:cxn ang="0">
                  <a:pos x="80" y="10"/>
                </a:cxn>
                <a:cxn ang="0">
                  <a:pos x="60" y="18"/>
                </a:cxn>
                <a:cxn ang="0">
                  <a:pos x="52" y="18"/>
                </a:cxn>
                <a:cxn ang="0">
                  <a:pos x="46" y="16"/>
                </a:cxn>
                <a:cxn ang="0">
                  <a:pos x="36" y="22"/>
                </a:cxn>
                <a:cxn ang="0">
                  <a:pos x="30" y="28"/>
                </a:cxn>
                <a:cxn ang="0">
                  <a:pos x="4" y="36"/>
                </a:cxn>
                <a:cxn ang="0">
                  <a:pos x="4" y="48"/>
                </a:cxn>
                <a:cxn ang="0">
                  <a:pos x="4" y="52"/>
                </a:cxn>
                <a:cxn ang="0">
                  <a:pos x="0" y="56"/>
                </a:cxn>
                <a:cxn ang="0">
                  <a:pos x="6" y="62"/>
                </a:cxn>
                <a:cxn ang="0">
                  <a:pos x="10" y="66"/>
                </a:cxn>
                <a:cxn ang="0">
                  <a:pos x="10" y="72"/>
                </a:cxn>
                <a:cxn ang="0">
                  <a:pos x="6" y="76"/>
                </a:cxn>
                <a:cxn ang="0">
                  <a:pos x="6" y="78"/>
                </a:cxn>
                <a:cxn ang="0">
                  <a:pos x="8" y="84"/>
                </a:cxn>
                <a:cxn ang="0">
                  <a:pos x="8" y="90"/>
                </a:cxn>
                <a:cxn ang="0">
                  <a:pos x="8" y="94"/>
                </a:cxn>
                <a:cxn ang="0">
                  <a:pos x="6" y="100"/>
                </a:cxn>
                <a:cxn ang="0">
                  <a:pos x="8" y="100"/>
                </a:cxn>
                <a:cxn ang="0">
                  <a:pos x="12" y="102"/>
                </a:cxn>
                <a:cxn ang="0">
                  <a:pos x="12" y="98"/>
                </a:cxn>
                <a:cxn ang="0">
                  <a:pos x="18" y="96"/>
                </a:cxn>
                <a:cxn ang="0">
                  <a:pos x="30" y="104"/>
                </a:cxn>
                <a:cxn ang="0">
                  <a:pos x="52" y="110"/>
                </a:cxn>
                <a:cxn ang="0">
                  <a:pos x="68" y="118"/>
                </a:cxn>
                <a:cxn ang="0">
                  <a:pos x="76" y="120"/>
                </a:cxn>
                <a:cxn ang="0">
                  <a:pos x="84" y="118"/>
                </a:cxn>
                <a:cxn ang="0">
                  <a:pos x="88" y="118"/>
                </a:cxn>
                <a:cxn ang="0">
                  <a:pos x="90" y="114"/>
                </a:cxn>
                <a:cxn ang="0">
                  <a:pos x="98" y="110"/>
                </a:cxn>
                <a:cxn ang="0">
                  <a:pos x="110" y="112"/>
                </a:cxn>
                <a:cxn ang="0">
                  <a:pos x="116" y="116"/>
                </a:cxn>
                <a:cxn ang="0">
                  <a:pos x="124" y="120"/>
                </a:cxn>
                <a:cxn ang="0">
                  <a:pos x="128" y="118"/>
                </a:cxn>
                <a:cxn ang="0">
                  <a:pos x="150" y="104"/>
                </a:cxn>
                <a:cxn ang="0">
                  <a:pos x="152" y="100"/>
                </a:cxn>
                <a:cxn ang="0">
                  <a:pos x="146" y="86"/>
                </a:cxn>
                <a:cxn ang="0">
                  <a:pos x="142" y="78"/>
                </a:cxn>
                <a:cxn ang="0">
                  <a:pos x="132" y="64"/>
                </a:cxn>
                <a:cxn ang="0">
                  <a:pos x="126" y="58"/>
                </a:cxn>
                <a:cxn ang="0">
                  <a:pos x="132" y="54"/>
                </a:cxn>
                <a:cxn ang="0">
                  <a:pos x="134" y="40"/>
                </a:cxn>
                <a:cxn ang="0">
                  <a:pos x="130" y="32"/>
                </a:cxn>
                <a:cxn ang="0">
                  <a:pos x="124" y="18"/>
                </a:cxn>
                <a:cxn ang="0">
                  <a:pos x="116" y="12"/>
                </a:cxn>
                <a:cxn ang="0">
                  <a:pos x="112" y="6"/>
                </a:cxn>
                <a:cxn ang="0">
                  <a:pos x="104" y="8"/>
                </a:cxn>
                <a:cxn ang="0">
                  <a:pos x="94" y="8"/>
                </a:cxn>
              </a:cxnLst>
              <a:rect l="txL" t="txT" r="txR" b="txB"/>
              <a:pathLst>
                <a:path w="152" h="122">
                  <a:moveTo>
                    <a:pt x="90" y="4"/>
                  </a:moveTo>
                  <a:lnTo>
                    <a:pt x="84" y="0"/>
                  </a:lnTo>
                  <a:lnTo>
                    <a:pt x="84" y="2"/>
                  </a:lnTo>
                  <a:lnTo>
                    <a:pt x="82" y="4"/>
                  </a:lnTo>
                  <a:lnTo>
                    <a:pt x="82" y="8"/>
                  </a:lnTo>
                  <a:lnTo>
                    <a:pt x="80" y="10"/>
                  </a:lnTo>
                  <a:lnTo>
                    <a:pt x="78" y="12"/>
                  </a:lnTo>
                  <a:lnTo>
                    <a:pt x="78" y="12"/>
                  </a:lnTo>
                  <a:lnTo>
                    <a:pt x="60" y="18"/>
                  </a:lnTo>
                  <a:lnTo>
                    <a:pt x="56" y="18"/>
                  </a:lnTo>
                  <a:lnTo>
                    <a:pt x="52" y="18"/>
                  </a:lnTo>
                  <a:lnTo>
                    <a:pt x="52" y="18"/>
                  </a:lnTo>
                  <a:lnTo>
                    <a:pt x="52" y="16"/>
                  </a:lnTo>
                  <a:lnTo>
                    <a:pt x="48" y="16"/>
                  </a:lnTo>
                  <a:lnTo>
                    <a:pt x="46" y="16"/>
                  </a:lnTo>
                  <a:lnTo>
                    <a:pt x="42" y="16"/>
                  </a:lnTo>
                  <a:lnTo>
                    <a:pt x="38" y="20"/>
                  </a:lnTo>
                  <a:lnTo>
                    <a:pt x="36" y="22"/>
                  </a:lnTo>
                  <a:lnTo>
                    <a:pt x="32" y="24"/>
                  </a:lnTo>
                  <a:lnTo>
                    <a:pt x="30" y="26"/>
                  </a:lnTo>
                  <a:lnTo>
                    <a:pt x="30" y="28"/>
                  </a:lnTo>
                  <a:lnTo>
                    <a:pt x="4" y="32"/>
                  </a:lnTo>
                  <a:lnTo>
                    <a:pt x="4" y="32"/>
                  </a:lnTo>
                  <a:lnTo>
                    <a:pt x="4" y="36"/>
                  </a:lnTo>
                  <a:lnTo>
                    <a:pt x="4" y="40"/>
                  </a:lnTo>
                  <a:lnTo>
                    <a:pt x="4" y="44"/>
                  </a:lnTo>
                  <a:lnTo>
                    <a:pt x="4" y="48"/>
                  </a:lnTo>
                  <a:lnTo>
                    <a:pt x="4" y="48"/>
                  </a:lnTo>
                  <a:lnTo>
                    <a:pt x="4" y="50"/>
                  </a:lnTo>
                  <a:lnTo>
                    <a:pt x="4" y="52"/>
                  </a:lnTo>
                  <a:lnTo>
                    <a:pt x="4" y="54"/>
                  </a:lnTo>
                  <a:lnTo>
                    <a:pt x="0" y="54"/>
                  </a:lnTo>
                  <a:lnTo>
                    <a:pt x="0" y="56"/>
                  </a:lnTo>
                  <a:lnTo>
                    <a:pt x="2" y="56"/>
                  </a:lnTo>
                  <a:lnTo>
                    <a:pt x="4" y="60"/>
                  </a:lnTo>
                  <a:lnTo>
                    <a:pt x="6" y="62"/>
                  </a:lnTo>
                  <a:lnTo>
                    <a:pt x="8" y="62"/>
                  </a:lnTo>
                  <a:lnTo>
                    <a:pt x="8" y="64"/>
                  </a:lnTo>
                  <a:lnTo>
                    <a:pt x="10" y="66"/>
                  </a:lnTo>
                  <a:lnTo>
                    <a:pt x="12" y="68"/>
                  </a:lnTo>
                  <a:lnTo>
                    <a:pt x="12" y="70"/>
                  </a:lnTo>
                  <a:lnTo>
                    <a:pt x="10" y="72"/>
                  </a:lnTo>
                  <a:lnTo>
                    <a:pt x="10" y="72"/>
                  </a:lnTo>
                  <a:lnTo>
                    <a:pt x="8" y="74"/>
                  </a:lnTo>
                  <a:lnTo>
                    <a:pt x="6" y="76"/>
                  </a:lnTo>
                  <a:lnTo>
                    <a:pt x="6" y="76"/>
                  </a:lnTo>
                  <a:lnTo>
                    <a:pt x="6" y="78"/>
                  </a:lnTo>
                  <a:lnTo>
                    <a:pt x="6" y="78"/>
                  </a:lnTo>
                  <a:lnTo>
                    <a:pt x="8" y="80"/>
                  </a:lnTo>
                  <a:lnTo>
                    <a:pt x="8" y="82"/>
                  </a:lnTo>
                  <a:lnTo>
                    <a:pt x="8" y="84"/>
                  </a:lnTo>
                  <a:lnTo>
                    <a:pt x="6" y="86"/>
                  </a:lnTo>
                  <a:lnTo>
                    <a:pt x="6" y="88"/>
                  </a:lnTo>
                  <a:lnTo>
                    <a:pt x="8" y="90"/>
                  </a:lnTo>
                  <a:lnTo>
                    <a:pt x="6" y="90"/>
                  </a:lnTo>
                  <a:lnTo>
                    <a:pt x="6" y="92"/>
                  </a:lnTo>
                  <a:lnTo>
                    <a:pt x="8" y="94"/>
                  </a:lnTo>
                  <a:lnTo>
                    <a:pt x="8" y="96"/>
                  </a:lnTo>
                  <a:lnTo>
                    <a:pt x="8" y="98"/>
                  </a:lnTo>
                  <a:lnTo>
                    <a:pt x="6" y="100"/>
                  </a:lnTo>
                  <a:lnTo>
                    <a:pt x="6" y="100"/>
                  </a:lnTo>
                  <a:lnTo>
                    <a:pt x="6" y="100"/>
                  </a:lnTo>
                  <a:lnTo>
                    <a:pt x="8" y="100"/>
                  </a:lnTo>
                  <a:lnTo>
                    <a:pt x="8" y="102"/>
                  </a:lnTo>
                  <a:lnTo>
                    <a:pt x="10" y="102"/>
                  </a:lnTo>
                  <a:lnTo>
                    <a:pt x="12" y="102"/>
                  </a:lnTo>
                  <a:lnTo>
                    <a:pt x="12" y="100"/>
                  </a:lnTo>
                  <a:lnTo>
                    <a:pt x="12" y="100"/>
                  </a:lnTo>
                  <a:lnTo>
                    <a:pt x="12" y="98"/>
                  </a:lnTo>
                  <a:lnTo>
                    <a:pt x="14" y="98"/>
                  </a:lnTo>
                  <a:lnTo>
                    <a:pt x="14" y="96"/>
                  </a:lnTo>
                  <a:lnTo>
                    <a:pt x="18" y="96"/>
                  </a:lnTo>
                  <a:lnTo>
                    <a:pt x="20" y="100"/>
                  </a:lnTo>
                  <a:lnTo>
                    <a:pt x="26" y="100"/>
                  </a:lnTo>
                  <a:lnTo>
                    <a:pt x="30" y="104"/>
                  </a:lnTo>
                  <a:lnTo>
                    <a:pt x="42" y="104"/>
                  </a:lnTo>
                  <a:lnTo>
                    <a:pt x="44" y="110"/>
                  </a:lnTo>
                  <a:lnTo>
                    <a:pt x="52" y="110"/>
                  </a:lnTo>
                  <a:lnTo>
                    <a:pt x="60" y="116"/>
                  </a:lnTo>
                  <a:lnTo>
                    <a:pt x="64" y="118"/>
                  </a:lnTo>
                  <a:lnTo>
                    <a:pt x="68" y="118"/>
                  </a:lnTo>
                  <a:lnTo>
                    <a:pt x="68" y="122"/>
                  </a:lnTo>
                  <a:lnTo>
                    <a:pt x="74" y="120"/>
                  </a:lnTo>
                  <a:lnTo>
                    <a:pt x="76" y="120"/>
                  </a:lnTo>
                  <a:lnTo>
                    <a:pt x="78" y="120"/>
                  </a:lnTo>
                  <a:lnTo>
                    <a:pt x="80" y="118"/>
                  </a:lnTo>
                  <a:lnTo>
                    <a:pt x="84" y="118"/>
                  </a:lnTo>
                  <a:lnTo>
                    <a:pt x="86" y="120"/>
                  </a:lnTo>
                  <a:lnTo>
                    <a:pt x="88" y="120"/>
                  </a:lnTo>
                  <a:lnTo>
                    <a:pt x="88" y="118"/>
                  </a:lnTo>
                  <a:lnTo>
                    <a:pt x="88" y="116"/>
                  </a:lnTo>
                  <a:lnTo>
                    <a:pt x="88" y="114"/>
                  </a:lnTo>
                  <a:lnTo>
                    <a:pt x="90" y="114"/>
                  </a:lnTo>
                  <a:lnTo>
                    <a:pt x="92" y="112"/>
                  </a:lnTo>
                  <a:lnTo>
                    <a:pt x="94" y="110"/>
                  </a:lnTo>
                  <a:lnTo>
                    <a:pt x="98" y="110"/>
                  </a:lnTo>
                  <a:lnTo>
                    <a:pt x="102" y="108"/>
                  </a:lnTo>
                  <a:lnTo>
                    <a:pt x="106" y="108"/>
                  </a:lnTo>
                  <a:lnTo>
                    <a:pt x="110" y="112"/>
                  </a:lnTo>
                  <a:lnTo>
                    <a:pt x="112" y="112"/>
                  </a:lnTo>
                  <a:lnTo>
                    <a:pt x="114" y="114"/>
                  </a:lnTo>
                  <a:lnTo>
                    <a:pt x="116" y="116"/>
                  </a:lnTo>
                  <a:lnTo>
                    <a:pt x="118" y="118"/>
                  </a:lnTo>
                  <a:lnTo>
                    <a:pt x="122" y="120"/>
                  </a:lnTo>
                  <a:lnTo>
                    <a:pt x="124" y="120"/>
                  </a:lnTo>
                  <a:lnTo>
                    <a:pt x="126" y="120"/>
                  </a:lnTo>
                  <a:lnTo>
                    <a:pt x="128" y="120"/>
                  </a:lnTo>
                  <a:lnTo>
                    <a:pt x="128" y="118"/>
                  </a:lnTo>
                  <a:lnTo>
                    <a:pt x="150" y="104"/>
                  </a:lnTo>
                  <a:lnTo>
                    <a:pt x="150" y="104"/>
                  </a:lnTo>
                  <a:lnTo>
                    <a:pt x="150" y="104"/>
                  </a:lnTo>
                  <a:lnTo>
                    <a:pt x="150" y="104"/>
                  </a:lnTo>
                  <a:lnTo>
                    <a:pt x="152" y="102"/>
                  </a:lnTo>
                  <a:lnTo>
                    <a:pt x="152" y="100"/>
                  </a:lnTo>
                  <a:lnTo>
                    <a:pt x="150" y="98"/>
                  </a:lnTo>
                  <a:lnTo>
                    <a:pt x="148" y="92"/>
                  </a:lnTo>
                  <a:lnTo>
                    <a:pt x="146" y="86"/>
                  </a:lnTo>
                  <a:lnTo>
                    <a:pt x="146" y="84"/>
                  </a:lnTo>
                  <a:lnTo>
                    <a:pt x="144" y="82"/>
                  </a:lnTo>
                  <a:lnTo>
                    <a:pt x="142" y="78"/>
                  </a:lnTo>
                  <a:lnTo>
                    <a:pt x="140" y="72"/>
                  </a:lnTo>
                  <a:lnTo>
                    <a:pt x="136" y="68"/>
                  </a:lnTo>
                  <a:lnTo>
                    <a:pt x="132" y="64"/>
                  </a:lnTo>
                  <a:lnTo>
                    <a:pt x="130" y="60"/>
                  </a:lnTo>
                  <a:lnTo>
                    <a:pt x="126" y="58"/>
                  </a:lnTo>
                  <a:lnTo>
                    <a:pt x="126" y="58"/>
                  </a:lnTo>
                  <a:lnTo>
                    <a:pt x="128" y="58"/>
                  </a:lnTo>
                  <a:lnTo>
                    <a:pt x="130" y="56"/>
                  </a:lnTo>
                  <a:lnTo>
                    <a:pt x="132" y="54"/>
                  </a:lnTo>
                  <a:lnTo>
                    <a:pt x="134" y="50"/>
                  </a:lnTo>
                  <a:lnTo>
                    <a:pt x="136" y="46"/>
                  </a:lnTo>
                  <a:lnTo>
                    <a:pt x="134" y="40"/>
                  </a:lnTo>
                  <a:lnTo>
                    <a:pt x="134" y="40"/>
                  </a:lnTo>
                  <a:lnTo>
                    <a:pt x="132" y="36"/>
                  </a:lnTo>
                  <a:lnTo>
                    <a:pt x="130" y="32"/>
                  </a:lnTo>
                  <a:lnTo>
                    <a:pt x="128" y="28"/>
                  </a:lnTo>
                  <a:lnTo>
                    <a:pt x="126" y="22"/>
                  </a:lnTo>
                  <a:lnTo>
                    <a:pt x="124" y="18"/>
                  </a:lnTo>
                  <a:lnTo>
                    <a:pt x="122" y="16"/>
                  </a:lnTo>
                  <a:lnTo>
                    <a:pt x="120" y="14"/>
                  </a:lnTo>
                  <a:lnTo>
                    <a:pt x="116" y="12"/>
                  </a:lnTo>
                  <a:lnTo>
                    <a:pt x="114" y="10"/>
                  </a:lnTo>
                  <a:lnTo>
                    <a:pt x="112" y="8"/>
                  </a:lnTo>
                  <a:lnTo>
                    <a:pt x="112" y="6"/>
                  </a:lnTo>
                  <a:lnTo>
                    <a:pt x="110" y="6"/>
                  </a:lnTo>
                  <a:lnTo>
                    <a:pt x="108" y="8"/>
                  </a:lnTo>
                  <a:lnTo>
                    <a:pt x="104" y="8"/>
                  </a:lnTo>
                  <a:lnTo>
                    <a:pt x="98" y="8"/>
                  </a:lnTo>
                  <a:lnTo>
                    <a:pt x="98" y="8"/>
                  </a:lnTo>
                  <a:lnTo>
                    <a:pt x="94" y="8"/>
                  </a:lnTo>
                  <a:lnTo>
                    <a:pt x="92" y="6"/>
                  </a:lnTo>
                  <a:lnTo>
                    <a:pt x="90"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6" name="Freeform 60"/>
            <p:cNvSpPr/>
            <p:nvPr/>
          </p:nvSpPr>
          <p:spPr>
            <a:xfrm>
              <a:off x="1184" y="2118"/>
              <a:ext cx="102" cy="84"/>
            </a:xfrm>
            <a:custGeom>
              <a:avLst/>
              <a:gdLst>
                <a:gd name="txL" fmla="*/ 0 w 102"/>
                <a:gd name="txT" fmla="*/ 0 h 84"/>
                <a:gd name="txR" fmla="*/ 102 w 102"/>
                <a:gd name="txB" fmla="*/ 84 h 84"/>
              </a:gdLst>
              <a:ahLst/>
              <a:cxnLst>
                <a:cxn ang="0">
                  <a:pos x="20" y="6"/>
                </a:cxn>
                <a:cxn ang="0">
                  <a:pos x="26" y="2"/>
                </a:cxn>
                <a:cxn ang="0">
                  <a:pos x="38" y="2"/>
                </a:cxn>
                <a:cxn ang="0">
                  <a:pos x="48" y="4"/>
                </a:cxn>
                <a:cxn ang="0">
                  <a:pos x="52" y="6"/>
                </a:cxn>
                <a:cxn ang="0">
                  <a:pos x="60" y="6"/>
                </a:cxn>
                <a:cxn ang="0">
                  <a:pos x="68" y="4"/>
                </a:cxn>
                <a:cxn ang="0">
                  <a:pos x="72" y="0"/>
                </a:cxn>
                <a:cxn ang="0">
                  <a:pos x="76" y="2"/>
                </a:cxn>
                <a:cxn ang="0">
                  <a:pos x="84" y="6"/>
                </a:cxn>
                <a:cxn ang="0">
                  <a:pos x="92" y="14"/>
                </a:cxn>
                <a:cxn ang="0">
                  <a:pos x="94" y="20"/>
                </a:cxn>
                <a:cxn ang="0">
                  <a:pos x="96" y="30"/>
                </a:cxn>
                <a:cxn ang="0">
                  <a:pos x="98" y="40"/>
                </a:cxn>
                <a:cxn ang="0">
                  <a:pos x="96" y="54"/>
                </a:cxn>
                <a:cxn ang="0">
                  <a:pos x="98" y="60"/>
                </a:cxn>
                <a:cxn ang="0">
                  <a:pos x="102" y="64"/>
                </a:cxn>
                <a:cxn ang="0">
                  <a:pos x="100" y="66"/>
                </a:cxn>
                <a:cxn ang="0">
                  <a:pos x="100" y="70"/>
                </a:cxn>
                <a:cxn ang="0">
                  <a:pos x="100" y="74"/>
                </a:cxn>
                <a:cxn ang="0">
                  <a:pos x="100" y="82"/>
                </a:cxn>
                <a:cxn ang="0">
                  <a:pos x="100" y="84"/>
                </a:cxn>
                <a:cxn ang="0">
                  <a:pos x="94" y="80"/>
                </a:cxn>
                <a:cxn ang="0">
                  <a:pos x="88" y="76"/>
                </a:cxn>
                <a:cxn ang="0">
                  <a:pos x="74" y="72"/>
                </a:cxn>
                <a:cxn ang="0">
                  <a:pos x="72" y="70"/>
                </a:cxn>
                <a:cxn ang="0">
                  <a:pos x="64" y="66"/>
                </a:cxn>
                <a:cxn ang="0">
                  <a:pos x="60" y="66"/>
                </a:cxn>
                <a:cxn ang="0">
                  <a:pos x="48" y="66"/>
                </a:cxn>
                <a:cxn ang="0">
                  <a:pos x="34" y="72"/>
                </a:cxn>
                <a:cxn ang="0">
                  <a:pos x="32" y="72"/>
                </a:cxn>
                <a:cxn ang="0">
                  <a:pos x="26" y="72"/>
                </a:cxn>
                <a:cxn ang="0">
                  <a:pos x="16" y="64"/>
                </a:cxn>
                <a:cxn ang="0">
                  <a:pos x="8" y="58"/>
                </a:cxn>
                <a:cxn ang="0">
                  <a:pos x="0" y="54"/>
                </a:cxn>
                <a:cxn ang="0">
                  <a:pos x="4" y="52"/>
                </a:cxn>
                <a:cxn ang="0">
                  <a:pos x="10" y="44"/>
                </a:cxn>
                <a:cxn ang="0">
                  <a:pos x="16" y="36"/>
                </a:cxn>
                <a:cxn ang="0">
                  <a:pos x="16" y="32"/>
                </a:cxn>
                <a:cxn ang="0">
                  <a:pos x="18" y="20"/>
                </a:cxn>
                <a:cxn ang="0">
                  <a:pos x="18" y="12"/>
                </a:cxn>
                <a:cxn ang="0">
                  <a:pos x="20" y="6"/>
                </a:cxn>
              </a:cxnLst>
              <a:rect l="txL" t="txT" r="txR" b="txB"/>
              <a:pathLst>
                <a:path w="102" h="84">
                  <a:moveTo>
                    <a:pt x="20" y="6"/>
                  </a:moveTo>
                  <a:lnTo>
                    <a:pt x="20" y="6"/>
                  </a:lnTo>
                  <a:lnTo>
                    <a:pt x="22" y="4"/>
                  </a:lnTo>
                  <a:lnTo>
                    <a:pt x="26" y="2"/>
                  </a:lnTo>
                  <a:lnTo>
                    <a:pt x="32" y="2"/>
                  </a:lnTo>
                  <a:lnTo>
                    <a:pt x="38" y="2"/>
                  </a:lnTo>
                  <a:lnTo>
                    <a:pt x="42" y="2"/>
                  </a:lnTo>
                  <a:lnTo>
                    <a:pt x="48" y="4"/>
                  </a:lnTo>
                  <a:lnTo>
                    <a:pt x="50" y="4"/>
                  </a:lnTo>
                  <a:lnTo>
                    <a:pt x="52" y="6"/>
                  </a:lnTo>
                  <a:lnTo>
                    <a:pt x="56" y="6"/>
                  </a:lnTo>
                  <a:lnTo>
                    <a:pt x="60" y="6"/>
                  </a:lnTo>
                  <a:lnTo>
                    <a:pt x="66" y="6"/>
                  </a:lnTo>
                  <a:lnTo>
                    <a:pt x="68" y="4"/>
                  </a:lnTo>
                  <a:lnTo>
                    <a:pt x="70" y="4"/>
                  </a:lnTo>
                  <a:lnTo>
                    <a:pt x="72" y="0"/>
                  </a:lnTo>
                  <a:lnTo>
                    <a:pt x="72" y="0"/>
                  </a:lnTo>
                  <a:lnTo>
                    <a:pt x="76" y="2"/>
                  </a:lnTo>
                  <a:lnTo>
                    <a:pt x="80" y="4"/>
                  </a:lnTo>
                  <a:lnTo>
                    <a:pt x="84" y="6"/>
                  </a:lnTo>
                  <a:lnTo>
                    <a:pt x="88" y="10"/>
                  </a:lnTo>
                  <a:lnTo>
                    <a:pt x="92" y="14"/>
                  </a:lnTo>
                  <a:lnTo>
                    <a:pt x="92" y="16"/>
                  </a:lnTo>
                  <a:lnTo>
                    <a:pt x="94" y="20"/>
                  </a:lnTo>
                  <a:lnTo>
                    <a:pt x="96" y="24"/>
                  </a:lnTo>
                  <a:lnTo>
                    <a:pt x="96" y="30"/>
                  </a:lnTo>
                  <a:lnTo>
                    <a:pt x="98" y="34"/>
                  </a:lnTo>
                  <a:lnTo>
                    <a:pt x="98" y="40"/>
                  </a:lnTo>
                  <a:lnTo>
                    <a:pt x="96" y="48"/>
                  </a:lnTo>
                  <a:lnTo>
                    <a:pt x="96" y="54"/>
                  </a:lnTo>
                  <a:lnTo>
                    <a:pt x="96" y="58"/>
                  </a:lnTo>
                  <a:lnTo>
                    <a:pt x="98" y="60"/>
                  </a:lnTo>
                  <a:lnTo>
                    <a:pt x="100" y="62"/>
                  </a:lnTo>
                  <a:lnTo>
                    <a:pt x="102" y="64"/>
                  </a:lnTo>
                  <a:lnTo>
                    <a:pt x="102" y="64"/>
                  </a:lnTo>
                  <a:lnTo>
                    <a:pt x="100" y="66"/>
                  </a:lnTo>
                  <a:lnTo>
                    <a:pt x="100" y="68"/>
                  </a:lnTo>
                  <a:lnTo>
                    <a:pt x="100" y="70"/>
                  </a:lnTo>
                  <a:lnTo>
                    <a:pt x="100" y="72"/>
                  </a:lnTo>
                  <a:lnTo>
                    <a:pt x="100" y="74"/>
                  </a:lnTo>
                  <a:lnTo>
                    <a:pt x="100" y="78"/>
                  </a:lnTo>
                  <a:lnTo>
                    <a:pt x="100" y="82"/>
                  </a:lnTo>
                  <a:lnTo>
                    <a:pt x="100" y="84"/>
                  </a:lnTo>
                  <a:lnTo>
                    <a:pt x="100" y="84"/>
                  </a:lnTo>
                  <a:lnTo>
                    <a:pt x="98" y="82"/>
                  </a:lnTo>
                  <a:lnTo>
                    <a:pt x="94" y="80"/>
                  </a:lnTo>
                  <a:lnTo>
                    <a:pt x="92" y="78"/>
                  </a:lnTo>
                  <a:lnTo>
                    <a:pt x="88" y="76"/>
                  </a:lnTo>
                  <a:lnTo>
                    <a:pt x="84" y="76"/>
                  </a:lnTo>
                  <a:lnTo>
                    <a:pt x="74" y="72"/>
                  </a:lnTo>
                  <a:lnTo>
                    <a:pt x="74" y="70"/>
                  </a:lnTo>
                  <a:lnTo>
                    <a:pt x="72" y="70"/>
                  </a:lnTo>
                  <a:lnTo>
                    <a:pt x="68" y="68"/>
                  </a:lnTo>
                  <a:lnTo>
                    <a:pt x="64" y="66"/>
                  </a:lnTo>
                  <a:lnTo>
                    <a:pt x="60" y="66"/>
                  </a:lnTo>
                  <a:lnTo>
                    <a:pt x="60" y="66"/>
                  </a:lnTo>
                  <a:lnTo>
                    <a:pt x="54" y="66"/>
                  </a:lnTo>
                  <a:lnTo>
                    <a:pt x="48" y="66"/>
                  </a:lnTo>
                  <a:lnTo>
                    <a:pt x="42" y="68"/>
                  </a:lnTo>
                  <a:lnTo>
                    <a:pt x="34" y="72"/>
                  </a:lnTo>
                  <a:lnTo>
                    <a:pt x="34" y="72"/>
                  </a:lnTo>
                  <a:lnTo>
                    <a:pt x="32" y="72"/>
                  </a:lnTo>
                  <a:lnTo>
                    <a:pt x="30" y="72"/>
                  </a:lnTo>
                  <a:lnTo>
                    <a:pt x="26" y="72"/>
                  </a:lnTo>
                  <a:lnTo>
                    <a:pt x="22" y="68"/>
                  </a:lnTo>
                  <a:lnTo>
                    <a:pt x="16" y="64"/>
                  </a:lnTo>
                  <a:lnTo>
                    <a:pt x="8" y="58"/>
                  </a:lnTo>
                  <a:lnTo>
                    <a:pt x="8" y="58"/>
                  </a:lnTo>
                  <a:lnTo>
                    <a:pt x="4" y="56"/>
                  </a:lnTo>
                  <a:lnTo>
                    <a:pt x="0" y="54"/>
                  </a:lnTo>
                  <a:lnTo>
                    <a:pt x="2" y="54"/>
                  </a:lnTo>
                  <a:lnTo>
                    <a:pt x="4" y="52"/>
                  </a:lnTo>
                  <a:lnTo>
                    <a:pt x="8" y="48"/>
                  </a:lnTo>
                  <a:lnTo>
                    <a:pt x="10" y="44"/>
                  </a:lnTo>
                  <a:lnTo>
                    <a:pt x="14" y="40"/>
                  </a:lnTo>
                  <a:lnTo>
                    <a:pt x="16" y="36"/>
                  </a:lnTo>
                  <a:lnTo>
                    <a:pt x="16" y="34"/>
                  </a:lnTo>
                  <a:lnTo>
                    <a:pt x="16" y="32"/>
                  </a:lnTo>
                  <a:lnTo>
                    <a:pt x="16" y="26"/>
                  </a:lnTo>
                  <a:lnTo>
                    <a:pt x="18" y="20"/>
                  </a:lnTo>
                  <a:lnTo>
                    <a:pt x="18" y="14"/>
                  </a:lnTo>
                  <a:lnTo>
                    <a:pt x="18" y="12"/>
                  </a:lnTo>
                  <a:lnTo>
                    <a:pt x="20" y="10"/>
                  </a:lnTo>
                  <a:lnTo>
                    <a:pt x="2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7" name="Freeform 61"/>
            <p:cNvSpPr/>
            <p:nvPr/>
          </p:nvSpPr>
          <p:spPr>
            <a:xfrm>
              <a:off x="1244" y="2240"/>
              <a:ext cx="42" cy="44"/>
            </a:xfrm>
            <a:custGeom>
              <a:avLst/>
              <a:gdLst>
                <a:gd name="txL" fmla="*/ 0 w 42"/>
                <a:gd name="txT" fmla="*/ 0 h 44"/>
                <a:gd name="txR" fmla="*/ 42 w 42"/>
                <a:gd name="txB" fmla="*/ 44 h 44"/>
              </a:gdLst>
              <a:ahLst/>
              <a:cxnLst>
                <a:cxn ang="0">
                  <a:pos x="26" y="0"/>
                </a:cxn>
                <a:cxn ang="0">
                  <a:pos x="26" y="2"/>
                </a:cxn>
                <a:cxn ang="0">
                  <a:pos x="26" y="2"/>
                </a:cxn>
                <a:cxn ang="0">
                  <a:pos x="26" y="4"/>
                </a:cxn>
                <a:cxn ang="0">
                  <a:pos x="28" y="6"/>
                </a:cxn>
                <a:cxn ang="0">
                  <a:pos x="32" y="10"/>
                </a:cxn>
                <a:cxn ang="0">
                  <a:pos x="36" y="14"/>
                </a:cxn>
                <a:cxn ang="0">
                  <a:pos x="42" y="22"/>
                </a:cxn>
                <a:cxn ang="0">
                  <a:pos x="40" y="22"/>
                </a:cxn>
                <a:cxn ang="0">
                  <a:pos x="40" y="24"/>
                </a:cxn>
                <a:cxn ang="0">
                  <a:pos x="38" y="28"/>
                </a:cxn>
                <a:cxn ang="0">
                  <a:pos x="36" y="30"/>
                </a:cxn>
                <a:cxn ang="0">
                  <a:pos x="34" y="30"/>
                </a:cxn>
                <a:cxn ang="0">
                  <a:pos x="34" y="30"/>
                </a:cxn>
                <a:cxn ang="0">
                  <a:pos x="30" y="30"/>
                </a:cxn>
                <a:cxn ang="0">
                  <a:pos x="28" y="32"/>
                </a:cxn>
                <a:cxn ang="0">
                  <a:pos x="24" y="32"/>
                </a:cxn>
                <a:cxn ang="0">
                  <a:pos x="22" y="32"/>
                </a:cxn>
                <a:cxn ang="0">
                  <a:pos x="22" y="32"/>
                </a:cxn>
                <a:cxn ang="0">
                  <a:pos x="20" y="34"/>
                </a:cxn>
                <a:cxn ang="0">
                  <a:pos x="18" y="36"/>
                </a:cxn>
                <a:cxn ang="0">
                  <a:pos x="16" y="38"/>
                </a:cxn>
                <a:cxn ang="0">
                  <a:pos x="16" y="38"/>
                </a:cxn>
                <a:cxn ang="0">
                  <a:pos x="14" y="40"/>
                </a:cxn>
                <a:cxn ang="0">
                  <a:pos x="12" y="42"/>
                </a:cxn>
                <a:cxn ang="0">
                  <a:pos x="10" y="42"/>
                </a:cxn>
                <a:cxn ang="0">
                  <a:pos x="10" y="42"/>
                </a:cxn>
                <a:cxn ang="0">
                  <a:pos x="8" y="44"/>
                </a:cxn>
                <a:cxn ang="0">
                  <a:pos x="4" y="44"/>
                </a:cxn>
                <a:cxn ang="0">
                  <a:pos x="2" y="44"/>
                </a:cxn>
                <a:cxn ang="0">
                  <a:pos x="0" y="44"/>
                </a:cxn>
                <a:cxn ang="0">
                  <a:pos x="2" y="36"/>
                </a:cxn>
                <a:cxn ang="0">
                  <a:pos x="2" y="20"/>
                </a:cxn>
                <a:cxn ang="0">
                  <a:pos x="2" y="20"/>
                </a:cxn>
                <a:cxn ang="0">
                  <a:pos x="4" y="16"/>
                </a:cxn>
                <a:cxn ang="0">
                  <a:pos x="4" y="12"/>
                </a:cxn>
                <a:cxn ang="0">
                  <a:pos x="8" y="8"/>
                </a:cxn>
                <a:cxn ang="0">
                  <a:pos x="12" y="4"/>
                </a:cxn>
                <a:cxn ang="0">
                  <a:pos x="14" y="4"/>
                </a:cxn>
                <a:cxn ang="0">
                  <a:pos x="16" y="2"/>
                </a:cxn>
                <a:cxn ang="0">
                  <a:pos x="20" y="0"/>
                </a:cxn>
                <a:cxn ang="0">
                  <a:pos x="26" y="0"/>
                </a:cxn>
              </a:cxnLst>
              <a:rect l="txL" t="txT" r="txR" b="txB"/>
              <a:pathLst>
                <a:path w="42" h="44">
                  <a:moveTo>
                    <a:pt x="26" y="0"/>
                  </a:moveTo>
                  <a:lnTo>
                    <a:pt x="26" y="2"/>
                  </a:lnTo>
                  <a:lnTo>
                    <a:pt x="26" y="2"/>
                  </a:lnTo>
                  <a:lnTo>
                    <a:pt x="26" y="4"/>
                  </a:lnTo>
                  <a:lnTo>
                    <a:pt x="28" y="6"/>
                  </a:lnTo>
                  <a:lnTo>
                    <a:pt x="32" y="10"/>
                  </a:lnTo>
                  <a:lnTo>
                    <a:pt x="36" y="14"/>
                  </a:lnTo>
                  <a:lnTo>
                    <a:pt x="42" y="22"/>
                  </a:lnTo>
                  <a:lnTo>
                    <a:pt x="40" y="22"/>
                  </a:lnTo>
                  <a:lnTo>
                    <a:pt x="40" y="24"/>
                  </a:lnTo>
                  <a:lnTo>
                    <a:pt x="38" y="28"/>
                  </a:lnTo>
                  <a:lnTo>
                    <a:pt x="36" y="30"/>
                  </a:lnTo>
                  <a:lnTo>
                    <a:pt x="34" y="30"/>
                  </a:lnTo>
                  <a:lnTo>
                    <a:pt x="34" y="30"/>
                  </a:lnTo>
                  <a:lnTo>
                    <a:pt x="30" y="30"/>
                  </a:lnTo>
                  <a:lnTo>
                    <a:pt x="28" y="32"/>
                  </a:lnTo>
                  <a:lnTo>
                    <a:pt x="24" y="32"/>
                  </a:lnTo>
                  <a:lnTo>
                    <a:pt x="22" y="32"/>
                  </a:lnTo>
                  <a:lnTo>
                    <a:pt x="22" y="32"/>
                  </a:lnTo>
                  <a:lnTo>
                    <a:pt x="20" y="34"/>
                  </a:lnTo>
                  <a:lnTo>
                    <a:pt x="18" y="36"/>
                  </a:lnTo>
                  <a:lnTo>
                    <a:pt x="16" y="38"/>
                  </a:lnTo>
                  <a:lnTo>
                    <a:pt x="16" y="38"/>
                  </a:lnTo>
                  <a:lnTo>
                    <a:pt x="14" y="40"/>
                  </a:lnTo>
                  <a:lnTo>
                    <a:pt x="12" y="42"/>
                  </a:lnTo>
                  <a:lnTo>
                    <a:pt x="10" y="42"/>
                  </a:lnTo>
                  <a:lnTo>
                    <a:pt x="10" y="42"/>
                  </a:lnTo>
                  <a:lnTo>
                    <a:pt x="8" y="44"/>
                  </a:lnTo>
                  <a:lnTo>
                    <a:pt x="4" y="44"/>
                  </a:lnTo>
                  <a:lnTo>
                    <a:pt x="2" y="44"/>
                  </a:lnTo>
                  <a:lnTo>
                    <a:pt x="0" y="44"/>
                  </a:lnTo>
                  <a:lnTo>
                    <a:pt x="2" y="36"/>
                  </a:lnTo>
                  <a:lnTo>
                    <a:pt x="2" y="20"/>
                  </a:lnTo>
                  <a:lnTo>
                    <a:pt x="2" y="20"/>
                  </a:lnTo>
                  <a:lnTo>
                    <a:pt x="4" y="16"/>
                  </a:lnTo>
                  <a:lnTo>
                    <a:pt x="4" y="12"/>
                  </a:lnTo>
                  <a:lnTo>
                    <a:pt x="8" y="8"/>
                  </a:lnTo>
                  <a:lnTo>
                    <a:pt x="12" y="4"/>
                  </a:lnTo>
                  <a:lnTo>
                    <a:pt x="14" y="4"/>
                  </a:lnTo>
                  <a:lnTo>
                    <a:pt x="16" y="2"/>
                  </a:lnTo>
                  <a:lnTo>
                    <a:pt x="20" y="0"/>
                  </a:lnTo>
                  <a:lnTo>
                    <a:pt x="2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8" name="Freeform 62"/>
            <p:cNvSpPr/>
            <p:nvPr/>
          </p:nvSpPr>
          <p:spPr>
            <a:xfrm>
              <a:off x="1350" y="2418"/>
              <a:ext cx="270" cy="232"/>
            </a:xfrm>
            <a:custGeom>
              <a:avLst/>
              <a:gdLst>
                <a:gd name="txL" fmla="*/ 0 w 270"/>
                <a:gd name="txT" fmla="*/ 0 h 232"/>
                <a:gd name="txR" fmla="*/ 270 w 270"/>
                <a:gd name="txB" fmla="*/ 232 h 232"/>
              </a:gdLst>
              <a:ahLst/>
              <a:cxnLst>
                <a:cxn ang="0">
                  <a:pos x="34" y="8"/>
                </a:cxn>
                <a:cxn ang="0">
                  <a:pos x="42" y="24"/>
                </a:cxn>
                <a:cxn ang="0">
                  <a:pos x="36" y="30"/>
                </a:cxn>
                <a:cxn ang="0">
                  <a:pos x="30" y="36"/>
                </a:cxn>
                <a:cxn ang="0">
                  <a:pos x="26" y="40"/>
                </a:cxn>
                <a:cxn ang="0">
                  <a:pos x="0" y="40"/>
                </a:cxn>
                <a:cxn ang="0">
                  <a:pos x="6" y="56"/>
                </a:cxn>
                <a:cxn ang="0">
                  <a:pos x="8" y="60"/>
                </a:cxn>
                <a:cxn ang="0">
                  <a:pos x="12" y="68"/>
                </a:cxn>
                <a:cxn ang="0">
                  <a:pos x="18" y="78"/>
                </a:cxn>
                <a:cxn ang="0">
                  <a:pos x="26" y="90"/>
                </a:cxn>
                <a:cxn ang="0">
                  <a:pos x="38" y="110"/>
                </a:cxn>
                <a:cxn ang="0">
                  <a:pos x="42" y="118"/>
                </a:cxn>
                <a:cxn ang="0">
                  <a:pos x="52" y="140"/>
                </a:cxn>
                <a:cxn ang="0">
                  <a:pos x="68" y="170"/>
                </a:cxn>
                <a:cxn ang="0">
                  <a:pos x="80" y="188"/>
                </a:cxn>
                <a:cxn ang="0">
                  <a:pos x="92" y="212"/>
                </a:cxn>
                <a:cxn ang="0">
                  <a:pos x="96" y="212"/>
                </a:cxn>
                <a:cxn ang="0">
                  <a:pos x="100" y="210"/>
                </a:cxn>
                <a:cxn ang="0">
                  <a:pos x="104" y="206"/>
                </a:cxn>
                <a:cxn ang="0">
                  <a:pos x="104" y="202"/>
                </a:cxn>
                <a:cxn ang="0">
                  <a:pos x="106" y="204"/>
                </a:cxn>
                <a:cxn ang="0">
                  <a:pos x="110" y="204"/>
                </a:cxn>
                <a:cxn ang="0">
                  <a:pos x="136" y="232"/>
                </a:cxn>
                <a:cxn ang="0">
                  <a:pos x="140" y="228"/>
                </a:cxn>
                <a:cxn ang="0">
                  <a:pos x="146" y="220"/>
                </a:cxn>
                <a:cxn ang="0">
                  <a:pos x="152" y="212"/>
                </a:cxn>
                <a:cxn ang="0">
                  <a:pos x="158" y="204"/>
                </a:cxn>
                <a:cxn ang="0">
                  <a:pos x="166" y="200"/>
                </a:cxn>
                <a:cxn ang="0">
                  <a:pos x="194" y="188"/>
                </a:cxn>
                <a:cxn ang="0">
                  <a:pos x="220" y="184"/>
                </a:cxn>
                <a:cxn ang="0">
                  <a:pos x="224" y="182"/>
                </a:cxn>
                <a:cxn ang="0">
                  <a:pos x="248" y="170"/>
                </a:cxn>
                <a:cxn ang="0">
                  <a:pos x="268" y="148"/>
                </a:cxn>
                <a:cxn ang="0">
                  <a:pos x="268" y="132"/>
                </a:cxn>
                <a:cxn ang="0">
                  <a:pos x="268" y="126"/>
                </a:cxn>
                <a:cxn ang="0">
                  <a:pos x="270" y="122"/>
                </a:cxn>
                <a:cxn ang="0">
                  <a:pos x="234" y="124"/>
                </a:cxn>
                <a:cxn ang="0">
                  <a:pos x="232" y="122"/>
                </a:cxn>
                <a:cxn ang="0">
                  <a:pos x="228" y="120"/>
                </a:cxn>
                <a:cxn ang="0">
                  <a:pos x="228" y="116"/>
                </a:cxn>
                <a:cxn ang="0">
                  <a:pos x="220" y="108"/>
                </a:cxn>
                <a:cxn ang="0">
                  <a:pos x="216" y="110"/>
                </a:cxn>
                <a:cxn ang="0">
                  <a:pos x="210" y="110"/>
                </a:cxn>
                <a:cxn ang="0">
                  <a:pos x="206" y="106"/>
                </a:cxn>
                <a:cxn ang="0">
                  <a:pos x="202" y="98"/>
                </a:cxn>
                <a:cxn ang="0">
                  <a:pos x="196" y="88"/>
                </a:cxn>
                <a:cxn ang="0">
                  <a:pos x="192" y="80"/>
                </a:cxn>
                <a:cxn ang="0">
                  <a:pos x="172" y="54"/>
                </a:cxn>
                <a:cxn ang="0">
                  <a:pos x="154" y="52"/>
                </a:cxn>
                <a:cxn ang="0">
                  <a:pos x="150" y="48"/>
                </a:cxn>
                <a:cxn ang="0">
                  <a:pos x="144" y="46"/>
                </a:cxn>
                <a:cxn ang="0">
                  <a:pos x="138" y="40"/>
                </a:cxn>
                <a:cxn ang="0">
                  <a:pos x="130" y="34"/>
                </a:cxn>
                <a:cxn ang="0">
                  <a:pos x="120" y="28"/>
                </a:cxn>
                <a:cxn ang="0">
                  <a:pos x="102" y="16"/>
                </a:cxn>
                <a:cxn ang="0">
                  <a:pos x="68" y="4"/>
                </a:cxn>
                <a:cxn ang="0">
                  <a:pos x="62" y="0"/>
                </a:cxn>
                <a:cxn ang="0">
                  <a:pos x="58" y="2"/>
                </a:cxn>
              </a:cxnLst>
              <a:rect l="txL" t="txT" r="txR" b="txB"/>
              <a:pathLst>
                <a:path w="270" h="232">
                  <a:moveTo>
                    <a:pt x="54" y="4"/>
                  </a:moveTo>
                  <a:lnTo>
                    <a:pt x="34" y="8"/>
                  </a:lnTo>
                  <a:lnTo>
                    <a:pt x="42" y="22"/>
                  </a:lnTo>
                  <a:lnTo>
                    <a:pt x="42" y="24"/>
                  </a:lnTo>
                  <a:lnTo>
                    <a:pt x="40" y="26"/>
                  </a:lnTo>
                  <a:lnTo>
                    <a:pt x="36" y="30"/>
                  </a:lnTo>
                  <a:lnTo>
                    <a:pt x="34" y="34"/>
                  </a:lnTo>
                  <a:lnTo>
                    <a:pt x="30" y="36"/>
                  </a:lnTo>
                  <a:lnTo>
                    <a:pt x="28" y="38"/>
                  </a:lnTo>
                  <a:lnTo>
                    <a:pt x="26" y="40"/>
                  </a:lnTo>
                  <a:lnTo>
                    <a:pt x="24" y="42"/>
                  </a:lnTo>
                  <a:lnTo>
                    <a:pt x="0" y="40"/>
                  </a:lnTo>
                  <a:lnTo>
                    <a:pt x="2" y="46"/>
                  </a:lnTo>
                  <a:lnTo>
                    <a:pt x="6" y="56"/>
                  </a:lnTo>
                  <a:lnTo>
                    <a:pt x="6" y="58"/>
                  </a:lnTo>
                  <a:lnTo>
                    <a:pt x="8" y="60"/>
                  </a:lnTo>
                  <a:lnTo>
                    <a:pt x="10" y="64"/>
                  </a:lnTo>
                  <a:lnTo>
                    <a:pt x="12" y="68"/>
                  </a:lnTo>
                  <a:lnTo>
                    <a:pt x="16" y="74"/>
                  </a:lnTo>
                  <a:lnTo>
                    <a:pt x="18" y="78"/>
                  </a:lnTo>
                  <a:lnTo>
                    <a:pt x="22" y="82"/>
                  </a:lnTo>
                  <a:lnTo>
                    <a:pt x="26" y="90"/>
                  </a:lnTo>
                  <a:lnTo>
                    <a:pt x="34" y="100"/>
                  </a:lnTo>
                  <a:lnTo>
                    <a:pt x="38" y="110"/>
                  </a:lnTo>
                  <a:lnTo>
                    <a:pt x="42" y="114"/>
                  </a:lnTo>
                  <a:lnTo>
                    <a:pt x="42" y="118"/>
                  </a:lnTo>
                  <a:lnTo>
                    <a:pt x="46" y="128"/>
                  </a:lnTo>
                  <a:lnTo>
                    <a:pt x="52" y="140"/>
                  </a:lnTo>
                  <a:lnTo>
                    <a:pt x="58" y="152"/>
                  </a:lnTo>
                  <a:lnTo>
                    <a:pt x="68" y="170"/>
                  </a:lnTo>
                  <a:lnTo>
                    <a:pt x="72" y="176"/>
                  </a:lnTo>
                  <a:lnTo>
                    <a:pt x="80" y="188"/>
                  </a:lnTo>
                  <a:lnTo>
                    <a:pt x="86" y="202"/>
                  </a:lnTo>
                  <a:lnTo>
                    <a:pt x="92" y="212"/>
                  </a:lnTo>
                  <a:lnTo>
                    <a:pt x="94" y="216"/>
                  </a:lnTo>
                  <a:lnTo>
                    <a:pt x="96" y="212"/>
                  </a:lnTo>
                  <a:lnTo>
                    <a:pt x="98" y="212"/>
                  </a:lnTo>
                  <a:lnTo>
                    <a:pt x="100" y="210"/>
                  </a:lnTo>
                  <a:lnTo>
                    <a:pt x="102" y="210"/>
                  </a:lnTo>
                  <a:lnTo>
                    <a:pt x="104" y="206"/>
                  </a:lnTo>
                  <a:lnTo>
                    <a:pt x="104" y="202"/>
                  </a:lnTo>
                  <a:lnTo>
                    <a:pt x="104" y="202"/>
                  </a:lnTo>
                  <a:lnTo>
                    <a:pt x="104" y="202"/>
                  </a:lnTo>
                  <a:lnTo>
                    <a:pt x="106" y="204"/>
                  </a:lnTo>
                  <a:lnTo>
                    <a:pt x="108" y="204"/>
                  </a:lnTo>
                  <a:lnTo>
                    <a:pt x="110" y="204"/>
                  </a:lnTo>
                  <a:lnTo>
                    <a:pt x="114" y="204"/>
                  </a:lnTo>
                  <a:lnTo>
                    <a:pt x="136" y="232"/>
                  </a:lnTo>
                  <a:lnTo>
                    <a:pt x="140" y="228"/>
                  </a:lnTo>
                  <a:lnTo>
                    <a:pt x="140" y="228"/>
                  </a:lnTo>
                  <a:lnTo>
                    <a:pt x="142" y="224"/>
                  </a:lnTo>
                  <a:lnTo>
                    <a:pt x="146" y="220"/>
                  </a:lnTo>
                  <a:lnTo>
                    <a:pt x="148" y="216"/>
                  </a:lnTo>
                  <a:lnTo>
                    <a:pt x="152" y="212"/>
                  </a:lnTo>
                  <a:lnTo>
                    <a:pt x="156" y="206"/>
                  </a:lnTo>
                  <a:lnTo>
                    <a:pt x="158" y="204"/>
                  </a:lnTo>
                  <a:lnTo>
                    <a:pt x="160" y="202"/>
                  </a:lnTo>
                  <a:lnTo>
                    <a:pt x="166" y="200"/>
                  </a:lnTo>
                  <a:lnTo>
                    <a:pt x="178" y="194"/>
                  </a:lnTo>
                  <a:lnTo>
                    <a:pt x="194" y="188"/>
                  </a:lnTo>
                  <a:lnTo>
                    <a:pt x="208" y="184"/>
                  </a:lnTo>
                  <a:lnTo>
                    <a:pt x="220" y="184"/>
                  </a:lnTo>
                  <a:lnTo>
                    <a:pt x="220" y="182"/>
                  </a:lnTo>
                  <a:lnTo>
                    <a:pt x="224" y="182"/>
                  </a:lnTo>
                  <a:lnTo>
                    <a:pt x="236" y="178"/>
                  </a:lnTo>
                  <a:lnTo>
                    <a:pt x="248" y="170"/>
                  </a:lnTo>
                  <a:lnTo>
                    <a:pt x="260" y="160"/>
                  </a:lnTo>
                  <a:lnTo>
                    <a:pt x="268" y="148"/>
                  </a:lnTo>
                  <a:lnTo>
                    <a:pt x="270" y="132"/>
                  </a:lnTo>
                  <a:lnTo>
                    <a:pt x="268" y="132"/>
                  </a:lnTo>
                  <a:lnTo>
                    <a:pt x="268" y="130"/>
                  </a:lnTo>
                  <a:lnTo>
                    <a:pt x="268" y="126"/>
                  </a:lnTo>
                  <a:lnTo>
                    <a:pt x="268" y="124"/>
                  </a:lnTo>
                  <a:lnTo>
                    <a:pt x="270" y="122"/>
                  </a:lnTo>
                  <a:lnTo>
                    <a:pt x="254" y="124"/>
                  </a:lnTo>
                  <a:lnTo>
                    <a:pt x="234" y="124"/>
                  </a:lnTo>
                  <a:lnTo>
                    <a:pt x="234" y="124"/>
                  </a:lnTo>
                  <a:lnTo>
                    <a:pt x="232" y="122"/>
                  </a:lnTo>
                  <a:lnTo>
                    <a:pt x="230" y="122"/>
                  </a:lnTo>
                  <a:lnTo>
                    <a:pt x="228" y="120"/>
                  </a:lnTo>
                  <a:lnTo>
                    <a:pt x="228" y="118"/>
                  </a:lnTo>
                  <a:lnTo>
                    <a:pt x="228" y="116"/>
                  </a:lnTo>
                  <a:lnTo>
                    <a:pt x="230" y="110"/>
                  </a:lnTo>
                  <a:lnTo>
                    <a:pt x="220" y="108"/>
                  </a:lnTo>
                  <a:lnTo>
                    <a:pt x="218" y="108"/>
                  </a:lnTo>
                  <a:lnTo>
                    <a:pt x="216" y="110"/>
                  </a:lnTo>
                  <a:lnTo>
                    <a:pt x="214" y="110"/>
                  </a:lnTo>
                  <a:lnTo>
                    <a:pt x="210" y="110"/>
                  </a:lnTo>
                  <a:lnTo>
                    <a:pt x="206" y="108"/>
                  </a:lnTo>
                  <a:lnTo>
                    <a:pt x="206" y="106"/>
                  </a:lnTo>
                  <a:lnTo>
                    <a:pt x="204" y="102"/>
                  </a:lnTo>
                  <a:lnTo>
                    <a:pt x="202" y="98"/>
                  </a:lnTo>
                  <a:lnTo>
                    <a:pt x="200" y="92"/>
                  </a:lnTo>
                  <a:lnTo>
                    <a:pt x="196" y="88"/>
                  </a:lnTo>
                  <a:lnTo>
                    <a:pt x="194" y="84"/>
                  </a:lnTo>
                  <a:lnTo>
                    <a:pt x="192" y="80"/>
                  </a:lnTo>
                  <a:lnTo>
                    <a:pt x="192" y="80"/>
                  </a:lnTo>
                  <a:lnTo>
                    <a:pt x="172" y="54"/>
                  </a:lnTo>
                  <a:lnTo>
                    <a:pt x="154" y="54"/>
                  </a:lnTo>
                  <a:lnTo>
                    <a:pt x="154" y="52"/>
                  </a:lnTo>
                  <a:lnTo>
                    <a:pt x="152" y="50"/>
                  </a:lnTo>
                  <a:lnTo>
                    <a:pt x="150" y="48"/>
                  </a:lnTo>
                  <a:lnTo>
                    <a:pt x="144" y="46"/>
                  </a:lnTo>
                  <a:lnTo>
                    <a:pt x="144" y="46"/>
                  </a:lnTo>
                  <a:lnTo>
                    <a:pt x="142" y="44"/>
                  </a:lnTo>
                  <a:lnTo>
                    <a:pt x="138" y="40"/>
                  </a:lnTo>
                  <a:lnTo>
                    <a:pt x="134" y="38"/>
                  </a:lnTo>
                  <a:lnTo>
                    <a:pt x="130" y="34"/>
                  </a:lnTo>
                  <a:lnTo>
                    <a:pt x="124" y="30"/>
                  </a:lnTo>
                  <a:lnTo>
                    <a:pt x="120" y="28"/>
                  </a:lnTo>
                  <a:lnTo>
                    <a:pt x="114" y="26"/>
                  </a:lnTo>
                  <a:lnTo>
                    <a:pt x="102" y="16"/>
                  </a:lnTo>
                  <a:lnTo>
                    <a:pt x="94" y="16"/>
                  </a:lnTo>
                  <a:lnTo>
                    <a:pt x="68" y="4"/>
                  </a:lnTo>
                  <a:lnTo>
                    <a:pt x="62" y="0"/>
                  </a:lnTo>
                  <a:lnTo>
                    <a:pt x="62" y="0"/>
                  </a:lnTo>
                  <a:lnTo>
                    <a:pt x="60" y="2"/>
                  </a:lnTo>
                  <a:lnTo>
                    <a:pt x="58" y="2"/>
                  </a:lnTo>
                  <a:lnTo>
                    <a:pt x="54"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79" name="Freeform 63"/>
            <p:cNvSpPr/>
            <p:nvPr/>
          </p:nvSpPr>
          <p:spPr>
            <a:xfrm>
              <a:off x="1444" y="2620"/>
              <a:ext cx="42" cy="66"/>
            </a:xfrm>
            <a:custGeom>
              <a:avLst/>
              <a:gdLst>
                <a:gd name="txL" fmla="*/ 0 w 42"/>
                <a:gd name="txT" fmla="*/ 0 h 66"/>
                <a:gd name="txR" fmla="*/ 42 w 42"/>
                <a:gd name="txB" fmla="*/ 66 h 66"/>
              </a:gdLst>
              <a:ahLst/>
              <a:cxnLst>
                <a:cxn ang="0">
                  <a:pos x="20" y="66"/>
                </a:cxn>
                <a:cxn ang="0">
                  <a:pos x="16" y="64"/>
                </a:cxn>
                <a:cxn ang="0">
                  <a:pos x="12" y="62"/>
                </a:cxn>
                <a:cxn ang="0">
                  <a:pos x="10" y="62"/>
                </a:cxn>
                <a:cxn ang="0">
                  <a:pos x="10" y="60"/>
                </a:cxn>
                <a:cxn ang="0">
                  <a:pos x="8" y="46"/>
                </a:cxn>
                <a:cxn ang="0">
                  <a:pos x="2" y="38"/>
                </a:cxn>
                <a:cxn ang="0">
                  <a:pos x="2" y="36"/>
                </a:cxn>
                <a:cxn ang="0">
                  <a:pos x="2" y="32"/>
                </a:cxn>
                <a:cxn ang="0">
                  <a:pos x="2" y="26"/>
                </a:cxn>
                <a:cxn ang="0">
                  <a:pos x="2" y="20"/>
                </a:cxn>
                <a:cxn ang="0">
                  <a:pos x="0" y="14"/>
                </a:cxn>
                <a:cxn ang="0">
                  <a:pos x="0" y="14"/>
                </a:cxn>
                <a:cxn ang="0">
                  <a:pos x="2" y="12"/>
                </a:cxn>
                <a:cxn ang="0">
                  <a:pos x="4" y="10"/>
                </a:cxn>
                <a:cxn ang="0">
                  <a:pos x="6" y="8"/>
                </a:cxn>
                <a:cxn ang="0">
                  <a:pos x="8" y="8"/>
                </a:cxn>
                <a:cxn ang="0">
                  <a:pos x="8" y="8"/>
                </a:cxn>
                <a:cxn ang="0">
                  <a:pos x="8" y="6"/>
                </a:cxn>
                <a:cxn ang="0">
                  <a:pos x="10" y="4"/>
                </a:cxn>
                <a:cxn ang="0">
                  <a:pos x="10" y="2"/>
                </a:cxn>
                <a:cxn ang="0">
                  <a:pos x="10" y="2"/>
                </a:cxn>
                <a:cxn ang="0">
                  <a:pos x="10" y="0"/>
                </a:cxn>
                <a:cxn ang="0">
                  <a:pos x="10" y="0"/>
                </a:cxn>
                <a:cxn ang="0">
                  <a:pos x="14" y="2"/>
                </a:cxn>
                <a:cxn ang="0">
                  <a:pos x="14" y="2"/>
                </a:cxn>
                <a:cxn ang="0">
                  <a:pos x="18" y="2"/>
                </a:cxn>
                <a:cxn ang="0">
                  <a:pos x="20" y="2"/>
                </a:cxn>
                <a:cxn ang="0">
                  <a:pos x="42" y="30"/>
                </a:cxn>
                <a:cxn ang="0">
                  <a:pos x="42" y="30"/>
                </a:cxn>
                <a:cxn ang="0">
                  <a:pos x="40" y="32"/>
                </a:cxn>
                <a:cxn ang="0">
                  <a:pos x="38" y="34"/>
                </a:cxn>
                <a:cxn ang="0">
                  <a:pos x="38" y="36"/>
                </a:cxn>
                <a:cxn ang="0">
                  <a:pos x="38" y="40"/>
                </a:cxn>
                <a:cxn ang="0">
                  <a:pos x="40" y="40"/>
                </a:cxn>
                <a:cxn ang="0">
                  <a:pos x="40" y="42"/>
                </a:cxn>
                <a:cxn ang="0">
                  <a:pos x="40" y="44"/>
                </a:cxn>
                <a:cxn ang="0">
                  <a:pos x="40" y="46"/>
                </a:cxn>
                <a:cxn ang="0">
                  <a:pos x="40" y="48"/>
                </a:cxn>
                <a:cxn ang="0">
                  <a:pos x="38" y="48"/>
                </a:cxn>
                <a:cxn ang="0">
                  <a:pos x="36" y="48"/>
                </a:cxn>
                <a:cxn ang="0">
                  <a:pos x="36" y="48"/>
                </a:cxn>
                <a:cxn ang="0">
                  <a:pos x="34" y="48"/>
                </a:cxn>
                <a:cxn ang="0">
                  <a:pos x="34" y="50"/>
                </a:cxn>
                <a:cxn ang="0">
                  <a:pos x="32" y="52"/>
                </a:cxn>
                <a:cxn ang="0">
                  <a:pos x="30" y="54"/>
                </a:cxn>
                <a:cxn ang="0">
                  <a:pos x="28" y="56"/>
                </a:cxn>
                <a:cxn ang="0">
                  <a:pos x="28" y="56"/>
                </a:cxn>
                <a:cxn ang="0">
                  <a:pos x="30" y="60"/>
                </a:cxn>
                <a:cxn ang="0">
                  <a:pos x="28" y="62"/>
                </a:cxn>
                <a:cxn ang="0">
                  <a:pos x="28" y="62"/>
                </a:cxn>
                <a:cxn ang="0">
                  <a:pos x="26" y="60"/>
                </a:cxn>
                <a:cxn ang="0">
                  <a:pos x="24" y="60"/>
                </a:cxn>
                <a:cxn ang="0">
                  <a:pos x="24" y="62"/>
                </a:cxn>
                <a:cxn ang="0">
                  <a:pos x="22" y="64"/>
                </a:cxn>
                <a:cxn ang="0">
                  <a:pos x="20" y="66"/>
                </a:cxn>
                <a:cxn ang="0">
                  <a:pos x="20" y="66"/>
                </a:cxn>
              </a:cxnLst>
              <a:rect l="txL" t="txT" r="txR" b="txB"/>
              <a:pathLst>
                <a:path w="42" h="66">
                  <a:moveTo>
                    <a:pt x="20" y="66"/>
                  </a:moveTo>
                  <a:lnTo>
                    <a:pt x="16" y="64"/>
                  </a:lnTo>
                  <a:lnTo>
                    <a:pt x="12" y="62"/>
                  </a:lnTo>
                  <a:lnTo>
                    <a:pt x="10" y="62"/>
                  </a:lnTo>
                  <a:lnTo>
                    <a:pt x="10" y="60"/>
                  </a:lnTo>
                  <a:lnTo>
                    <a:pt x="8" y="46"/>
                  </a:lnTo>
                  <a:lnTo>
                    <a:pt x="2" y="38"/>
                  </a:lnTo>
                  <a:lnTo>
                    <a:pt x="2" y="36"/>
                  </a:lnTo>
                  <a:lnTo>
                    <a:pt x="2" y="32"/>
                  </a:lnTo>
                  <a:lnTo>
                    <a:pt x="2" y="26"/>
                  </a:lnTo>
                  <a:lnTo>
                    <a:pt x="2" y="20"/>
                  </a:lnTo>
                  <a:lnTo>
                    <a:pt x="0" y="14"/>
                  </a:lnTo>
                  <a:lnTo>
                    <a:pt x="0" y="14"/>
                  </a:lnTo>
                  <a:lnTo>
                    <a:pt x="2" y="12"/>
                  </a:lnTo>
                  <a:lnTo>
                    <a:pt x="4" y="10"/>
                  </a:lnTo>
                  <a:lnTo>
                    <a:pt x="6" y="8"/>
                  </a:lnTo>
                  <a:lnTo>
                    <a:pt x="8" y="8"/>
                  </a:lnTo>
                  <a:lnTo>
                    <a:pt x="8" y="8"/>
                  </a:lnTo>
                  <a:lnTo>
                    <a:pt x="8" y="6"/>
                  </a:lnTo>
                  <a:lnTo>
                    <a:pt x="10" y="4"/>
                  </a:lnTo>
                  <a:lnTo>
                    <a:pt x="10" y="2"/>
                  </a:lnTo>
                  <a:lnTo>
                    <a:pt x="10" y="2"/>
                  </a:lnTo>
                  <a:lnTo>
                    <a:pt x="10" y="0"/>
                  </a:lnTo>
                  <a:lnTo>
                    <a:pt x="10" y="0"/>
                  </a:lnTo>
                  <a:lnTo>
                    <a:pt x="14" y="2"/>
                  </a:lnTo>
                  <a:lnTo>
                    <a:pt x="14" y="2"/>
                  </a:lnTo>
                  <a:lnTo>
                    <a:pt x="18" y="2"/>
                  </a:lnTo>
                  <a:lnTo>
                    <a:pt x="20" y="2"/>
                  </a:lnTo>
                  <a:lnTo>
                    <a:pt x="42" y="30"/>
                  </a:lnTo>
                  <a:lnTo>
                    <a:pt x="42" y="30"/>
                  </a:lnTo>
                  <a:lnTo>
                    <a:pt x="40" y="32"/>
                  </a:lnTo>
                  <a:lnTo>
                    <a:pt x="38" y="34"/>
                  </a:lnTo>
                  <a:lnTo>
                    <a:pt x="38" y="36"/>
                  </a:lnTo>
                  <a:lnTo>
                    <a:pt x="38" y="40"/>
                  </a:lnTo>
                  <a:lnTo>
                    <a:pt x="40" y="40"/>
                  </a:lnTo>
                  <a:lnTo>
                    <a:pt x="40" y="42"/>
                  </a:lnTo>
                  <a:lnTo>
                    <a:pt x="40" y="44"/>
                  </a:lnTo>
                  <a:lnTo>
                    <a:pt x="40" y="46"/>
                  </a:lnTo>
                  <a:lnTo>
                    <a:pt x="40" y="48"/>
                  </a:lnTo>
                  <a:lnTo>
                    <a:pt x="38" y="48"/>
                  </a:lnTo>
                  <a:lnTo>
                    <a:pt x="36" y="48"/>
                  </a:lnTo>
                  <a:lnTo>
                    <a:pt x="36" y="48"/>
                  </a:lnTo>
                  <a:lnTo>
                    <a:pt x="34" y="48"/>
                  </a:lnTo>
                  <a:lnTo>
                    <a:pt x="34" y="50"/>
                  </a:lnTo>
                  <a:lnTo>
                    <a:pt x="32" y="52"/>
                  </a:lnTo>
                  <a:lnTo>
                    <a:pt x="30" y="54"/>
                  </a:lnTo>
                  <a:lnTo>
                    <a:pt x="28" y="56"/>
                  </a:lnTo>
                  <a:lnTo>
                    <a:pt x="28" y="56"/>
                  </a:lnTo>
                  <a:lnTo>
                    <a:pt x="30" y="60"/>
                  </a:lnTo>
                  <a:lnTo>
                    <a:pt x="28" y="62"/>
                  </a:lnTo>
                  <a:lnTo>
                    <a:pt x="28" y="62"/>
                  </a:lnTo>
                  <a:lnTo>
                    <a:pt x="26" y="60"/>
                  </a:lnTo>
                  <a:lnTo>
                    <a:pt x="24" y="60"/>
                  </a:lnTo>
                  <a:lnTo>
                    <a:pt x="24" y="62"/>
                  </a:lnTo>
                  <a:lnTo>
                    <a:pt x="22" y="64"/>
                  </a:lnTo>
                  <a:lnTo>
                    <a:pt x="20" y="66"/>
                  </a:lnTo>
                  <a:lnTo>
                    <a:pt x="20" y="6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0" name="Freeform 64"/>
            <p:cNvSpPr/>
            <p:nvPr/>
          </p:nvSpPr>
          <p:spPr>
            <a:xfrm>
              <a:off x="1464" y="2602"/>
              <a:ext cx="118" cy="86"/>
            </a:xfrm>
            <a:custGeom>
              <a:avLst/>
              <a:gdLst>
                <a:gd name="txL" fmla="*/ 0 w 118"/>
                <a:gd name="txT" fmla="*/ 0 h 86"/>
                <a:gd name="txR" fmla="*/ 118 w 118"/>
                <a:gd name="txB" fmla="*/ 86 h 86"/>
              </a:gdLst>
              <a:ahLst/>
              <a:cxnLst>
                <a:cxn ang="0">
                  <a:pos x="118" y="28"/>
                </a:cxn>
                <a:cxn ang="0">
                  <a:pos x="102" y="32"/>
                </a:cxn>
                <a:cxn ang="0">
                  <a:pos x="94" y="38"/>
                </a:cxn>
                <a:cxn ang="0">
                  <a:pos x="86" y="46"/>
                </a:cxn>
                <a:cxn ang="0">
                  <a:pos x="80" y="54"/>
                </a:cxn>
                <a:cxn ang="0">
                  <a:pos x="74" y="58"/>
                </a:cxn>
                <a:cxn ang="0">
                  <a:pos x="68" y="60"/>
                </a:cxn>
                <a:cxn ang="0">
                  <a:pos x="62" y="62"/>
                </a:cxn>
                <a:cxn ang="0">
                  <a:pos x="58" y="64"/>
                </a:cxn>
                <a:cxn ang="0">
                  <a:pos x="54" y="64"/>
                </a:cxn>
                <a:cxn ang="0">
                  <a:pos x="52" y="64"/>
                </a:cxn>
                <a:cxn ang="0">
                  <a:pos x="36" y="78"/>
                </a:cxn>
                <a:cxn ang="0">
                  <a:pos x="6" y="86"/>
                </a:cxn>
                <a:cxn ang="0">
                  <a:pos x="2" y="84"/>
                </a:cxn>
                <a:cxn ang="0">
                  <a:pos x="0" y="84"/>
                </a:cxn>
                <a:cxn ang="0">
                  <a:pos x="0" y="84"/>
                </a:cxn>
                <a:cxn ang="0">
                  <a:pos x="2" y="84"/>
                </a:cxn>
                <a:cxn ang="0">
                  <a:pos x="4" y="80"/>
                </a:cxn>
                <a:cxn ang="0">
                  <a:pos x="4" y="80"/>
                </a:cxn>
                <a:cxn ang="0">
                  <a:pos x="6" y="80"/>
                </a:cxn>
                <a:cxn ang="0">
                  <a:pos x="8" y="80"/>
                </a:cxn>
                <a:cxn ang="0">
                  <a:pos x="10" y="78"/>
                </a:cxn>
                <a:cxn ang="0">
                  <a:pos x="8" y="74"/>
                </a:cxn>
                <a:cxn ang="0">
                  <a:pos x="12" y="68"/>
                </a:cxn>
                <a:cxn ang="0">
                  <a:pos x="14" y="68"/>
                </a:cxn>
                <a:cxn ang="0">
                  <a:pos x="14" y="66"/>
                </a:cxn>
                <a:cxn ang="0">
                  <a:pos x="16" y="66"/>
                </a:cxn>
                <a:cxn ang="0">
                  <a:pos x="18" y="66"/>
                </a:cxn>
                <a:cxn ang="0">
                  <a:pos x="20" y="66"/>
                </a:cxn>
                <a:cxn ang="0">
                  <a:pos x="20" y="66"/>
                </a:cxn>
                <a:cxn ang="0">
                  <a:pos x="22" y="64"/>
                </a:cxn>
                <a:cxn ang="0">
                  <a:pos x="20" y="62"/>
                </a:cxn>
                <a:cxn ang="0">
                  <a:pos x="20" y="60"/>
                </a:cxn>
                <a:cxn ang="0">
                  <a:pos x="20" y="58"/>
                </a:cxn>
                <a:cxn ang="0">
                  <a:pos x="18" y="56"/>
                </a:cxn>
                <a:cxn ang="0">
                  <a:pos x="18" y="54"/>
                </a:cxn>
                <a:cxn ang="0">
                  <a:pos x="18" y="50"/>
                </a:cxn>
                <a:cxn ang="0">
                  <a:pos x="22" y="48"/>
                </a:cxn>
                <a:cxn ang="0">
                  <a:pos x="22" y="48"/>
                </a:cxn>
                <a:cxn ang="0">
                  <a:pos x="24" y="46"/>
                </a:cxn>
                <a:cxn ang="0">
                  <a:pos x="26" y="44"/>
                </a:cxn>
                <a:cxn ang="0">
                  <a:pos x="26" y="44"/>
                </a:cxn>
                <a:cxn ang="0">
                  <a:pos x="28" y="42"/>
                </a:cxn>
                <a:cxn ang="0">
                  <a:pos x="30" y="38"/>
                </a:cxn>
                <a:cxn ang="0">
                  <a:pos x="34" y="34"/>
                </a:cxn>
                <a:cxn ang="0">
                  <a:pos x="38" y="30"/>
                </a:cxn>
                <a:cxn ang="0">
                  <a:pos x="40" y="24"/>
                </a:cxn>
                <a:cxn ang="0">
                  <a:pos x="44" y="20"/>
                </a:cxn>
                <a:cxn ang="0">
                  <a:pos x="48" y="18"/>
                </a:cxn>
                <a:cxn ang="0">
                  <a:pos x="50" y="16"/>
                </a:cxn>
                <a:cxn ang="0">
                  <a:pos x="54" y="14"/>
                </a:cxn>
                <a:cxn ang="0">
                  <a:pos x="66" y="10"/>
                </a:cxn>
                <a:cxn ang="0">
                  <a:pos x="80" y="6"/>
                </a:cxn>
                <a:cxn ang="0">
                  <a:pos x="94" y="0"/>
                </a:cxn>
                <a:cxn ang="0">
                  <a:pos x="104" y="0"/>
                </a:cxn>
                <a:cxn ang="0">
                  <a:pos x="104" y="0"/>
                </a:cxn>
                <a:cxn ang="0">
                  <a:pos x="106" y="0"/>
                </a:cxn>
                <a:cxn ang="0">
                  <a:pos x="108" y="2"/>
                </a:cxn>
                <a:cxn ang="0">
                  <a:pos x="118" y="28"/>
                </a:cxn>
              </a:cxnLst>
              <a:rect l="txL" t="txT" r="txR" b="txB"/>
              <a:pathLst>
                <a:path w="118" h="86">
                  <a:moveTo>
                    <a:pt x="118" y="28"/>
                  </a:moveTo>
                  <a:lnTo>
                    <a:pt x="102" y="32"/>
                  </a:lnTo>
                  <a:lnTo>
                    <a:pt x="94" y="38"/>
                  </a:lnTo>
                  <a:lnTo>
                    <a:pt x="86" y="46"/>
                  </a:lnTo>
                  <a:lnTo>
                    <a:pt x="80" y="54"/>
                  </a:lnTo>
                  <a:lnTo>
                    <a:pt x="74" y="58"/>
                  </a:lnTo>
                  <a:lnTo>
                    <a:pt x="68" y="60"/>
                  </a:lnTo>
                  <a:lnTo>
                    <a:pt x="62" y="62"/>
                  </a:lnTo>
                  <a:lnTo>
                    <a:pt x="58" y="64"/>
                  </a:lnTo>
                  <a:lnTo>
                    <a:pt x="54" y="64"/>
                  </a:lnTo>
                  <a:lnTo>
                    <a:pt x="52" y="64"/>
                  </a:lnTo>
                  <a:lnTo>
                    <a:pt x="36" y="78"/>
                  </a:lnTo>
                  <a:lnTo>
                    <a:pt x="6" y="86"/>
                  </a:lnTo>
                  <a:lnTo>
                    <a:pt x="2" y="84"/>
                  </a:lnTo>
                  <a:lnTo>
                    <a:pt x="0" y="84"/>
                  </a:lnTo>
                  <a:lnTo>
                    <a:pt x="0" y="84"/>
                  </a:lnTo>
                  <a:lnTo>
                    <a:pt x="2" y="84"/>
                  </a:lnTo>
                  <a:lnTo>
                    <a:pt x="4" y="80"/>
                  </a:lnTo>
                  <a:lnTo>
                    <a:pt x="4" y="80"/>
                  </a:lnTo>
                  <a:lnTo>
                    <a:pt x="6" y="80"/>
                  </a:lnTo>
                  <a:lnTo>
                    <a:pt x="8" y="80"/>
                  </a:lnTo>
                  <a:lnTo>
                    <a:pt x="10" y="78"/>
                  </a:lnTo>
                  <a:lnTo>
                    <a:pt x="8" y="74"/>
                  </a:lnTo>
                  <a:lnTo>
                    <a:pt x="12" y="68"/>
                  </a:lnTo>
                  <a:lnTo>
                    <a:pt x="14" y="68"/>
                  </a:lnTo>
                  <a:lnTo>
                    <a:pt x="14" y="66"/>
                  </a:lnTo>
                  <a:lnTo>
                    <a:pt x="16" y="66"/>
                  </a:lnTo>
                  <a:lnTo>
                    <a:pt x="18" y="66"/>
                  </a:lnTo>
                  <a:lnTo>
                    <a:pt x="20" y="66"/>
                  </a:lnTo>
                  <a:lnTo>
                    <a:pt x="20" y="66"/>
                  </a:lnTo>
                  <a:lnTo>
                    <a:pt x="22" y="64"/>
                  </a:lnTo>
                  <a:lnTo>
                    <a:pt x="20" y="62"/>
                  </a:lnTo>
                  <a:lnTo>
                    <a:pt x="20" y="60"/>
                  </a:lnTo>
                  <a:lnTo>
                    <a:pt x="20" y="58"/>
                  </a:lnTo>
                  <a:lnTo>
                    <a:pt x="18" y="56"/>
                  </a:lnTo>
                  <a:lnTo>
                    <a:pt x="18" y="54"/>
                  </a:lnTo>
                  <a:lnTo>
                    <a:pt x="18" y="50"/>
                  </a:lnTo>
                  <a:lnTo>
                    <a:pt x="22" y="48"/>
                  </a:lnTo>
                  <a:lnTo>
                    <a:pt x="22" y="48"/>
                  </a:lnTo>
                  <a:lnTo>
                    <a:pt x="24" y="46"/>
                  </a:lnTo>
                  <a:lnTo>
                    <a:pt x="26" y="44"/>
                  </a:lnTo>
                  <a:lnTo>
                    <a:pt x="26" y="44"/>
                  </a:lnTo>
                  <a:lnTo>
                    <a:pt x="28" y="42"/>
                  </a:lnTo>
                  <a:lnTo>
                    <a:pt x="30" y="38"/>
                  </a:lnTo>
                  <a:lnTo>
                    <a:pt x="34" y="34"/>
                  </a:lnTo>
                  <a:lnTo>
                    <a:pt x="38" y="30"/>
                  </a:lnTo>
                  <a:lnTo>
                    <a:pt x="40" y="24"/>
                  </a:lnTo>
                  <a:lnTo>
                    <a:pt x="44" y="20"/>
                  </a:lnTo>
                  <a:lnTo>
                    <a:pt x="48" y="18"/>
                  </a:lnTo>
                  <a:lnTo>
                    <a:pt x="50" y="16"/>
                  </a:lnTo>
                  <a:lnTo>
                    <a:pt x="54" y="14"/>
                  </a:lnTo>
                  <a:lnTo>
                    <a:pt x="66" y="10"/>
                  </a:lnTo>
                  <a:lnTo>
                    <a:pt x="80" y="6"/>
                  </a:lnTo>
                  <a:lnTo>
                    <a:pt x="94" y="0"/>
                  </a:lnTo>
                  <a:lnTo>
                    <a:pt x="104" y="0"/>
                  </a:lnTo>
                  <a:lnTo>
                    <a:pt x="104" y="0"/>
                  </a:lnTo>
                  <a:lnTo>
                    <a:pt x="106" y="0"/>
                  </a:lnTo>
                  <a:lnTo>
                    <a:pt x="108" y="2"/>
                  </a:lnTo>
                  <a:lnTo>
                    <a:pt x="118"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1" name="Freeform 65"/>
            <p:cNvSpPr/>
            <p:nvPr/>
          </p:nvSpPr>
          <p:spPr>
            <a:xfrm>
              <a:off x="1570" y="2528"/>
              <a:ext cx="92" cy="102"/>
            </a:xfrm>
            <a:custGeom>
              <a:avLst/>
              <a:gdLst>
                <a:gd name="txL" fmla="*/ 0 w 92"/>
                <a:gd name="txT" fmla="*/ 0 h 102"/>
                <a:gd name="txR" fmla="*/ 92 w 92"/>
                <a:gd name="txB" fmla="*/ 102 h 102"/>
              </a:gdLst>
              <a:ahLst/>
              <a:cxnLst>
                <a:cxn ang="0">
                  <a:pos x="72" y="0"/>
                </a:cxn>
                <a:cxn ang="0">
                  <a:pos x="72" y="4"/>
                </a:cxn>
                <a:cxn ang="0">
                  <a:pos x="72" y="8"/>
                </a:cxn>
                <a:cxn ang="0">
                  <a:pos x="72" y="8"/>
                </a:cxn>
                <a:cxn ang="0">
                  <a:pos x="76" y="14"/>
                </a:cxn>
                <a:cxn ang="0">
                  <a:pos x="80" y="18"/>
                </a:cxn>
                <a:cxn ang="0">
                  <a:pos x="84" y="22"/>
                </a:cxn>
                <a:cxn ang="0">
                  <a:pos x="88" y="22"/>
                </a:cxn>
                <a:cxn ang="0">
                  <a:pos x="90" y="24"/>
                </a:cxn>
                <a:cxn ang="0">
                  <a:pos x="90" y="24"/>
                </a:cxn>
                <a:cxn ang="0">
                  <a:pos x="92" y="30"/>
                </a:cxn>
                <a:cxn ang="0">
                  <a:pos x="92" y="34"/>
                </a:cxn>
                <a:cxn ang="0">
                  <a:pos x="90" y="40"/>
                </a:cxn>
                <a:cxn ang="0">
                  <a:pos x="86" y="44"/>
                </a:cxn>
                <a:cxn ang="0">
                  <a:pos x="82" y="46"/>
                </a:cxn>
                <a:cxn ang="0">
                  <a:pos x="78" y="50"/>
                </a:cxn>
                <a:cxn ang="0">
                  <a:pos x="76" y="50"/>
                </a:cxn>
                <a:cxn ang="0">
                  <a:pos x="74" y="50"/>
                </a:cxn>
                <a:cxn ang="0">
                  <a:pos x="74" y="56"/>
                </a:cxn>
                <a:cxn ang="0">
                  <a:pos x="72" y="58"/>
                </a:cxn>
                <a:cxn ang="0">
                  <a:pos x="70" y="62"/>
                </a:cxn>
                <a:cxn ang="0">
                  <a:pos x="66" y="64"/>
                </a:cxn>
                <a:cxn ang="0">
                  <a:pos x="64" y="64"/>
                </a:cxn>
                <a:cxn ang="0">
                  <a:pos x="64" y="66"/>
                </a:cxn>
                <a:cxn ang="0">
                  <a:pos x="58" y="66"/>
                </a:cxn>
                <a:cxn ang="0">
                  <a:pos x="54" y="68"/>
                </a:cxn>
                <a:cxn ang="0">
                  <a:pos x="52" y="72"/>
                </a:cxn>
                <a:cxn ang="0">
                  <a:pos x="50" y="74"/>
                </a:cxn>
                <a:cxn ang="0">
                  <a:pos x="50" y="76"/>
                </a:cxn>
                <a:cxn ang="0">
                  <a:pos x="50" y="78"/>
                </a:cxn>
                <a:cxn ang="0">
                  <a:pos x="50" y="80"/>
                </a:cxn>
                <a:cxn ang="0">
                  <a:pos x="48" y="82"/>
                </a:cxn>
                <a:cxn ang="0">
                  <a:pos x="42" y="90"/>
                </a:cxn>
                <a:cxn ang="0">
                  <a:pos x="30" y="98"/>
                </a:cxn>
                <a:cxn ang="0">
                  <a:pos x="12" y="102"/>
                </a:cxn>
                <a:cxn ang="0">
                  <a:pos x="2" y="76"/>
                </a:cxn>
                <a:cxn ang="0">
                  <a:pos x="0" y="74"/>
                </a:cxn>
                <a:cxn ang="0">
                  <a:pos x="0" y="74"/>
                </a:cxn>
                <a:cxn ang="0">
                  <a:pos x="0" y="74"/>
                </a:cxn>
                <a:cxn ang="0">
                  <a:pos x="2" y="72"/>
                </a:cxn>
                <a:cxn ang="0">
                  <a:pos x="12" y="68"/>
                </a:cxn>
                <a:cxn ang="0">
                  <a:pos x="26" y="62"/>
                </a:cxn>
                <a:cxn ang="0">
                  <a:pos x="38" y="54"/>
                </a:cxn>
                <a:cxn ang="0">
                  <a:pos x="46" y="42"/>
                </a:cxn>
                <a:cxn ang="0">
                  <a:pos x="50" y="28"/>
                </a:cxn>
                <a:cxn ang="0">
                  <a:pos x="50" y="26"/>
                </a:cxn>
                <a:cxn ang="0">
                  <a:pos x="50" y="24"/>
                </a:cxn>
                <a:cxn ang="0">
                  <a:pos x="48" y="20"/>
                </a:cxn>
                <a:cxn ang="0">
                  <a:pos x="48" y="18"/>
                </a:cxn>
                <a:cxn ang="0">
                  <a:pos x="48" y="16"/>
                </a:cxn>
                <a:cxn ang="0">
                  <a:pos x="48" y="14"/>
                </a:cxn>
                <a:cxn ang="0">
                  <a:pos x="48" y="12"/>
                </a:cxn>
                <a:cxn ang="0">
                  <a:pos x="50" y="12"/>
                </a:cxn>
                <a:cxn ang="0">
                  <a:pos x="52" y="12"/>
                </a:cxn>
                <a:cxn ang="0">
                  <a:pos x="54" y="12"/>
                </a:cxn>
                <a:cxn ang="0">
                  <a:pos x="58" y="10"/>
                </a:cxn>
                <a:cxn ang="0">
                  <a:pos x="60" y="8"/>
                </a:cxn>
                <a:cxn ang="0">
                  <a:pos x="60" y="8"/>
                </a:cxn>
                <a:cxn ang="0">
                  <a:pos x="60" y="6"/>
                </a:cxn>
                <a:cxn ang="0">
                  <a:pos x="62" y="4"/>
                </a:cxn>
                <a:cxn ang="0">
                  <a:pos x="64" y="4"/>
                </a:cxn>
                <a:cxn ang="0">
                  <a:pos x="64" y="4"/>
                </a:cxn>
                <a:cxn ang="0">
                  <a:pos x="72" y="0"/>
                </a:cxn>
              </a:cxnLst>
              <a:rect l="txL" t="txT" r="txR" b="txB"/>
              <a:pathLst>
                <a:path w="92" h="102">
                  <a:moveTo>
                    <a:pt x="72" y="0"/>
                  </a:moveTo>
                  <a:lnTo>
                    <a:pt x="72" y="4"/>
                  </a:lnTo>
                  <a:lnTo>
                    <a:pt x="72" y="8"/>
                  </a:lnTo>
                  <a:lnTo>
                    <a:pt x="72" y="8"/>
                  </a:lnTo>
                  <a:lnTo>
                    <a:pt x="76" y="14"/>
                  </a:lnTo>
                  <a:lnTo>
                    <a:pt x="80" y="18"/>
                  </a:lnTo>
                  <a:lnTo>
                    <a:pt x="84" y="22"/>
                  </a:lnTo>
                  <a:lnTo>
                    <a:pt x="88" y="22"/>
                  </a:lnTo>
                  <a:lnTo>
                    <a:pt x="90" y="24"/>
                  </a:lnTo>
                  <a:lnTo>
                    <a:pt x="90" y="24"/>
                  </a:lnTo>
                  <a:lnTo>
                    <a:pt x="92" y="30"/>
                  </a:lnTo>
                  <a:lnTo>
                    <a:pt x="92" y="34"/>
                  </a:lnTo>
                  <a:lnTo>
                    <a:pt x="90" y="40"/>
                  </a:lnTo>
                  <a:lnTo>
                    <a:pt x="86" y="44"/>
                  </a:lnTo>
                  <a:lnTo>
                    <a:pt x="82" y="46"/>
                  </a:lnTo>
                  <a:lnTo>
                    <a:pt x="78" y="50"/>
                  </a:lnTo>
                  <a:lnTo>
                    <a:pt x="76" y="50"/>
                  </a:lnTo>
                  <a:lnTo>
                    <a:pt x="74" y="50"/>
                  </a:lnTo>
                  <a:lnTo>
                    <a:pt x="74" y="56"/>
                  </a:lnTo>
                  <a:lnTo>
                    <a:pt x="72" y="58"/>
                  </a:lnTo>
                  <a:lnTo>
                    <a:pt x="70" y="62"/>
                  </a:lnTo>
                  <a:lnTo>
                    <a:pt x="66" y="64"/>
                  </a:lnTo>
                  <a:lnTo>
                    <a:pt x="64" y="64"/>
                  </a:lnTo>
                  <a:lnTo>
                    <a:pt x="64" y="66"/>
                  </a:lnTo>
                  <a:lnTo>
                    <a:pt x="58" y="66"/>
                  </a:lnTo>
                  <a:lnTo>
                    <a:pt x="54" y="68"/>
                  </a:lnTo>
                  <a:lnTo>
                    <a:pt x="52" y="72"/>
                  </a:lnTo>
                  <a:lnTo>
                    <a:pt x="50" y="74"/>
                  </a:lnTo>
                  <a:lnTo>
                    <a:pt x="50" y="76"/>
                  </a:lnTo>
                  <a:lnTo>
                    <a:pt x="50" y="78"/>
                  </a:lnTo>
                  <a:lnTo>
                    <a:pt x="50" y="80"/>
                  </a:lnTo>
                  <a:lnTo>
                    <a:pt x="48" y="82"/>
                  </a:lnTo>
                  <a:lnTo>
                    <a:pt x="42" y="90"/>
                  </a:lnTo>
                  <a:lnTo>
                    <a:pt x="30" y="98"/>
                  </a:lnTo>
                  <a:lnTo>
                    <a:pt x="12" y="102"/>
                  </a:lnTo>
                  <a:lnTo>
                    <a:pt x="2" y="76"/>
                  </a:lnTo>
                  <a:lnTo>
                    <a:pt x="0" y="74"/>
                  </a:lnTo>
                  <a:lnTo>
                    <a:pt x="0" y="74"/>
                  </a:lnTo>
                  <a:lnTo>
                    <a:pt x="0" y="74"/>
                  </a:lnTo>
                  <a:lnTo>
                    <a:pt x="2" y="72"/>
                  </a:lnTo>
                  <a:lnTo>
                    <a:pt x="12" y="68"/>
                  </a:lnTo>
                  <a:lnTo>
                    <a:pt x="26" y="62"/>
                  </a:lnTo>
                  <a:lnTo>
                    <a:pt x="38" y="54"/>
                  </a:lnTo>
                  <a:lnTo>
                    <a:pt x="46" y="42"/>
                  </a:lnTo>
                  <a:lnTo>
                    <a:pt x="50" y="28"/>
                  </a:lnTo>
                  <a:lnTo>
                    <a:pt x="50" y="26"/>
                  </a:lnTo>
                  <a:lnTo>
                    <a:pt x="50" y="24"/>
                  </a:lnTo>
                  <a:lnTo>
                    <a:pt x="48" y="20"/>
                  </a:lnTo>
                  <a:lnTo>
                    <a:pt x="48" y="18"/>
                  </a:lnTo>
                  <a:lnTo>
                    <a:pt x="48" y="16"/>
                  </a:lnTo>
                  <a:lnTo>
                    <a:pt x="48" y="14"/>
                  </a:lnTo>
                  <a:lnTo>
                    <a:pt x="48" y="12"/>
                  </a:lnTo>
                  <a:lnTo>
                    <a:pt x="50" y="12"/>
                  </a:lnTo>
                  <a:lnTo>
                    <a:pt x="52" y="12"/>
                  </a:lnTo>
                  <a:lnTo>
                    <a:pt x="54" y="12"/>
                  </a:lnTo>
                  <a:lnTo>
                    <a:pt x="58" y="10"/>
                  </a:lnTo>
                  <a:lnTo>
                    <a:pt x="60" y="8"/>
                  </a:lnTo>
                  <a:lnTo>
                    <a:pt x="60" y="8"/>
                  </a:lnTo>
                  <a:lnTo>
                    <a:pt x="60" y="6"/>
                  </a:lnTo>
                  <a:lnTo>
                    <a:pt x="62" y="4"/>
                  </a:lnTo>
                  <a:lnTo>
                    <a:pt x="64" y="4"/>
                  </a:lnTo>
                  <a:lnTo>
                    <a:pt x="64" y="4"/>
                  </a:lnTo>
                  <a:lnTo>
                    <a:pt x="7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2" name="Freeform 66"/>
            <p:cNvSpPr/>
            <p:nvPr/>
          </p:nvSpPr>
          <p:spPr>
            <a:xfrm>
              <a:off x="1394" y="2320"/>
              <a:ext cx="116" cy="134"/>
            </a:xfrm>
            <a:custGeom>
              <a:avLst/>
              <a:gdLst>
                <a:gd name="txL" fmla="*/ 0 w 116"/>
                <a:gd name="txT" fmla="*/ 0 h 134"/>
                <a:gd name="txR" fmla="*/ 116 w 116"/>
                <a:gd name="txB" fmla="*/ 134 h 134"/>
              </a:gdLst>
              <a:ahLst/>
              <a:cxnLst>
                <a:cxn ang="0">
                  <a:pos x="86" y="132"/>
                </a:cxn>
                <a:cxn ang="0">
                  <a:pos x="80" y="130"/>
                </a:cxn>
                <a:cxn ang="0">
                  <a:pos x="70" y="124"/>
                </a:cxn>
                <a:cxn ang="0">
                  <a:pos x="50" y="114"/>
                </a:cxn>
                <a:cxn ang="0">
                  <a:pos x="18" y="98"/>
                </a:cxn>
                <a:cxn ang="0">
                  <a:pos x="16" y="92"/>
                </a:cxn>
                <a:cxn ang="0">
                  <a:pos x="0" y="68"/>
                </a:cxn>
                <a:cxn ang="0">
                  <a:pos x="26" y="44"/>
                </a:cxn>
                <a:cxn ang="0">
                  <a:pos x="26" y="40"/>
                </a:cxn>
                <a:cxn ang="0">
                  <a:pos x="26" y="36"/>
                </a:cxn>
                <a:cxn ang="0">
                  <a:pos x="26" y="32"/>
                </a:cxn>
                <a:cxn ang="0">
                  <a:pos x="28" y="30"/>
                </a:cxn>
                <a:cxn ang="0">
                  <a:pos x="30" y="26"/>
                </a:cxn>
                <a:cxn ang="0">
                  <a:pos x="34" y="22"/>
                </a:cxn>
                <a:cxn ang="0">
                  <a:pos x="36" y="16"/>
                </a:cxn>
                <a:cxn ang="0">
                  <a:pos x="38" y="10"/>
                </a:cxn>
                <a:cxn ang="0">
                  <a:pos x="40" y="6"/>
                </a:cxn>
                <a:cxn ang="0">
                  <a:pos x="46" y="4"/>
                </a:cxn>
                <a:cxn ang="0">
                  <a:pos x="54" y="2"/>
                </a:cxn>
                <a:cxn ang="0">
                  <a:pos x="70" y="0"/>
                </a:cxn>
                <a:cxn ang="0">
                  <a:pos x="70" y="2"/>
                </a:cxn>
                <a:cxn ang="0">
                  <a:pos x="74" y="4"/>
                </a:cxn>
                <a:cxn ang="0">
                  <a:pos x="78" y="2"/>
                </a:cxn>
                <a:cxn ang="0">
                  <a:pos x="82" y="4"/>
                </a:cxn>
                <a:cxn ang="0">
                  <a:pos x="84" y="10"/>
                </a:cxn>
                <a:cxn ang="0">
                  <a:pos x="82" y="12"/>
                </a:cxn>
                <a:cxn ang="0">
                  <a:pos x="80" y="16"/>
                </a:cxn>
                <a:cxn ang="0">
                  <a:pos x="84" y="18"/>
                </a:cxn>
                <a:cxn ang="0">
                  <a:pos x="88" y="22"/>
                </a:cxn>
                <a:cxn ang="0">
                  <a:pos x="90" y="26"/>
                </a:cxn>
                <a:cxn ang="0">
                  <a:pos x="96" y="32"/>
                </a:cxn>
                <a:cxn ang="0">
                  <a:pos x="98" y="38"/>
                </a:cxn>
                <a:cxn ang="0">
                  <a:pos x="96" y="42"/>
                </a:cxn>
                <a:cxn ang="0">
                  <a:pos x="92" y="52"/>
                </a:cxn>
                <a:cxn ang="0">
                  <a:pos x="90" y="60"/>
                </a:cxn>
                <a:cxn ang="0">
                  <a:pos x="92" y="64"/>
                </a:cxn>
                <a:cxn ang="0">
                  <a:pos x="96" y="72"/>
                </a:cxn>
                <a:cxn ang="0">
                  <a:pos x="100" y="82"/>
                </a:cxn>
                <a:cxn ang="0">
                  <a:pos x="106" y="86"/>
                </a:cxn>
                <a:cxn ang="0">
                  <a:pos x="106" y="90"/>
                </a:cxn>
                <a:cxn ang="0">
                  <a:pos x="108" y="96"/>
                </a:cxn>
                <a:cxn ang="0">
                  <a:pos x="108" y="98"/>
                </a:cxn>
                <a:cxn ang="0">
                  <a:pos x="112" y="102"/>
                </a:cxn>
                <a:cxn ang="0">
                  <a:pos x="114" y="106"/>
                </a:cxn>
                <a:cxn ang="0">
                  <a:pos x="116" y="112"/>
                </a:cxn>
                <a:cxn ang="0">
                  <a:pos x="114" y="124"/>
                </a:cxn>
                <a:cxn ang="0">
                  <a:pos x="112" y="124"/>
                </a:cxn>
                <a:cxn ang="0">
                  <a:pos x="108" y="128"/>
                </a:cxn>
              </a:cxnLst>
              <a:rect l="txL" t="txT" r="txR" b="txB"/>
              <a:pathLst>
                <a:path w="116" h="134">
                  <a:moveTo>
                    <a:pt x="88" y="134"/>
                  </a:moveTo>
                  <a:lnTo>
                    <a:pt x="86" y="132"/>
                  </a:lnTo>
                  <a:lnTo>
                    <a:pt x="84" y="132"/>
                  </a:lnTo>
                  <a:lnTo>
                    <a:pt x="80" y="130"/>
                  </a:lnTo>
                  <a:lnTo>
                    <a:pt x="76" y="126"/>
                  </a:lnTo>
                  <a:lnTo>
                    <a:pt x="70" y="124"/>
                  </a:lnTo>
                  <a:lnTo>
                    <a:pt x="58" y="114"/>
                  </a:lnTo>
                  <a:lnTo>
                    <a:pt x="50" y="114"/>
                  </a:lnTo>
                  <a:lnTo>
                    <a:pt x="24" y="102"/>
                  </a:lnTo>
                  <a:lnTo>
                    <a:pt x="18" y="98"/>
                  </a:lnTo>
                  <a:lnTo>
                    <a:pt x="18" y="96"/>
                  </a:lnTo>
                  <a:lnTo>
                    <a:pt x="16" y="92"/>
                  </a:lnTo>
                  <a:lnTo>
                    <a:pt x="4" y="76"/>
                  </a:lnTo>
                  <a:lnTo>
                    <a:pt x="0" y="68"/>
                  </a:lnTo>
                  <a:lnTo>
                    <a:pt x="26" y="46"/>
                  </a:lnTo>
                  <a:lnTo>
                    <a:pt x="26" y="44"/>
                  </a:lnTo>
                  <a:lnTo>
                    <a:pt x="26" y="42"/>
                  </a:lnTo>
                  <a:lnTo>
                    <a:pt x="26" y="40"/>
                  </a:lnTo>
                  <a:lnTo>
                    <a:pt x="26" y="38"/>
                  </a:lnTo>
                  <a:lnTo>
                    <a:pt x="26" y="36"/>
                  </a:lnTo>
                  <a:lnTo>
                    <a:pt x="26" y="34"/>
                  </a:lnTo>
                  <a:lnTo>
                    <a:pt x="26" y="32"/>
                  </a:lnTo>
                  <a:lnTo>
                    <a:pt x="28" y="30"/>
                  </a:lnTo>
                  <a:lnTo>
                    <a:pt x="28" y="30"/>
                  </a:lnTo>
                  <a:lnTo>
                    <a:pt x="28" y="28"/>
                  </a:lnTo>
                  <a:lnTo>
                    <a:pt x="30" y="26"/>
                  </a:lnTo>
                  <a:lnTo>
                    <a:pt x="32" y="22"/>
                  </a:lnTo>
                  <a:lnTo>
                    <a:pt x="34" y="22"/>
                  </a:lnTo>
                  <a:lnTo>
                    <a:pt x="34" y="20"/>
                  </a:lnTo>
                  <a:lnTo>
                    <a:pt x="36" y="16"/>
                  </a:lnTo>
                  <a:lnTo>
                    <a:pt x="38" y="12"/>
                  </a:lnTo>
                  <a:lnTo>
                    <a:pt x="38" y="10"/>
                  </a:lnTo>
                  <a:lnTo>
                    <a:pt x="40" y="8"/>
                  </a:lnTo>
                  <a:lnTo>
                    <a:pt x="40" y="6"/>
                  </a:lnTo>
                  <a:lnTo>
                    <a:pt x="42" y="6"/>
                  </a:lnTo>
                  <a:lnTo>
                    <a:pt x="46" y="4"/>
                  </a:lnTo>
                  <a:lnTo>
                    <a:pt x="50" y="2"/>
                  </a:lnTo>
                  <a:lnTo>
                    <a:pt x="54" y="2"/>
                  </a:lnTo>
                  <a:lnTo>
                    <a:pt x="60" y="2"/>
                  </a:lnTo>
                  <a:lnTo>
                    <a:pt x="70" y="0"/>
                  </a:lnTo>
                  <a:lnTo>
                    <a:pt x="70" y="0"/>
                  </a:lnTo>
                  <a:lnTo>
                    <a:pt x="70" y="2"/>
                  </a:lnTo>
                  <a:lnTo>
                    <a:pt x="72" y="4"/>
                  </a:lnTo>
                  <a:lnTo>
                    <a:pt x="74" y="4"/>
                  </a:lnTo>
                  <a:lnTo>
                    <a:pt x="76" y="4"/>
                  </a:lnTo>
                  <a:lnTo>
                    <a:pt x="78" y="2"/>
                  </a:lnTo>
                  <a:lnTo>
                    <a:pt x="82" y="4"/>
                  </a:lnTo>
                  <a:lnTo>
                    <a:pt x="82" y="4"/>
                  </a:lnTo>
                  <a:lnTo>
                    <a:pt x="82" y="8"/>
                  </a:lnTo>
                  <a:lnTo>
                    <a:pt x="84" y="10"/>
                  </a:lnTo>
                  <a:lnTo>
                    <a:pt x="82" y="10"/>
                  </a:lnTo>
                  <a:lnTo>
                    <a:pt x="82" y="12"/>
                  </a:lnTo>
                  <a:lnTo>
                    <a:pt x="80" y="14"/>
                  </a:lnTo>
                  <a:lnTo>
                    <a:pt x="80" y="16"/>
                  </a:lnTo>
                  <a:lnTo>
                    <a:pt x="82" y="16"/>
                  </a:lnTo>
                  <a:lnTo>
                    <a:pt x="84" y="18"/>
                  </a:lnTo>
                  <a:lnTo>
                    <a:pt x="86" y="20"/>
                  </a:lnTo>
                  <a:lnTo>
                    <a:pt x="88" y="22"/>
                  </a:lnTo>
                  <a:lnTo>
                    <a:pt x="88" y="24"/>
                  </a:lnTo>
                  <a:lnTo>
                    <a:pt x="90" y="26"/>
                  </a:lnTo>
                  <a:lnTo>
                    <a:pt x="94" y="28"/>
                  </a:lnTo>
                  <a:lnTo>
                    <a:pt x="96" y="32"/>
                  </a:lnTo>
                  <a:lnTo>
                    <a:pt x="98" y="34"/>
                  </a:lnTo>
                  <a:lnTo>
                    <a:pt x="98" y="38"/>
                  </a:lnTo>
                  <a:lnTo>
                    <a:pt x="98" y="38"/>
                  </a:lnTo>
                  <a:lnTo>
                    <a:pt x="96" y="42"/>
                  </a:lnTo>
                  <a:lnTo>
                    <a:pt x="94" y="46"/>
                  </a:lnTo>
                  <a:lnTo>
                    <a:pt x="92" y="52"/>
                  </a:lnTo>
                  <a:lnTo>
                    <a:pt x="92" y="56"/>
                  </a:lnTo>
                  <a:lnTo>
                    <a:pt x="90" y="60"/>
                  </a:lnTo>
                  <a:lnTo>
                    <a:pt x="92" y="64"/>
                  </a:lnTo>
                  <a:lnTo>
                    <a:pt x="92" y="64"/>
                  </a:lnTo>
                  <a:lnTo>
                    <a:pt x="94" y="68"/>
                  </a:lnTo>
                  <a:lnTo>
                    <a:pt x="96" y="72"/>
                  </a:lnTo>
                  <a:lnTo>
                    <a:pt x="98" y="76"/>
                  </a:lnTo>
                  <a:lnTo>
                    <a:pt x="100" y="82"/>
                  </a:lnTo>
                  <a:lnTo>
                    <a:pt x="104" y="84"/>
                  </a:lnTo>
                  <a:lnTo>
                    <a:pt x="106" y="86"/>
                  </a:lnTo>
                  <a:lnTo>
                    <a:pt x="106" y="88"/>
                  </a:lnTo>
                  <a:lnTo>
                    <a:pt x="106" y="90"/>
                  </a:lnTo>
                  <a:lnTo>
                    <a:pt x="106" y="92"/>
                  </a:lnTo>
                  <a:lnTo>
                    <a:pt x="108" y="96"/>
                  </a:lnTo>
                  <a:lnTo>
                    <a:pt x="108" y="96"/>
                  </a:lnTo>
                  <a:lnTo>
                    <a:pt x="108" y="98"/>
                  </a:lnTo>
                  <a:lnTo>
                    <a:pt x="110" y="100"/>
                  </a:lnTo>
                  <a:lnTo>
                    <a:pt x="112" y="102"/>
                  </a:lnTo>
                  <a:lnTo>
                    <a:pt x="114" y="104"/>
                  </a:lnTo>
                  <a:lnTo>
                    <a:pt x="114" y="106"/>
                  </a:lnTo>
                  <a:lnTo>
                    <a:pt x="114" y="108"/>
                  </a:lnTo>
                  <a:lnTo>
                    <a:pt x="116" y="112"/>
                  </a:lnTo>
                  <a:lnTo>
                    <a:pt x="116" y="114"/>
                  </a:lnTo>
                  <a:lnTo>
                    <a:pt x="114" y="124"/>
                  </a:lnTo>
                  <a:lnTo>
                    <a:pt x="114" y="124"/>
                  </a:lnTo>
                  <a:lnTo>
                    <a:pt x="112" y="124"/>
                  </a:lnTo>
                  <a:lnTo>
                    <a:pt x="110" y="126"/>
                  </a:lnTo>
                  <a:lnTo>
                    <a:pt x="108" y="128"/>
                  </a:lnTo>
                  <a:lnTo>
                    <a:pt x="88" y="13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3" name="Freeform 67"/>
            <p:cNvSpPr/>
            <p:nvPr/>
          </p:nvSpPr>
          <p:spPr>
            <a:xfrm>
              <a:off x="1350" y="2388"/>
              <a:ext cx="62" cy="72"/>
            </a:xfrm>
            <a:custGeom>
              <a:avLst/>
              <a:gdLst>
                <a:gd name="txL" fmla="*/ 0 w 62"/>
                <a:gd name="txT" fmla="*/ 0 h 72"/>
                <a:gd name="txR" fmla="*/ 62 w 62"/>
                <a:gd name="txB" fmla="*/ 72 h 72"/>
              </a:gdLst>
              <a:ahLst/>
              <a:cxnLst>
                <a:cxn ang="0">
                  <a:pos x="4" y="40"/>
                </a:cxn>
                <a:cxn ang="0">
                  <a:pos x="4" y="8"/>
                </a:cxn>
                <a:cxn ang="0">
                  <a:pos x="4" y="8"/>
                </a:cxn>
                <a:cxn ang="0">
                  <a:pos x="6" y="10"/>
                </a:cxn>
                <a:cxn ang="0">
                  <a:pos x="8" y="10"/>
                </a:cxn>
                <a:cxn ang="0">
                  <a:pos x="8" y="10"/>
                </a:cxn>
                <a:cxn ang="0">
                  <a:pos x="8" y="12"/>
                </a:cxn>
                <a:cxn ang="0">
                  <a:pos x="10" y="14"/>
                </a:cxn>
                <a:cxn ang="0">
                  <a:pos x="12" y="16"/>
                </a:cxn>
                <a:cxn ang="0">
                  <a:pos x="16" y="16"/>
                </a:cxn>
                <a:cxn ang="0">
                  <a:pos x="20" y="16"/>
                </a:cxn>
                <a:cxn ang="0">
                  <a:pos x="26" y="14"/>
                </a:cxn>
                <a:cxn ang="0">
                  <a:pos x="44" y="0"/>
                </a:cxn>
                <a:cxn ang="0">
                  <a:pos x="44" y="0"/>
                </a:cxn>
                <a:cxn ang="0">
                  <a:pos x="44" y="0"/>
                </a:cxn>
                <a:cxn ang="0">
                  <a:pos x="46" y="4"/>
                </a:cxn>
                <a:cxn ang="0">
                  <a:pos x="48" y="8"/>
                </a:cxn>
                <a:cxn ang="0">
                  <a:pos x="48" y="8"/>
                </a:cxn>
                <a:cxn ang="0">
                  <a:pos x="50" y="10"/>
                </a:cxn>
                <a:cxn ang="0">
                  <a:pos x="54" y="14"/>
                </a:cxn>
                <a:cxn ang="0">
                  <a:pos x="56" y="18"/>
                </a:cxn>
                <a:cxn ang="0">
                  <a:pos x="58" y="22"/>
                </a:cxn>
                <a:cxn ang="0">
                  <a:pos x="60" y="26"/>
                </a:cxn>
                <a:cxn ang="0">
                  <a:pos x="62" y="28"/>
                </a:cxn>
                <a:cxn ang="0">
                  <a:pos x="62" y="28"/>
                </a:cxn>
                <a:cxn ang="0">
                  <a:pos x="62" y="30"/>
                </a:cxn>
                <a:cxn ang="0">
                  <a:pos x="62" y="30"/>
                </a:cxn>
                <a:cxn ang="0">
                  <a:pos x="60" y="32"/>
                </a:cxn>
                <a:cxn ang="0">
                  <a:pos x="56" y="34"/>
                </a:cxn>
                <a:cxn ang="0">
                  <a:pos x="48" y="34"/>
                </a:cxn>
                <a:cxn ang="0">
                  <a:pos x="40" y="36"/>
                </a:cxn>
                <a:cxn ang="0">
                  <a:pos x="34" y="38"/>
                </a:cxn>
                <a:cxn ang="0">
                  <a:pos x="34" y="38"/>
                </a:cxn>
                <a:cxn ang="0">
                  <a:pos x="36" y="42"/>
                </a:cxn>
                <a:cxn ang="0">
                  <a:pos x="38" y="46"/>
                </a:cxn>
                <a:cxn ang="0">
                  <a:pos x="40" y="50"/>
                </a:cxn>
                <a:cxn ang="0">
                  <a:pos x="42" y="52"/>
                </a:cxn>
                <a:cxn ang="0">
                  <a:pos x="42" y="56"/>
                </a:cxn>
                <a:cxn ang="0">
                  <a:pos x="40" y="56"/>
                </a:cxn>
                <a:cxn ang="0">
                  <a:pos x="38" y="58"/>
                </a:cxn>
                <a:cxn ang="0">
                  <a:pos x="36" y="62"/>
                </a:cxn>
                <a:cxn ang="0">
                  <a:pos x="32" y="66"/>
                </a:cxn>
                <a:cxn ang="0">
                  <a:pos x="30" y="68"/>
                </a:cxn>
                <a:cxn ang="0">
                  <a:pos x="28" y="68"/>
                </a:cxn>
                <a:cxn ang="0">
                  <a:pos x="26" y="68"/>
                </a:cxn>
                <a:cxn ang="0">
                  <a:pos x="26" y="70"/>
                </a:cxn>
                <a:cxn ang="0">
                  <a:pos x="26" y="72"/>
                </a:cxn>
                <a:cxn ang="0">
                  <a:pos x="24" y="72"/>
                </a:cxn>
                <a:cxn ang="0">
                  <a:pos x="20" y="70"/>
                </a:cxn>
                <a:cxn ang="0">
                  <a:pos x="14" y="70"/>
                </a:cxn>
                <a:cxn ang="0">
                  <a:pos x="8" y="70"/>
                </a:cxn>
                <a:cxn ang="0">
                  <a:pos x="2" y="70"/>
                </a:cxn>
                <a:cxn ang="0">
                  <a:pos x="0" y="70"/>
                </a:cxn>
              </a:cxnLst>
              <a:rect l="txL" t="txT" r="txR" b="txB"/>
              <a:pathLst>
                <a:path w="62" h="72">
                  <a:moveTo>
                    <a:pt x="4" y="40"/>
                  </a:moveTo>
                  <a:lnTo>
                    <a:pt x="4" y="8"/>
                  </a:lnTo>
                  <a:lnTo>
                    <a:pt x="4" y="8"/>
                  </a:lnTo>
                  <a:lnTo>
                    <a:pt x="6" y="10"/>
                  </a:lnTo>
                  <a:lnTo>
                    <a:pt x="8" y="10"/>
                  </a:lnTo>
                  <a:lnTo>
                    <a:pt x="8" y="10"/>
                  </a:lnTo>
                  <a:lnTo>
                    <a:pt x="8" y="12"/>
                  </a:lnTo>
                  <a:lnTo>
                    <a:pt x="10" y="14"/>
                  </a:lnTo>
                  <a:lnTo>
                    <a:pt x="12" y="16"/>
                  </a:lnTo>
                  <a:lnTo>
                    <a:pt x="16" y="16"/>
                  </a:lnTo>
                  <a:lnTo>
                    <a:pt x="20" y="16"/>
                  </a:lnTo>
                  <a:lnTo>
                    <a:pt x="26" y="14"/>
                  </a:lnTo>
                  <a:lnTo>
                    <a:pt x="44" y="0"/>
                  </a:lnTo>
                  <a:lnTo>
                    <a:pt x="44" y="0"/>
                  </a:lnTo>
                  <a:lnTo>
                    <a:pt x="44" y="0"/>
                  </a:lnTo>
                  <a:lnTo>
                    <a:pt x="46" y="4"/>
                  </a:lnTo>
                  <a:lnTo>
                    <a:pt x="48" y="8"/>
                  </a:lnTo>
                  <a:lnTo>
                    <a:pt x="48" y="8"/>
                  </a:lnTo>
                  <a:lnTo>
                    <a:pt x="50" y="10"/>
                  </a:lnTo>
                  <a:lnTo>
                    <a:pt x="54" y="14"/>
                  </a:lnTo>
                  <a:lnTo>
                    <a:pt x="56" y="18"/>
                  </a:lnTo>
                  <a:lnTo>
                    <a:pt x="58" y="22"/>
                  </a:lnTo>
                  <a:lnTo>
                    <a:pt x="60" y="26"/>
                  </a:lnTo>
                  <a:lnTo>
                    <a:pt x="62" y="28"/>
                  </a:lnTo>
                  <a:lnTo>
                    <a:pt x="62" y="28"/>
                  </a:lnTo>
                  <a:lnTo>
                    <a:pt x="62" y="30"/>
                  </a:lnTo>
                  <a:lnTo>
                    <a:pt x="62" y="30"/>
                  </a:lnTo>
                  <a:lnTo>
                    <a:pt x="60" y="32"/>
                  </a:lnTo>
                  <a:lnTo>
                    <a:pt x="56" y="34"/>
                  </a:lnTo>
                  <a:lnTo>
                    <a:pt x="48" y="34"/>
                  </a:lnTo>
                  <a:lnTo>
                    <a:pt x="40" y="36"/>
                  </a:lnTo>
                  <a:lnTo>
                    <a:pt x="34" y="38"/>
                  </a:lnTo>
                  <a:lnTo>
                    <a:pt x="34" y="38"/>
                  </a:lnTo>
                  <a:lnTo>
                    <a:pt x="36" y="42"/>
                  </a:lnTo>
                  <a:lnTo>
                    <a:pt x="38" y="46"/>
                  </a:lnTo>
                  <a:lnTo>
                    <a:pt x="40" y="50"/>
                  </a:lnTo>
                  <a:lnTo>
                    <a:pt x="42" y="52"/>
                  </a:lnTo>
                  <a:lnTo>
                    <a:pt x="42" y="56"/>
                  </a:lnTo>
                  <a:lnTo>
                    <a:pt x="40" y="56"/>
                  </a:lnTo>
                  <a:lnTo>
                    <a:pt x="38" y="58"/>
                  </a:lnTo>
                  <a:lnTo>
                    <a:pt x="36" y="62"/>
                  </a:lnTo>
                  <a:lnTo>
                    <a:pt x="32" y="66"/>
                  </a:lnTo>
                  <a:lnTo>
                    <a:pt x="30" y="68"/>
                  </a:lnTo>
                  <a:lnTo>
                    <a:pt x="28" y="68"/>
                  </a:lnTo>
                  <a:lnTo>
                    <a:pt x="26" y="68"/>
                  </a:lnTo>
                  <a:lnTo>
                    <a:pt x="26" y="70"/>
                  </a:lnTo>
                  <a:lnTo>
                    <a:pt x="26" y="72"/>
                  </a:lnTo>
                  <a:lnTo>
                    <a:pt x="24" y="72"/>
                  </a:lnTo>
                  <a:lnTo>
                    <a:pt x="20" y="70"/>
                  </a:lnTo>
                  <a:lnTo>
                    <a:pt x="14" y="70"/>
                  </a:lnTo>
                  <a:lnTo>
                    <a:pt x="8" y="70"/>
                  </a:lnTo>
                  <a:lnTo>
                    <a:pt x="2" y="70"/>
                  </a:lnTo>
                  <a:lnTo>
                    <a:pt x="0" y="7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4" name="Freeform 68"/>
            <p:cNvSpPr/>
            <p:nvPr/>
          </p:nvSpPr>
          <p:spPr>
            <a:xfrm>
              <a:off x="1332" y="2396"/>
              <a:ext cx="22" cy="62"/>
            </a:xfrm>
            <a:custGeom>
              <a:avLst/>
              <a:gdLst>
                <a:gd name="txL" fmla="*/ 0 w 22"/>
                <a:gd name="txT" fmla="*/ 0 h 62"/>
                <a:gd name="txR" fmla="*/ 22 w 22"/>
                <a:gd name="txB" fmla="*/ 62 h 62"/>
              </a:gdLst>
              <a:ahLst/>
              <a:cxnLst>
                <a:cxn ang="0">
                  <a:pos x="22" y="0"/>
                </a:cxn>
                <a:cxn ang="0">
                  <a:pos x="16" y="2"/>
                </a:cxn>
                <a:cxn ang="0">
                  <a:pos x="16" y="2"/>
                </a:cxn>
                <a:cxn ang="0">
                  <a:pos x="16" y="6"/>
                </a:cxn>
                <a:cxn ang="0">
                  <a:pos x="16" y="8"/>
                </a:cxn>
                <a:cxn ang="0">
                  <a:pos x="14" y="12"/>
                </a:cxn>
                <a:cxn ang="0">
                  <a:pos x="14" y="14"/>
                </a:cxn>
                <a:cxn ang="0">
                  <a:pos x="14" y="14"/>
                </a:cxn>
                <a:cxn ang="0">
                  <a:pos x="14" y="16"/>
                </a:cxn>
                <a:cxn ang="0">
                  <a:pos x="12" y="20"/>
                </a:cxn>
                <a:cxn ang="0">
                  <a:pos x="8" y="24"/>
                </a:cxn>
                <a:cxn ang="0">
                  <a:pos x="0" y="30"/>
                </a:cxn>
                <a:cxn ang="0">
                  <a:pos x="0" y="30"/>
                </a:cxn>
                <a:cxn ang="0">
                  <a:pos x="2" y="32"/>
                </a:cxn>
                <a:cxn ang="0">
                  <a:pos x="4" y="38"/>
                </a:cxn>
                <a:cxn ang="0">
                  <a:pos x="8" y="48"/>
                </a:cxn>
                <a:cxn ang="0">
                  <a:pos x="18" y="62"/>
                </a:cxn>
                <a:cxn ang="0">
                  <a:pos x="18" y="60"/>
                </a:cxn>
                <a:cxn ang="0">
                  <a:pos x="18" y="56"/>
                </a:cxn>
                <a:cxn ang="0">
                  <a:pos x="18" y="52"/>
                </a:cxn>
                <a:cxn ang="0">
                  <a:pos x="18" y="44"/>
                </a:cxn>
                <a:cxn ang="0">
                  <a:pos x="20" y="40"/>
                </a:cxn>
                <a:cxn ang="0">
                  <a:pos x="20" y="34"/>
                </a:cxn>
                <a:cxn ang="0">
                  <a:pos x="22" y="32"/>
                </a:cxn>
                <a:cxn ang="0">
                  <a:pos x="22" y="26"/>
                </a:cxn>
                <a:cxn ang="0">
                  <a:pos x="22" y="14"/>
                </a:cxn>
                <a:cxn ang="0">
                  <a:pos x="22" y="0"/>
                </a:cxn>
              </a:cxnLst>
              <a:rect l="txL" t="txT" r="txR" b="txB"/>
              <a:pathLst>
                <a:path w="22" h="62">
                  <a:moveTo>
                    <a:pt x="22" y="0"/>
                  </a:moveTo>
                  <a:lnTo>
                    <a:pt x="16" y="2"/>
                  </a:lnTo>
                  <a:lnTo>
                    <a:pt x="16" y="2"/>
                  </a:lnTo>
                  <a:lnTo>
                    <a:pt x="16" y="6"/>
                  </a:lnTo>
                  <a:lnTo>
                    <a:pt x="16" y="8"/>
                  </a:lnTo>
                  <a:lnTo>
                    <a:pt x="14" y="12"/>
                  </a:lnTo>
                  <a:lnTo>
                    <a:pt x="14" y="14"/>
                  </a:lnTo>
                  <a:lnTo>
                    <a:pt x="14" y="14"/>
                  </a:lnTo>
                  <a:lnTo>
                    <a:pt x="14" y="16"/>
                  </a:lnTo>
                  <a:lnTo>
                    <a:pt x="12" y="20"/>
                  </a:lnTo>
                  <a:lnTo>
                    <a:pt x="8" y="24"/>
                  </a:lnTo>
                  <a:lnTo>
                    <a:pt x="0" y="30"/>
                  </a:lnTo>
                  <a:lnTo>
                    <a:pt x="0" y="30"/>
                  </a:lnTo>
                  <a:lnTo>
                    <a:pt x="2" y="32"/>
                  </a:lnTo>
                  <a:lnTo>
                    <a:pt x="4" y="38"/>
                  </a:lnTo>
                  <a:lnTo>
                    <a:pt x="8" y="48"/>
                  </a:lnTo>
                  <a:lnTo>
                    <a:pt x="18" y="62"/>
                  </a:lnTo>
                  <a:lnTo>
                    <a:pt x="18" y="60"/>
                  </a:lnTo>
                  <a:lnTo>
                    <a:pt x="18" y="56"/>
                  </a:lnTo>
                  <a:lnTo>
                    <a:pt x="18" y="52"/>
                  </a:lnTo>
                  <a:lnTo>
                    <a:pt x="18" y="44"/>
                  </a:lnTo>
                  <a:lnTo>
                    <a:pt x="20" y="40"/>
                  </a:lnTo>
                  <a:lnTo>
                    <a:pt x="20" y="34"/>
                  </a:lnTo>
                  <a:lnTo>
                    <a:pt x="22" y="32"/>
                  </a:lnTo>
                  <a:lnTo>
                    <a:pt x="22" y="26"/>
                  </a:lnTo>
                  <a:lnTo>
                    <a:pt x="22" y="14"/>
                  </a:lnTo>
                  <a:lnTo>
                    <a:pt x="2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5" name="Freeform 69"/>
            <p:cNvSpPr/>
            <p:nvPr/>
          </p:nvSpPr>
          <p:spPr>
            <a:xfrm>
              <a:off x="1354" y="2328"/>
              <a:ext cx="80" cy="76"/>
            </a:xfrm>
            <a:custGeom>
              <a:avLst/>
              <a:gdLst>
                <a:gd name="txL" fmla="*/ 0 w 80"/>
                <a:gd name="txT" fmla="*/ 0 h 76"/>
                <a:gd name="txR" fmla="*/ 80 w 80"/>
                <a:gd name="txB" fmla="*/ 76 h 76"/>
              </a:gdLst>
              <a:ahLst/>
              <a:cxnLst>
                <a:cxn ang="0">
                  <a:pos x="70" y="4"/>
                </a:cxn>
                <a:cxn ang="0">
                  <a:pos x="64" y="6"/>
                </a:cxn>
                <a:cxn ang="0">
                  <a:pos x="60" y="6"/>
                </a:cxn>
                <a:cxn ang="0">
                  <a:pos x="56" y="10"/>
                </a:cxn>
                <a:cxn ang="0">
                  <a:pos x="54" y="12"/>
                </a:cxn>
                <a:cxn ang="0">
                  <a:pos x="44" y="16"/>
                </a:cxn>
                <a:cxn ang="0">
                  <a:pos x="32" y="16"/>
                </a:cxn>
                <a:cxn ang="0">
                  <a:pos x="24" y="14"/>
                </a:cxn>
                <a:cxn ang="0">
                  <a:pos x="20" y="12"/>
                </a:cxn>
                <a:cxn ang="0">
                  <a:pos x="16" y="14"/>
                </a:cxn>
                <a:cxn ang="0">
                  <a:pos x="16" y="16"/>
                </a:cxn>
                <a:cxn ang="0">
                  <a:pos x="10" y="24"/>
                </a:cxn>
                <a:cxn ang="0">
                  <a:pos x="8" y="24"/>
                </a:cxn>
                <a:cxn ang="0">
                  <a:pos x="6" y="24"/>
                </a:cxn>
                <a:cxn ang="0">
                  <a:pos x="4" y="24"/>
                </a:cxn>
                <a:cxn ang="0">
                  <a:pos x="6" y="26"/>
                </a:cxn>
                <a:cxn ang="0">
                  <a:pos x="6" y="30"/>
                </a:cxn>
                <a:cxn ang="0">
                  <a:pos x="4" y="34"/>
                </a:cxn>
                <a:cxn ang="0">
                  <a:pos x="4" y="36"/>
                </a:cxn>
                <a:cxn ang="0">
                  <a:pos x="2" y="42"/>
                </a:cxn>
                <a:cxn ang="0">
                  <a:pos x="4" y="42"/>
                </a:cxn>
                <a:cxn ang="0">
                  <a:pos x="8" y="42"/>
                </a:cxn>
                <a:cxn ang="0">
                  <a:pos x="12" y="44"/>
                </a:cxn>
                <a:cxn ang="0">
                  <a:pos x="8" y="50"/>
                </a:cxn>
                <a:cxn ang="0">
                  <a:pos x="8" y="54"/>
                </a:cxn>
                <a:cxn ang="0">
                  <a:pos x="6" y="58"/>
                </a:cxn>
                <a:cxn ang="0">
                  <a:pos x="4" y="62"/>
                </a:cxn>
                <a:cxn ang="0">
                  <a:pos x="4" y="62"/>
                </a:cxn>
                <a:cxn ang="0">
                  <a:pos x="2" y="66"/>
                </a:cxn>
                <a:cxn ang="0">
                  <a:pos x="0" y="68"/>
                </a:cxn>
                <a:cxn ang="0">
                  <a:pos x="4" y="70"/>
                </a:cxn>
                <a:cxn ang="0">
                  <a:pos x="4" y="72"/>
                </a:cxn>
                <a:cxn ang="0">
                  <a:pos x="8" y="76"/>
                </a:cxn>
                <a:cxn ang="0">
                  <a:pos x="16" y="76"/>
                </a:cxn>
                <a:cxn ang="0">
                  <a:pos x="66" y="38"/>
                </a:cxn>
                <a:cxn ang="0">
                  <a:pos x="66" y="34"/>
                </a:cxn>
                <a:cxn ang="0">
                  <a:pos x="66" y="30"/>
                </a:cxn>
                <a:cxn ang="0">
                  <a:pos x="66" y="26"/>
                </a:cxn>
                <a:cxn ang="0">
                  <a:pos x="66" y="22"/>
                </a:cxn>
                <a:cxn ang="0">
                  <a:pos x="70" y="20"/>
                </a:cxn>
                <a:cxn ang="0">
                  <a:pos x="72" y="14"/>
                </a:cxn>
                <a:cxn ang="0">
                  <a:pos x="74" y="12"/>
                </a:cxn>
                <a:cxn ang="0">
                  <a:pos x="78" y="4"/>
                </a:cxn>
                <a:cxn ang="0">
                  <a:pos x="80" y="0"/>
                </a:cxn>
              </a:cxnLst>
              <a:rect l="txL" t="txT" r="txR" b="txB"/>
              <a:pathLst>
                <a:path w="80" h="76">
                  <a:moveTo>
                    <a:pt x="72" y="2"/>
                  </a:moveTo>
                  <a:lnTo>
                    <a:pt x="70" y="4"/>
                  </a:lnTo>
                  <a:lnTo>
                    <a:pt x="66" y="6"/>
                  </a:lnTo>
                  <a:lnTo>
                    <a:pt x="64" y="6"/>
                  </a:lnTo>
                  <a:lnTo>
                    <a:pt x="62" y="6"/>
                  </a:lnTo>
                  <a:lnTo>
                    <a:pt x="60" y="6"/>
                  </a:lnTo>
                  <a:lnTo>
                    <a:pt x="58" y="8"/>
                  </a:lnTo>
                  <a:lnTo>
                    <a:pt x="56" y="10"/>
                  </a:lnTo>
                  <a:lnTo>
                    <a:pt x="54" y="12"/>
                  </a:lnTo>
                  <a:lnTo>
                    <a:pt x="54" y="12"/>
                  </a:lnTo>
                  <a:lnTo>
                    <a:pt x="50" y="14"/>
                  </a:lnTo>
                  <a:lnTo>
                    <a:pt x="44" y="16"/>
                  </a:lnTo>
                  <a:lnTo>
                    <a:pt x="38" y="16"/>
                  </a:lnTo>
                  <a:lnTo>
                    <a:pt x="32" y="16"/>
                  </a:lnTo>
                  <a:lnTo>
                    <a:pt x="28" y="16"/>
                  </a:lnTo>
                  <a:lnTo>
                    <a:pt x="24" y="14"/>
                  </a:lnTo>
                  <a:lnTo>
                    <a:pt x="24" y="14"/>
                  </a:lnTo>
                  <a:lnTo>
                    <a:pt x="20" y="12"/>
                  </a:lnTo>
                  <a:lnTo>
                    <a:pt x="18" y="12"/>
                  </a:lnTo>
                  <a:lnTo>
                    <a:pt x="16" y="14"/>
                  </a:lnTo>
                  <a:lnTo>
                    <a:pt x="16" y="16"/>
                  </a:lnTo>
                  <a:lnTo>
                    <a:pt x="16" y="16"/>
                  </a:lnTo>
                  <a:lnTo>
                    <a:pt x="12" y="20"/>
                  </a:lnTo>
                  <a:lnTo>
                    <a:pt x="10" y="24"/>
                  </a:lnTo>
                  <a:lnTo>
                    <a:pt x="8" y="24"/>
                  </a:lnTo>
                  <a:lnTo>
                    <a:pt x="8" y="24"/>
                  </a:lnTo>
                  <a:lnTo>
                    <a:pt x="6" y="24"/>
                  </a:lnTo>
                  <a:lnTo>
                    <a:pt x="6" y="24"/>
                  </a:lnTo>
                  <a:lnTo>
                    <a:pt x="4" y="22"/>
                  </a:lnTo>
                  <a:lnTo>
                    <a:pt x="4" y="24"/>
                  </a:lnTo>
                  <a:lnTo>
                    <a:pt x="6" y="26"/>
                  </a:lnTo>
                  <a:lnTo>
                    <a:pt x="6" y="26"/>
                  </a:lnTo>
                  <a:lnTo>
                    <a:pt x="6" y="28"/>
                  </a:lnTo>
                  <a:lnTo>
                    <a:pt x="6" y="30"/>
                  </a:lnTo>
                  <a:lnTo>
                    <a:pt x="6" y="32"/>
                  </a:lnTo>
                  <a:lnTo>
                    <a:pt x="4" y="34"/>
                  </a:lnTo>
                  <a:lnTo>
                    <a:pt x="4" y="36"/>
                  </a:lnTo>
                  <a:lnTo>
                    <a:pt x="4" y="36"/>
                  </a:lnTo>
                  <a:lnTo>
                    <a:pt x="4" y="38"/>
                  </a:lnTo>
                  <a:lnTo>
                    <a:pt x="2" y="42"/>
                  </a:lnTo>
                  <a:lnTo>
                    <a:pt x="4" y="42"/>
                  </a:lnTo>
                  <a:lnTo>
                    <a:pt x="4" y="42"/>
                  </a:lnTo>
                  <a:lnTo>
                    <a:pt x="6" y="42"/>
                  </a:lnTo>
                  <a:lnTo>
                    <a:pt x="8" y="42"/>
                  </a:lnTo>
                  <a:lnTo>
                    <a:pt x="10" y="42"/>
                  </a:lnTo>
                  <a:lnTo>
                    <a:pt x="12" y="44"/>
                  </a:lnTo>
                  <a:lnTo>
                    <a:pt x="12" y="46"/>
                  </a:lnTo>
                  <a:lnTo>
                    <a:pt x="8" y="50"/>
                  </a:lnTo>
                  <a:lnTo>
                    <a:pt x="8" y="52"/>
                  </a:lnTo>
                  <a:lnTo>
                    <a:pt x="8" y="54"/>
                  </a:lnTo>
                  <a:lnTo>
                    <a:pt x="8" y="56"/>
                  </a:lnTo>
                  <a:lnTo>
                    <a:pt x="6" y="58"/>
                  </a:lnTo>
                  <a:lnTo>
                    <a:pt x="6" y="60"/>
                  </a:lnTo>
                  <a:lnTo>
                    <a:pt x="4" y="62"/>
                  </a:lnTo>
                  <a:lnTo>
                    <a:pt x="4" y="62"/>
                  </a:lnTo>
                  <a:lnTo>
                    <a:pt x="4" y="62"/>
                  </a:lnTo>
                  <a:lnTo>
                    <a:pt x="4" y="64"/>
                  </a:lnTo>
                  <a:lnTo>
                    <a:pt x="2" y="66"/>
                  </a:lnTo>
                  <a:lnTo>
                    <a:pt x="0" y="68"/>
                  </a:lnTo>
                  <a:lnTo>
                    <a:pt x="0" y="68"/>
                  </a:lnTo>
                  <a:lnTo>
                    <a:pt x="2" y="70"/>
                  </a:lnTo>
                  <a:lnTo>
                    <a:pt x="4" y="70"/>
                  </a:lnTo>
                  <a:lnTo>
                    <a:pt x="4" y="70"/>
                  </a:lnTo>
                  <a:lnTo>
                    <a:pt x="4" y="72"/>
                  </a:lnTo>
                  <a:lnTo>
                    <a:pt x="6" y="74"/>
                  </a:lnTo>
                  <a:lnTo>
                    <a:pt x="8" y="76"/>
                  </a:lnTo>
                  <a:lnTo>
                    <a:pt x="12" y="76"/>
                  </a:lnTo>
                  <a:lnTo>
                    <a:pt x="16" y="76"/>
                  </a:lnTo>
                  <a:lnTo>
                    <a:pt x="22" y="74"/>
                  </a:lnTo>
                  <a:lnTo>
                    <a:pt x="66" y="38"/>
                  </a:lnTo>
                  <a:lnTo>
                    <a:pt x="66" y="36"/>
                  </a:lnTo>
                  <a:lnTo>
                    <a:pt x="66" y="34"/>
                  </a:lnTo>
                  <a:lnTo>
                    <a:pt x="66" y="32"/>
                  </a:lnTo>
                  <a:lnTo>
                    <a:pt x="66" y="30"/>
                  </a:lnTo>
                  <a:lnTo>
                    <a:pt x="66" y="28"/>
                  </a:lnTo>
                  <a:lnTo>
                    <a:pt x="66" y="26"/>
                  </a:lnTo>
                  <a:lnTo>
                    <a:pt x="66" y="24"/>
                  </a:lnTo>
                  <a:lnTo>
                    <a:pt x="66" y="22"/>
                  </a:lnTo>
                  <a:lnTo>
                    <a:pt x="68" y="22"/>
                  </a:lnTo>
                  <a:lnTo>
                    <a:pt x="70" y="20"/>
                  </a:lnTo>
                  <a:lnTo>
                    <a:pt x="72" y="18"/>
                  </a:lnTo>
                  <a:lnTo>
                    <a:pt x="72" y="14"/>
                  </a:lnTo>
                  <a:lnTo>
                    <a:pt x="74" y="14"/>
                  </a:lnTo>
                  <a:lnTo>
                    <a:pt x="74" y="12"/>
                  </a:lnTo>
                  <a:lnTo>
                    <a:pt x="76" y="8"/>
                  </a:lnTo>
                  <a:lnTo>
                    <a:pt x="78" y="4"/>
                  </a:lnTo>
                  <a:lnTo>
                    <a:pt x="78" y="2"/>
                  </a:lnTo>
                  <a:lnTo>
                    <a:pt x="80" y="0"/>
                  </a:lnTo>
                  <a:lnTo>
                    <a:pt x="7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6" name="Freeform 70"/>
            <p:cNvSpPr/>
            <p:nvPr/>
          </p:nvSpPr>
          <p:spPr>
            <a:xfrm>
              <a:off x="1458" y="2282"/>
              <a:ext cx="234" cy="248"/>
            </a:xfrm>
            <a:custGeom>
              <a:avLst/>
              <a:gdLst>
                <a:gd name="txL" fmla="*/ 0 w 234"/>
                <a:gd name="txT" fmla="*/ 0 h 248"/>
                <a:gd name="txR" fmla="*/ 234 w 234"/>
                <a:gd name="txB" fmla="*/ 248 h 248"/>
              </a:gdLst>
              <a:ahLst/>
              <a:cxnLst>
                <a:cxn ang="0">
                  <a:pos x="18" y="42"/>
                </a:cxn>
                <a:cxn ang="0">
                  <a:pos x="20" y="48"/>
                </a:cxn>
                <a:cxn ang="0">
                  <a:pos x="16" y="52"/>
                </a:cxn>
                <a:cxn ang="0">
                  <a:pos x="20" y="56"/>
                </a:cxn>
                <a:cxn ang="0">
                  <a:pos x="24" y="62"/>
                </a:cxn>
                <a:cxn ang="0">
                  <a:pos x="32" y="70"/>
                </a:cxn>
                <a:cxn ang="0">
                  <a:pos x="34" y="76"/>
                </a:cxn>
                <a:cxn ang="0">
                  <a:pos x="28" y="90"/>
                </a:cxn>
                <a:cxn ang="0">
                  <a:pos x="28" y="102"/>
                </a:cxn>
                <a:cxn ang="0">
                  <a:pos x="32" y="110"/>
                </a:cxn>
                <a:cxn ang="0">
                  <a:pos x="40" y="122"/>
                </a:cxn>
                <a:cxn ang="0">
                  <a:pos x="42" y="128"/>
                </a:cxn>
                <a:cxn ang="0">
                  <a:pos x="44" y="134"/>
                </a:cxn>
                <a:cxn ang="0">
                  <a:pos x="48" y="140"/>
                </a:cxn>
                <a:cxn ang="0">
                  <a:pos x="50" y="146"/>
                </a:cxn>
                <a:cxn ang="0">
                  <a:pos x="50" y="162"/>
                </a:cxn>
                <a:cxn ang="0">
                  <a:pos x="78" y="162"/>
                </a:cxn>
                <a:cxn ang="0">
                  <a:pos x="88" y="174"/>
                </a:cxn>
                <a:cxn ang="0">
                  <a:pos x="114" y="204"/>
                </a:cxn>
                <a:cxn ang="0">
                  <a:pos x="128" y="208"/>
                </a:cxn>
                <a:cxn ang="0">
                  <a:pos x="142" y="210"/>
                </a:cxn>
                <a:cxn ang="0">
                  <a:pos x="152" y="210"/>
                </a:cxn>
                <a:cxn ang="0">
                  <a:pos x="168" y="226"/>
                </a:cxn>
                <a:cxn ang="0">
                  <a:pos x="178" y="232"/>
                </a:cxn>
                <a:cxn ang="0">
                  <a:pos x="188" y="228"/>
                </a:cxn>
                <a:cxn ang="0">
                  <a:pos x="198" y="232"/>
                </a:cxn>
                <a:cxn ang="0">
                  <a:pos x="208" y="248"/>
                </a:cxn>
                <a:cxn ang="0">
                  <a:pos x="222" y="236"/>
                </a:cxn>
                <a:cxn ang="0">
                  <a:pos x="222" y="224"/>
                </a:cxn>
                <a:cxn ang="0">
                  <a:pos x="224" y="214"/>
                </a:cxn>
                <a:cxn ang="0">
                  <a:pos x="232" y="206"/>
                </a:cxn>
                <a:cxn ang="0">
                  <a:pos x="232" y="198"/>
                </a:cxn>
                <a:cxn ang="0">
                  <a:pos x="218" y="172"/>
                </a:cxn>
                <a:cxn ang="0">
                  <a:pos x="216" y="104"/>
                </a:cxn>
                <a:cxn ang="0">
                  <a:pos x="212" y="70"/>
                </a:cxn>
                <a:cxn ang="0">
                  <a:pos x="184" y="52"/>
                </a:cxn>
                <a:cxn ang="0">
                  <a:pos x="176" y="48"/>
                </a:cxn>
                <a:cxn ang="0">
                  <a:pos x="160" y="44"/>
                </a:cxn>
                <a:cxn ang="0">
                  <a:pos x="126" y="54"/>
                </a:cxn>
                <a:cxn ang="0">
                  <a:pos x="122" y="56"/>
                </a:cxn>
                <a:cxn ang="0">
                  <a:pos x="102" y="58"/>
                </a:cxn>
                <a:cxn ang="0">
                  <a:pos x="98" y="60"/>
                </a:cxn>
                <a:cxn ang="0">
                  <a:pos x="82" y="50"/>
                </a:cxn>
                <a:cxn ang="0">
                  <a:pos x="62" y="12"/>
                </a:cxn>
                <a:cxn ang="0">
                  <a:pos x="56" y="6"/>
                </a:cxn>
                <a:cxn ang="0">
                  <a:pos x="38" y="16"/>
                </a:cxn>
                <a:cxn ang="0">
                  <a:pos x="30" y="18"/>
                </a:cxn>
                <a:cxn ang="0">
                  <a:pos x="0" y="10"/>
                </a:cxn>
                <a:cxn ang="0">
                  <a:pos x="4" y="16"/>
                </a:cxn>
                <a:cxn ang="0">
                  <a:pos x="8" y="26"/>
                </a:cxn>
                <a:cxn ang="0">
                  <a:pos x="12" y="40"/>
                </a:cxn>
              </a:cxnLst>
              <a:rect l="txL" t="txT" r="txR" b="txB"/>
              <a:pathLst>
                <a:path w="234" h="248">
                  <a:moveTo>
                    <a:pt x="14" y="42"/>
                  </a:moveTo>
                  <a:lnTo>
                    <a:pt x="16" y="42"/>
                  </a:lnTo>
                  <a:lnTo>
                    <a:pt x="18" y="42"/>
                  </a:lnTo>
                  <a:lnTo>
                    <a:pt x="18" y="42"/>
                  </a:lnTo>
                  <a:lnTo>
                    <a:pt x="18" y="46"/>
                  </a:lnTo>
                  <a:lnTo>
                    <a:pt x="20" y="48"/>
                  </a:lnTo>
                  <a:lnTo>
                    <a:pt x="18" y="48"/>
                  </a:lnTo>
                  <a:lnTo>
                    <a:pt x="18" y="50"/>
                  </a:lnTo>
                  <a:lnTo>
                    <a:pt x="16" y="52"/>
                  </a:lnTo>
                  <a:lnTo>
                    <a:pt x="16" y="54"/>
                  </a:lnTo>
                  <a:lnTo>
                    <a:pt x="18" y="54"/>
                  </a:lnTo>
                  <a:lnTo>
                    <a:pt x="20" y="56"/>
                  </a:lnTo>
                  <a:lnTo>
                    <a:pt x="22" y="58"/>
                  </a:lnTo>
                  <a:lnTo>
                    <a:pt x="24" y="60"/>
                  </a:lnTo>
                  <a:lnTo>
                    <a:pt x="24" y="62"/>
                  </a:lnTo>
                  <a:lnTo>
                    <a:pt x="26" y="64"/>
                  </a:lnTo>
                  <a:lnTo>
                    <a:pt x="30" y="66"/>
                  </a:lnTo>
                  <a:lnTo>
                    <a:pt x="32" y="70"/>
                  </a:lnTo>
                  <a:lnTo>
                    <a:pt x="34" y="72"/>
                  </a:lnTo>
                  <a:lnTo>
                    <a:pt x="34" y="76"/>
                  </a:lnTo>
                  <a:lnTo>
                    <a:pt x="34" y="76"/>
                  </a:lnTo>
                  <a:lnTo>
                    <a:pt x="32" y="80"/>
                  </a:lnTo>
                  <a:lnTo>
                    <a:pt x="30" y="84"/>
                  </a:lnTo>
                  <a:lnTo>
                    <a:pt x="28" y="90"/>
                  </a:lnTo>
                  <a:lnTo>
                    <a:pt x="28" y="94"/>
                  </a:lnTo>
                  <a:lnTo>
                    <a:pt x="26" y="98"/>
                  </a:lnTo>
                  <a:lnTo>
                    <a:pt x="28" y="102"/>
                  </a:lnTo>
                  <a:lnTo>
                    <a:pt x="28" y="102"/>
                  </a:lnTo>
                  <a:lnTo>
                    <a:pt x="30" y="106"/>
                  </a:lnTo>
                  <a:lnTo>
                    <a:pt x="32" y="110"/>
                  </a:lnTo>
                  <a:lnTo>
                    <a:pt x="34" y="114"/>
                  </a:lnTo>
                  <a:lnTo>
                    <a:pt x="36" y="120"/>
                  </a:lnTo>
                  <a:lnTo>
                    <a:pt x="40" y="122"/>
                  </a:lnTo>
                  <a:lnTo>
                    <a:pt x="42" y="124"/>
                  </a:lnTo>
                  <a:lnTo>
                    <a:pt x="42" y="126"/>
                  </a:lnTo>
                  <a:lnTo>
                    <a:pt x="42" y="128"/>
                  </a:lnTo>
                  <a:lnTo>
                    <a:pt x="42" y="130"/>
                  </a:lnTo>
                  <a:lnTo>
                    <a:pt x="44" y="134"/>
                  </a:lnTo>
                  <a:lnTo>
                    <a:pt x="44" y="134"/>
                  </a:lnTo>
                  <a:lnTo>
                    <a:pt x="44" y="136"/>
                  </a:lnTo>
                  <a:lnTo>
                    <a:pt x="46" y="138"/>
                  </a:lnTo>
                  <a:lnTo>
                    <a:pt x="48" y="140"/>
                  </a:lnTo>
                  <a:lnTo>
                    <a:pt x="50" y="142"/>
                  </a:lnTo>
                  <a:lnTo>
                    <a:pt x="50" y="144"/>
                  </a:lnTo>
                  <a:lnTo>
                    <a:pt x="50" y="146"/>
                  </a:lnTo>
                  <a:lnTo>
                    <a:pt x="52" y="150"/>
                  </a:lnTo>
                  <a:lnTo>
                    <a:pt x="52" y="152"/>
                  </a:lnTo>
                  <a:lnTo>
                    <a:pt x="50" y="162"/>
                  </a:lnTo>
                  <a:lnTo>
                    <a:pt x="64" y="164"/>
                  </a:lnTo>
                  <a:lnTo>
                    <a:pt x="78" y="162"/>
                  </a:lnTo>
                  <a:lnTo>
                    <a:pt x="78" y="162"/>
                  </a:lnTo>
                  <a:lnTo>
                    <a:pt x="80" y="164"/>
                  </a:lnTo>
                  <a:lnTo>
                    <a:pt x="84" y="168"/>
                  </a:lnTo>
                  <a:lnTo>
                    <a:pt x="88" y="174"/>
                  </a:lnTo>
                  <a:lnTo>
                    <a:pt x="94" y="182"/>
                  </a:lnTo>
                  <a:lnTo>
                    <a:pt x="114" y="202"/>
                  </a:lnTo>
                  <a:lnTo>
                    <a:pt x="114" y="204"/>
                  </a:lnTo>
                  <a:lnTo>
                    <a:pt x="118" y="204"/>
                  </a:lnTo>
                  <a:lnTo>
                    <a:pt x="122" y="206"/>
                  </a:lnTo>
                  <a:lnTo>
                    <a:pt x="128" y="208"/>
                  </a:lnTo>
                  <a:lnTo>
                    <a:pt x="132" y="208"/>
                  </a:lnTo>
                  <a:lnTo>
                    <a:pt x="136" y="210"/>
                  </a:lnTo>
                  <a:lnTo>
                    <a:pt x="142" y="210"/>
                  </a:lnTo>
                  <a:lnTo>
                    <a:pt x="148" y="210"/>
                  </a:lnTo>
                  <a:lnTo>
                    <a:pt x="150" y="210"/>
                  </a:lnTo>
                  <a:lnTo>
                    <a:pt x="152" y="210"/>
                  </a:lnTo>
                  <a:lnTo>
                    <a:pt x="160" y="206"/>
                  </a:lnTo>
                  <a:lnTo>
                    <a:pt x="166" y="214"/>
                  </a:lnTo>
                  <a:lnTo>
                    <a:pt x="168" y="226"/>
                  </a:lnTo>
                  <a:lnTo>
                    <a:pt x="176" y="234"/>
                  </a:lnTo>
                  <a:lnTo>
                    <a:pt x="176" y="232"/>
                  </a:lnTo>
                  <a:lnTo>
                    <a:pt x="178" y="232"/>
                  </a:lnTo>
                  <a:lnTo>
                    <a:pt x="180" y="230"/>
                  </a:lnTo>
                  <a:lnTo>
                    <a:pt x="184" y="230"/>
                  </a:lnTo>
                  <a:lnTo>
                    <a:pt x="188" y="228"/>
                  </a:lnTo>
                  <a:lnTo>
                    <a:pt x="190" y="228"/>
                  </a:lnTo>
                  <a:lnTo>
                    <a:pt x="194" y="230"/>
                  </a:lnTo>
                  <a:lnTo>
                    <a:pt x="198" y="232"/>
                  </a:lnTo>
                  <a:lnTo>
                    <a:pt x="200" y="234"/>
                  </a:lnTo>
                  <a:lnTo>
                    <a:pt x="200" y="240"/>
                  </a:lnTo>
                  <a:lnTo>
                    <a:pt x="208" y="248"/>
                  </a:lnTo>
                  <a:lnTo>
                    <a:pt x="224" y="240"/>
                  </a:lnTo>
                  <a:lnTo>
                    <a:pt x="224" y="238"/>
                  </a:lnTo>
                  <a:lnTo>
                    <a:pt x="222" y="236"/>
                  </a:lnTo>
                  <a:lnTo>
                    <a:pt x="222" y="230"/>
                  </a:lnTo>
                  <a:lnTo>
                    <a:pt x="222" y="226"/>
                  </a:lnTo>
                  <a:lnTo>
                    <a:pt x="222" y="224"/>
                  </a:lnTo>
                  <a:lnTo>
                    <a:pt x="222" y="222"/>
                  </a:lnTo>
                  <a:lnTo>
                    <a:pt x="222" y="218"/>
                  </a:lnTo>
                  <a:lnTo>
                    <a:pt x="224" y="214"/>
                  </a:lnTo>
                  <a:lnTo>
                    <a:pt x="228" y="210"/>
                  </a:lnTo>
                  <a:lnTo>
                    <a:pt x="232" y="208"/>
                  </a:lnTo>
                  <a:lnTo>
                    <a:pt x="232" y="206"/>
                  </a:lnTo>
                  <a:lnTo>
                    <a:pt x="232" y="204"/>
                  </a:lnTo>
                  <a:lnTo>
                    <a:pt x="234" y="202"/>
                  </a:lnTo>
                  <a:lnTo>
                    <a:pt x="232" y="198"/>
                  </a:lnTo>
                  <a:lnTo>
                    <a:pt x="232" y="196"/>
                  </a:lnTo>
                  <a:lnTo>
                    <a:pt x="230" y="194"/>
                  </a:lnTo>
                  <a:lnTo>
                    <a:pt x="218" y="172"/>
                  </a:lnTo>
                  <a:lnTo>
                    <a:pt x="206" y="152"/>
                  </a:lnTo>
                  <a:lnTo>
                    <a:pt x="206" y="120"/>
                  </a:lnTo>
                  <a:lnTo>
                    <a:pt x="216" y="104"/>
                  </a:lnTo>
                  <a:lnTo>
                    <a:pt x="218" y="80"/>
                  </a:lnTo>
                  <a:lnTo>
                    <a:pt x="216" y="76"/>
                  </a:lnTo>
                  <a:lnTo>
                    <a:pt x="212" y="70"/>
                  </a:lnTo>
                  <a:lnTo>
                    <a:pt x="206" y="62"/>
                  </a:lnTo>
                  <a:lnTo>
                    <a:pt x="196" y="54"/>
                  </a:lnTo>
                  <a:lnTo>
                    <a:pt x="184" y="52"/>
                  </a:lnTo>
                  <a:lnTo>
                    <a:pt x="182" y="50"/>
                  </a:lnTo>
                  <a:lnTo>
                    <a:pt x="180" y="50"/>
                  </a:lnTo>
                  <a:lnTo>
                    <a:pt x="176" y="48"/>
                  </a:lnTo>
                  <a:lnTo>
                    <a:pt x="172" y="48"/>
                  </a:lnTo>
                  <a:lnTo>
                    <a:pt x="170" y="46"/>
                  </a:lnTo>
                  <a:lnTo>
                    <a:pt x="160" y="44"/>
                  </a:lnTo>
                  <a:lnTo>
                    <a:pt x="144" y="44"/>
                  </a:lnTo>
                  <a:lnTo>
                    <a:pt x="126" y="54"/>
                  </a:lnTo>
                  <a:lnTo>
                    <a:pt x="126" y="54"/>
                  </a:lnTo>
                  <a:lnTo>
                    <a:pt x="126" y="54"/>
                  </a:lnTo>
                  <a:lnTo>
                    <a:pt x="124" y="56"/>
                  </a:lnTo>
                  <a:lnTo>
                    <a:pt x="122" y="56"/>
                  </a:lnTo>
                  <a:lnTo>
                    <a:pt x="118" y="58"/>
                  </a:lnTo>
                  <a:lnTo>
                    <a:pt x="112" y="58"/>
                  </a:lnTo>
                  <a:lnTo>
                    <a:pt x="102" y="58"/>
                  </a:lnTo>
                  <a:lnTo>
                    <a:pt x="102" y="58"/>
                  </a:lnTo>
                  <a:lnTo>
                    <a:pt x="100" y="60"/>
                  </a:lnTo>
                  <a:lnTo>
                    <a:pt x="98" y="60"/>
                  </a:lnTo>
                  <a:lnTo>
                    <a:pt x="96" y="58"/>
                  </a:lnTo>
                  <a:lnTo>
                    <a:pt x="90" y="56"/>
                  </a:lnTo>
                  <a:lnTo>
                    <a:pt x="82" y="50"/>
                  </a:lnTo>
                  <a:lnTo>
                    <a:pt x="76" y="40"/>
                  </a:lnTo>
                  <a:lnTo>
                    <a:pt x="72" y="26"/>
                  </a:lnTo>
                  <a:lnTo>
                    <a:pt x="62" y="12"/>
                  </a:lnTo>
                  <a:lnTo>
                    <a:pt x="62" y="12"/>
                  </a:lnTo>
                  <a:lnTo>
                    <a:pt x="60" y="10"/>
                  </a:lnTo>
                  <a:lnTo>
                    <a:pt x="56" y="6"/>
                  </a:lnTo>
                  <a:lnTo>
                    <a:pt x="54" y="4"/>
                  </a:lnTo>
                  <a:lnTo>
                    <a:pt x="52" y="0"/>
                  </a:lnTo>
                  <a:lnTo>
                    <a:pt x="38" y="16"/>
                  </a:lnTo>
                  <a:lnTo>
                    <a:pt x="36" y="16"/>
                  </a:lnTo>
                  <a:lnTo>
                    <a:pt x="34" y="18"/>
                  </a:lnTo>
                  <a:lnTo>
                    <a:pt x="30" y="18"/>
                  </a:lnTo>
                  <a:lnTo>
                    <a:pt x="26" y="18"/>
                  </a:lnTo>
                  <a:lnTo>
                    <a:pt x="22" y="14"/>
                  </a:lnTo>
                  <a:lnTo>
                    <a:pt x="0" y="10"/>
                  </a:lnTo>
                  <a:lnTo>
                    <a:pt x="0" y="12"/>
                  </a:lnTo>
                  <a:lnTo>
                    <a:pt x="2" y="14"/>
                  </a:lnTo>
                  <a:lnTo>
                    <a:pt x="4" y="16"/>
                  </a:lnTo>
                  <a:lnTo>
                    <a:pt x="4" y="20"/>
                  </a:lnTo>
                  <a:lnTo>
                    <a:pt x="6" y="24"/>
                  </a:lnTo>
                  <a:lnTo>
                    <a:pt x="8" y="26"/>
                  </a:lnTo>
                  <a:lnTo>
                    <a:pt x="12" y="38"/>
                  </a:lnTo>
                  <a:lnTo>
                    <a:pt x="12" y="38"/>
                  </a:lnTo>
                  <a:lnTo>
                    <a:pt x="12" y="40"/>
                  </a:lnTo>
                  <a:lnTo>
                    <a:pt x="10" y="42"/>
                  </a:lnTo>
                  <a:lnTo>
                    <a:pt x="14" y="4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7" name="Freeform 71"/>
            <p:cNvSpPr/>
            <p:nvPr/>
          </p:nvSpPr>
          <p:spPr>
            <a:xfrm>
              <a:off x="1042" y="2906"/>
              <a:ext cx="28" cy="22"/>
            </a:xfrm>
            <a:custGeom>
              <a:avLst/>
              <a:gdLst>
                <a:gd name="txL" fmla="*/ 0 w 28"/>
                <a:gd name="txT" fmla="*/ 0 h 22"/>
                <a:gd name="txR" fmla="*/ 28 w 28"/>
                <a:gd name="txB" fmla="*/ 22 h 22"/>
              </a:gdLst>
              <a:ahLst/>
              <a:cxnLst>
                <a:cxn ang="0">
                  <a:pos x="2" y="10"/>
                </a:cxn>
                <a:cxn ang="0">
                  <a:pos x="4" y="22"/>
                </a:cxn>
                <a:cxn ang="0">
                  <a:pos x="28" y="4"/>
                </a:cxn>
                <a:cxn ang="0">
                  <a:pos x="26" y="2"/>
                </a:cxn>
                <a:cxn ang="0">
                  <a:pos x="26" y="2"/>
                </a:cxn>
                <a:cxn ang="0">
                  <a:pos x="24" y="0"/>
                </a:cxn>
                <a:cxn ang="0">
                  <a:pos x="22" y="0"/>
                </a:cxn>
                <a:cxn ang="0">
                  <a:pos x="20" y="0"/>
                </a:cxn>
                <a:cxn ang="0">
                  <a:pos x="14" y="2"/>
                </a:cxn>
                <a:cxn ang="0">
                  <a:pos x="0" y="8"/>
                </a:cxn>
                <a:cxn ang="0">
                  <a:pos x="2" y="10"/>
                </a:cxn>
              </a:cxnLst>
              <a:rect l="txL" t="txT" r="txR" b="txB"/>
              <a:pathLst>
                <a:path w="28" h="22">
                  <a:moveTo>
                    <a:pt x="2" y="10"/>
                  </a:moveTo>
                  <a:lnTo>
                    <a:pt x="4" y="22"/>
                  </a:lnTo>
                  <a:lnTo>
                    <a:pt x="28" y="4"/>
                  </a:lnTo>
                  <a:lnTo>
                    <a:pt x="26" y="2"/>
                  </a:lnTo>
                  <a:lnTo>
                    <a:pt x="26" y="2"/>
                  </a:lnTo>
                  <a:lnTo>
                    <a:pt x="24" y="0"/>
                  </a:lnTo>
                  <a:lnTo>
                    <a:pt x="22" y="0"/>
                  </a:lnTo>
                  <a:lnTo>
                    <a:pt x="20" y="0"/>
                  </a:lnTo>
                  <a:lnTo>
                    <a:pt x="14" y="2"/>
                  </a:lnTo>
                  <a:lnTo>
                    <a:pt x="0" y="8"/>
                  </a:lnTo>
                  <a:lnTo>
                    <a:pt x="2"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8" name="Freeform 72"/>
            <p:cNvSpPr/>
            <p:nvPr/>
          </p:nvSpPr>
          <p:spPr>
            <a:xfrm>
              <a:off x="786" y="2330"/>
              <a:ext cx="260" cy="246"/>
            </a:xfrm>
            <a:custGeom>
              <a:avLst/>
              <a:gdLst>
                <a:gd name="txL" fmla="*/ 0 w 260"/>
                <a:gd name="txT" fmla="*/ 0 h 246"/>
                <a:gd name="txR" fmla="*/ 260 w 260"/>
                <a:gd name="txB" fmla="*/ 246 h 246"/>
              </a:gdLst>
              <a:ahLst/>
              <a:cxnLst>
                <a:cxn ang="0">
                  <a:pos x="0" y="128"/>
                </a:cxn>
                <a:cxn ang="0">
                  <a:pos x="20" y="114"/>
                </a:cxn>
                <a:cxn ang="0">
                  <a:pos x="86" y="92"/>
                </a:cxn>
                <a:cxn ang="0">
                  <a:pos x="88" y="76"/>
                </a:cxn>
                <a:cxn ang="0">
                  <a:pos x="94" y="72"/>
                </a:cxn>
                <a:cxn ang="0">
                  <a:pos x="102" y="72"/>
                </a:cxn>
                <a:cxn ang="0">
                  <a:pos x="108" y="72"/>
                </a:cxn>
                <a:cxn ang="0">
                  <a:pos x="102" y="64"/>
                </a:cxn>
                <a:cxn ang="0">
                  <a:pos x="98" y="56"/>
                </a:cxn>
                <a:cxn ang="0">
                  <a:pos x="98" y="46"/>
                </a:cxn>
                <a:cxn ang="0">
                  <a:pos x="96" y="36"/>
                </a:cxn>
                <a:cxn ang="0">
                  <a:pos x="90" y="30"/>
                </a:cxn>
                <a:cxn ang="0">
                  <a:pos x="86" y="30"/>
                </a:cxn>
                <a:cxn ang="0">
                  <a:pos x="92" y="26"/>
                </a:cxn>
                <a:cxn ang="0">
                  <a:pos x="116" y="16"/>
                </a:cxn>
                <a:cxn ang="0">
                  <a:pos x="126" y="14"/>
                </a:cxn>
                <a:cxn ang="0">
                  <a:pos x="136" y="10"/>
                </a:cxn>
                <a:cxn ang="0">
                  <a:pos x="142" y="8"/>
                </a:cxn>
                <a:cxn ang="0">
                  <a:pos x="148" y="8"/>
                </a:cxn>
                <a:cxn ang="0">
                  <a:pos x="170" y="4"/>
                </a:cxn>
                <a:cxn ang="0">
                  <a:pos x="198" y="2"/>
                </a:cxn>
                <a:cxn ang="0">
                  <a:pos x="202" y="0"/>
                </a:cxn>
                <a:cxn ang="0">
                  <a:pos x="210" y="2"/>
                </a:cxn>
                <a:cxn ang="0">
                  <a:pos x="216" y="4"/>
                </a:cxn>
                <a:cxn ang="0">
                  <a:pos x="218" y="8"/>
                </a:cxn>
                <a:cxn ang="0">
                  <a:pos x="216" y="14"/>
                </a:cxn>
                <a:cxn ang="0">
                  <a:pos x="216" y="24"/>
                </a:cxn>
                <a:cxn ang="0">
                  <a:pos x="214" y="28"/>
                </a:cxn>
                <a:cxn ang="0">
                  <a:pos x="212" y="34"/>
                </a:cxn>
                <a:cxn ang="0">
                  <a:pos x="210" y="36"/>
                </a:cxn>
                <a:cxn ang="0">
                  <a:pos x="210" y="40"/>
                </a:cxn>
                <a:cxn ang="0">
                  <a:pos x="212" y="46"/>
                </a:cxn>
                <a:cxn ang="0">
                  <a:pos x="214" y="50"/>
                </a:cxn>
                <a:cxn ang="0">
                  <a:pos x="214" y="54"/>
                </a:cxn>
                <a:cxn ang="0">
                  <a:pos x="216" y="60"/>
                </a:cxn>
                <a:cxn ang="0">
                  <a:pos x="218" y="60"/>
                </a:cxn>
                <a:cxn ang="0">
                  <a:pos x="220" y="64"/>
                </a:cxn>
                <a:cxn ang="0">
                  <a:pos x="224" y="88"/>
                </a:cxn>
                <a:cxn ang="0">
                  <a:pos x="234" y="110"/>
                </a:cxn>
                <a:cxn ang="0">
                  <a:pos x="234" y="110"/>
                </a:cxn>
                <a:cxn ang="0">
                  <a:pos x="234" y="116"/>
                </a:cxn>
                <a:cxn ang="0">
                  <a:pos x="236" y="126"/>
                </a:cxn>
                <a:cxn ang="0">
                  <a:pos x="238" y="134"/>
                </a:cxn>
                <a:cxn ang="0">
                  <a:pos x="238" y="138"/>
                </a:cxn>
                <a:cxn ang="0">
                  <a:pos x="240" y="142"/>
                </a:cxn>
                <a:cxn ang="0">
                  <a:pos x="244" y="146"/>
                </a:cxn>
                <a:cxn ang="0">
                  <a:pos x="244" y="154"/>
                </a:cxn>
                <a:cxn ang="0">
                  <a:pos x="242" y="166"/>
                </a:cxn>
                <a:cxn ang="0">
                  <a:pos x="244" y="168"/>
                </a:cxn>
                <a:cxn ang="0">
                  <a:pos x="246" y="174"/>
                </a:cxn>
                <a:cxn ang="0">
                  <a:pos x="246" y="180"/>
                </a:cxn>
                <a:cxn ang="0">
                  <a:pos x="250" y="186"/>
                </a:cxn>
                <a:cxn ang="0">
                  <a:pos x="192" y="236"/>
                </a:cxn>
                <a:cxn ang="0">
                  <a:pos x="148" y="230"/>
                </a:cxn>
                <a:cxn ang="0">
                  <a:pos x="4" y="144"/>
                </a:cxn>
              </a:cxnLst>
              <a:rect l="txL" t="txT" r="txR" b="txB"/>
              <a:pathLst>
                <a:path w="260" h="246">
                  <a:moveTo>
                    <a:pt x="4" y="144"/>
                  </a:moveTo>
                  <a:lnTo>
                    <a:pt x="0" y="128"/>
                  </a:lnTo>
                  <a:lnTo>
                    <a:pt x="12" y="122"/>
                  </a:lnTo>
                  <a:lnTo>
                    <a:pt x="20" y="114"/>
                  </a:lnTo>
                  <a:lnTo>
                    <a:pt x="34" y="110"/>
                  </a:lnTo>
                  <a:lnTo>
                    <a:pt x="86" y="92"/>
                  </a:lnTo>
                  <a:lnTo>
                    <a:pt x="88" y="80"/>
                  </a:lnTo>
                  <a:lnTo>
                    <a:pt x="88" y="76"/>
                  </a:lnTo>
                  <a:lnTo>
                    <a:pt x="92" y="74"/>
                  </a:lnTo>
                  <a:lnTo>
                    <a:pt x="94" y="72"/>
                  </a:lnTo>
                  <a:lnTo>
                    <a:pt x="98" y="72"/>
                  </a:lnTo>
                  <a:lnTo>
                    <a:pt x="102" y="72"/>
                  </a:lnTo>
                  <a:lnTo>
                    <a:pt x="106" y="72"/>
                  </a:lnTo>
                  <a:lnTo>
                    <a:pt x="108" y="72"/>
                  </a:lnTo>
                  <a:lnTo>
                    <a:pt x="110" y="72"/>
                  </a:lnTo>
                  <a:lnTo>
                    <a:pt x="102" y="64"/>
                  </a:lnTo>
                  <a:lnTo>
                    <a:pt x="100" y="60"/>
                  </a:lnTo>
                  <a:lnTo>
                    <a:pt x="98" y="56"/>
                  </a:lnTo>
                  <a:lnTo>
                    <a:pt x="98" y="52"/>
                  </a:lnTo>
                  <a:lnTo>
                    <a:pt x="98" y="46"/>
                  </a:lnTo>
                  <a:lnTo>
                    <a:pt x="98" y="40"/>
                  </a:lnTo>
                  <a:lnTo>
                    <a:pt x="96" y="36"/>
                  </a:lnTo>
                  <a:lnTo>
                    <a:pt x="94" y="32"/>
                  </a:lnTo>
                  <a:lnTo>
                    <a:pt x="90" y="30"/>
                  </a:lnTo>
                  <a:lnTo>
                    <a:pt x="88" y="30"/>
                  </a:lnTo>
                  <a:lnTo>
                    <a:pt x="86" y="30"/>
                  </a:lnTo>
                  <a:lnTo>
                    <a:pt x="88" y="28"/>
                  </a:lnTo>
                  <a:lnTo>
                    <a:pt x="92" y="26"/>
                  </a:lnTo>
                  <a:lnTo>
                    <a:pt x="94" y="24"/>
                  </a:lnTo>
                  <a:lnTo>
                    <a:pt x="116" y="16"/>
                  </a:lnTo>
                  <a:lnTo>
                    <a:pt x="120" y="14"/>
                  </a:lnTo>
                  <a:lnTo>
                    <a:pt x="126" y="14"/>
                  </a:lnTo>
                  <a:lnTo>
                    <a:pt x="130" y="12"/>
                  </a:lnTo>
                  <a:lnTo>
                    <a:pt x="136" y="10"/>
                  </a:lnTo>
                  <a:lnTo>
                    <a:pt x="140" y="10"/>
                  </a:lnTo>
                  <a:lnTo>
                    <a:pt x="142" y="8"/>
                  </a:lnTo>
                  <a:lnTo>
                    <a:pt x="144" y="8"/>
                  </a:lnTo>
                  <a:lnTo>
                    <a:pt x="148" y="8"/>
                  </a:lnTo>
                  <a:lnTo>
                    <a:pt x="158" y="4"/>
                  </a:lnTo>
                  <a:lnTo>
                    <a:pt x="170" y="4"/>
                  </a:lnTo>
                  <a:lnTo>
                    <a:pt x="176" y="4"/>
                  </a:lnTo>
                  <a:lnTo>
                    <a:pt x="198" y="2"/>
                  </a:lnTo>
                  <a:lnTo>
                    <a:pt x="198" y="2"/>
                  </a:lnTo>
                  <a:lnTo>
                    <a:pt x="202" y="0"/>
                  </a:lnTo>
                  <a:lnTo>
                    <a:pt x="206" y="0"/>
                  </a:lnTo>
                  <a:lnTo>
                    <a:pt x="210" y="2"/>
                  </a:lnTo>
                  <a:lnTo>
                    <a:pt x="214" y="2"/>
                  </a:lnTo>
                  <a:lnTo>
                    <a:pt x="216" y="4"/>
                  </a:lnTo>
                  <a:lnTo>
                    <a:pt x="220" y="8"/>
                  </a:lnTo>
                  <a:lnTo>
                    <a:pt x="218" y="8"/>
                  </a:lnTo>
                  <a:lnTo>
                    <a:pt x="218" y="10"/>
                  </a:lnTo>
                  <a:lnTo>
                    <a:pt x="216" y="14"/>
                  </a:lnTo>
                  <a:lnTo>
                    <a:pt x="216" y="18"/>
                  </a:lnTo>
                  <a:lnTo>
                    <a:pt x="216" y="24"/>
                  </a:lnTo>
                  <a:lnTo>
                    <a:pt x="214" y="24"/>
                  </a:lnTo>
                  <a:lnTo>
                    <a:pt x="214" y="28"/>
                  </a:lnTo>
                  <a:lnTo>
                    <a:pt x="214" y="30"/>
                  </a:lnTo>
                  <a:lnTo>
                    <a:pt x="212" y="34"/>
                  </a:lnTo>
                  <a:lnTo>
                    <a:pt x="210" y="34"/>
                  </a:lnTo>
                  <a:lnTo>
                    <a:pt x="210" y="36"/>
                  </a:lnTo>
                  <a:lnTo>
                    <a:pt x="210" y="38"/>
                  </a:lnTo>
                  <a:lnTo>
                    <a:pt x="210" y="40"/>
                  </a:lnTo>
                  <a:lnTo>
                    <a:pt x="212" y="44"/>
                  </a:lnTo>
                  <a:lnTo>
                    <a:pt x="212" y="46"/>
                  </a:lnTo>
                  <a:lnTo>
                    <a:pt x="212" y="48"/>
                  </a:lnTo>
                  <a:lnTo>
                    <a:pt x="214" y="50"/>
                  </a:lnTo>
                  <a:lnTo>
                    <a:pt x="214" y="52"/>
                  </a:lnTo>
                  <a:lnTo>
                    <a:pt x="214" y="54"/>
                  </a:lnTo>
                  <a:lnTo>
                    <a:pt x="214" y="56"/>
                  </a:lnTo>
                  <a:lnTo>
                    <a:pt x="216" y="60"/>
                  </a:lnTo>
                  <a:lnTo>
                    <a:pt x="218" y="60"/>
                  </a:lnTo>
                  <a:lnTo>
                    <a:pt x="218" y="60"/>
                  </a:lnTo>
                  <a:lnTo>
                    <a:pt x="220" y="62"/>
                  </a:lnTo>
                  <a:lnTo>
                    <a:pt x="220" y="64"/>
                  </a:lnTo>
                  <a:lnTo>
                    <a:pt x="222" y="74"/>
                  </a:lnTo>
                  <a:lnTo>
                    <a:pt x="224" y="88"/>
                  </a:lnTo>
                  <a:lnTo>
                    <a:pt x="228" y="102"/>
                  </a:lnTo>
                  <a:lnTo>
                    <a:pt x="234" y="110"/>
                  </a:lnTo>
                  <a:lnTo>
                    <a:pt x="234" y="110"/>
                  </a:lnTo>
                  <a:lnTo>
                    <a:pt x="234" y="110"/>
                  </a:lnTo>
                  <a:lnTo>
                    <a:pt x="234" y="112"/>
                  </a:lnTo>
                  <a:lnTo>
                    <a:pt x="234" y="116"/>
                  </a:lnTo>
                  <a:lnTo>
                    <a:pt x="234" y="120"/>
                  </a:lnTo>
                  <a:lnTo>
                    <a:pt x="236" y="126"/>
                  </a:lnTo>
                  <a:lnTo>
                    <a:pt x="236" y="130"/>
                  </a:lnTo>
                  <a:lnTo>
                    <a:pt x="238" y="134"/>
                  </a:lnTo>
                  <a:lnTo>
                    <a:pt x="238" y="138"/>
                  </a:lnTo>
                  <a:lnTo>
                    <a:pt x="238" y="138"/>
                  </a:lnTo>
                  <a:lnTo>
                    <a:pt x="238" y="140"/>
                  </a:lnTo>
                  <a:lnTo>
                    <a:pt x="240" y="142"/>
                  </a:lnTo>
                  <a:lnTo>
                    <a:pt x="244" y="144"/>
                  </a:lnTo>
                  <a:lnTo>
                    <a:pt x="244" y="146"/>
                  </a:lnTo>
                  <a:lnTo>
                    <a:pt x="244" y="150"/>
                  </a:lnTo>
                  <a:lnTo>
                    <a:pt x="244" y="154"/>
                  </a:lnTo>
                  <a:lnTo>
                    <a:pt x="246" y="158"/>
                  </a:lnTo>
                  <a:lnTo>
                    <a:pt x="242" y="166"/>
                  </a:lnTo>
                  <a:lnTo>
                    <a:pt x="242" y="166"/>
                  </a:lnTo>
                  <a:lnTo>
                    <a:pt x="244" y="168"/>
                  </a:lnTo>
                  <a:lnTo>
                    <a:pt x="246" y="170"/>
                  </a:lnTo>
                  <a:lnTo>
                    <a:pt x="246" y="174"/>
                  </a:lnTo>
                  <a:lnTo>
                    <a:pt x="246" y="176"/>
                  </a:lnTo>
                  <a:lnTo>
                    <a:pt x="246" y="180"/>
                  </a:lnTo>
                  <a:lnTo>
                    <a:pt x="248" y="184"/>
                  </a:lnTo>
                  <a:lnTo>
                    <a:pt x="250" y="186"/>
                  </a:lnTo>
                  <a:lnTo>
                    <a:pt x="260" y="200"/>
                  </a:lnTo>
                  <a:lnTo>
                    <a:pt x="192" y="236"/>
                  </a:lnTo>
                  <a:lnTo>
                    <a:pt x="152" y="246"/>
                  </a:lnTo>
                  <a:lnTo>
                    <a:pt x="148" y="230"/>
                  </a:lnTo>
                  <a:lnTo>
                    <a:pt x="120" y="230"/>
                  </a:lnTo>
                  <a:lnTo>
                    <a:pt x="4" y="1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89" name="Freeform 73"/>
            <p:cNvSpPr/>
            <p:nvPr/>
          </p:nvSpPr>
          <p:spPr>
            <a:xfrm>
              <a:off x="678" y="2468"/>
              <a:ext cx="112" cy="98"/>
            </a:xfrm>
            <a:custGeom>
              <a:avLst/>
              <a:gdLst>
                <a:gd name="txL" fmla="*/ 0 w 112"/>
                <a:gd name="txT" fmla="*/ 0 h 98"/>
                <a:gd name="txR" fmla="*/ 112 w 112"/>
                <a:gd name="txB" fmla="*/ 98 h 98"/>
              </a:gdLst>
              <a:ahLst/>
              <a:cxnLst>
                <a:cxn ang="0">
                  <a:pos x="0" y="90"/>
                </a:cxn>
                <a:cxn ang="0">
                  <a:pos x="2" y="82"/>
                </a:cxn>
                <a:cxn ang="0">
                  <a:pos x="6" y="74"/>
                </a:cxn>
                <a:cxn ang="0">
                  <a:pos x="16" y="68"/>
                </a:cxn>
                <a:cxn ang="0">
                  <a:pos x="28" y="64"/>
                </a:cxn>
                <a:cxn ang="0">
                  <a:pos x="32" y="60"/>
                </a:cxn>
                <a:cxn ang="0">
                  <a:pos x="32" y="56"/>
                </a:cxn>
                <a:cxn ang="0">
                  <a:pos x="28" y="54"/>
                </a:cxn>
                <a:cxn ang="0">
                  <a:pos x="24" y="42"/>
                </a:cxn>
                <a:cxn ang="0">
                  <a:pos x="30" y="32"/>
                </a:cxn>
                <a:cxn ang="0">
                  <a:pos x="40" y="26"/>
                </a:cxn>
                <a:cxn ang="0">
                  <a:pos x="46" y="24"/>
                </a:cxn>
                <a:cxn ang="0">
                  <a:pos x="50" y="16"/>
                </a:cxn>
                <a:cxn ang="0">
                  <a:pos x="52" y="10"/>
                </a:cxn>
                <a:cxn ang="0">
                  <a:pos x="56" y="4"/>
                </a:cxn>
                <a:cxn ang="0">
                  <a:pos x="66" y="0"/>
                </a:cxn>
                <a:cxn ang="0">
                  <a:pos x="112" y="20"/>
                </a:cxn>
                <a:cxn ang="0">
                  <a:pos x="88" y="20"/>
                </a:cxn>
                <a:cxn ang="0">
                  <a:pos x="86" y="18"/>
                </a:cxn>
                <a:cxn ang="0">
                  <a:pos x="82" y="20"/>
                </a:cxn>
                <a:cxn ang="0">
                  <a:pos x="82" y="26"/>
                </a:cxn>
                <a:cxn ang="0">
                  <a:pos x="80" y="38"/>
                </a:cxn>
                <a:cxn ang="0">
                  <a:pos x="80" y="50"/>
                </a:cxn>
                <a:cxn ang="0">
                  <a:pos x="80" y="54"/>
                </a:cxn>
                <a:cxn ang="0">
                  <a:pos x="80" y="56"/>
                </a:cxn>
                <a:cxn ang="0">
                  <a:pos x="78" y="60"/>
                </a:cxn>
                <a:cxn ang="0">
                  <a:pos x="76" y="60"/>
                </a:cxn>
                <a:cxn ang="0">
                  <a:pos x="72" y="60"/>
                </a:cxn>
                <a:cxn ang="0">
                  <a:pos x="66" y="60"/>
                </a:cxn>
                <a:cxn ang="0">
                  <a:pos x="62" y="64"/>
                </a:cxn>
                <a:cxn ang="0">
                  <a:pos x="60" y="74"/>
                </a:cxn>
                <a:cxn ang="0">
                  <a:pos x="0" y="94"/>
                </a:cxn>
              </a:cxnLst>
              <a:rect l="txL" t="txT" r="txR" b="txB"/>
              <a:pathLst>
                <a:path w="112" h="98">
                  <a:moveTo>
                    <a:pt x="0" y="94"/>
                  </a:moveTo>
                  <a:lnTo>
                    <a:pt x="0" y="90"/>
                  </a:lnTo>
                  <a:lnTo>
                    <a:pt x="0" y="86"/>
                  </a:lnTo>
                  <a:lnTo>
                    <a:pt x="2" y="82"/>
                  </a:lnTo>
                  <a:lnTo>
                    <a:pt x="4" y="78"/>
                  </a:lnTo>
                  <a:lnTo>
                    <a:pt x="6" y="74"/>
                  </a:lnTo>
                  <a:lnTo>
                    <a:pt x="10" y="70"/>
                  </a:lnTo>
                  <a:lnTo>
                    <a:pt x="16" y="68"/>
                  </a:lnTo>
                  <a:lnTo>
                    <a:pt x="22" y="66"/>
                  </a:lnTo>
                  <a:lnTo>
                    <a:pt x="28" y="64"/>
                  </a:lnTo>
                  <a:lnTo>
                    <a:pt x="32" y="62"/>
                  </a:lnTo>
                  <a:lnTo>
                    <a:pt x="32" y="60"/>
                  </a:lnTo>
                  <a:lnTo>
                    <a:pt x="32" y="58"/>
                  </a:lnTo>
                  <a:lnTo>
                    <a:pt x="32" y="56"/>
                  </a:lnTo>
                  <a:lnTo>
                    <a:pt x="30" y="54"/>
                  </a:lnTo>
                  <a:lnTo>
                    <a:pt x="28" y="54"/>
                  </a:lnTo>
                  <a:lnTo>
                    <a:pt x="28" y="54"/>
                  </a:lnTo>
                  <a:lnTo>
                    <a:pt x="24" y="42"/>
                  </a:lnTo>
                  <a:lnTo>
                    <a:pt x="28" y="36"/>
                  </a:lnTo>
                  <a:lnTo>
                    <a:pt x="30" y="32"/>
                  </a:lnTo>
                  <a:lnTo>
                    <a:pt x="36" y="28"/>
                  </a:lnTo>
                  <a:lnTo>
                    <a:pt x="40" y="26"/>
                  </a:lnTo>
                  <a:lnTo>
                    <a:pt x="44" y="24"/>
                  </a:lnTo>
                  <a:lnTo>
                    <a:pt x="46" y="24"/>
                  </a:lnTo>
                  <a:lnTo>
                    <a:pt x="48" y="24"/>
                  </a:lnTo>
                  <a:lnTo>
                    <a:pt x="50" y="16"/>
                  </a:lnTo>
                  <a:lnTo>
                    <a:pt x="52" y="12"/>
                  </a:lnTo>
                  <a:lnTo>
                    <a:pt x="52" y="10"/>
                  </a:lnTo>
                  <a:lnTo>
                    <a:pt x="54" y="10"/>
                  </a:lnTo>
                  <a:lnTo>
                    <a:pt x="56" y="4"/>
                  </a:lnTo>
                  <a:lnTo>
                    <a:pt x="60" y="0"/>
                  </a:lnTo>
                  <a:lnTo>
                    <a:pt x="66" y="0"/>
                  </a:lnTo>
                  <a:lnTo>
                    <a:pt x="112" y="6"/>
                  </a:lnTo>
                  <a:lnTo>
                    <a:pt x="112" y="20"/>
                  </a:lnTo>
                  <a:lnTo>
                    <a:pt x="88" y="20"/>
                  </a:lnTo>
                  <a:lnTo>
                    <a:pt x="88" y="20"/>
                  </a:lnTo>
                  <a:lnTo>
                    <a:pt x="88" y="20"/>
                  </a:lnTo>
                  <a:lnTo>
                    <a:pt x="86" y="18"/>
                  </a:lnTo>
                  <a:lnTo>
                    <a:pt x="84" y="18"/>
                  </a:lnTo>
                  <a:lnTo>
                    <a:pt x="82" y="20"/>
                  </a:lnTo>
                  <a:lnTo>
                    <a:pt x="82" y="22"/>
                  </a:lnTo>
                  <a:lnTo>
                    <a:pt x="82" y="26"/>
                  </a:lnTo>
                  <a:lnTo>
                    <a:pt x="82" y="30"/>
                  </a:lnTo>
                  <a:lnTo>
                    <a:pt x="80" y="38"/>
                  </a:lnTo>
                  <a:lnTo>
                    <a:pt x="80" y="44"/>
                  </a:lnTo>
                  <a:lnTo>
                    <a:pt x="80" y="50"/>
                  </a:lnTo>
                  <a:lnTo>
                    <a:pt x="80" y="54"/>
                  </a:lnTo>
                  <a:lnTo>
                    <a:pt x="80" y="54"/>
                  </a:lnTo>
                  <a:lnTo>
                    <a:pt x="80" y="56"/>
                  </a:lnTo>
                  <a:lnTo>
                    <a:pt x="80" y="56"/>
                  </a:lnTo>
                  <a:lnTo>
                    <a:pt x="80" y="58"/>
                  </a:lnTo>
                  <a:lnTo>
                    <a:pt x="78" y="60"/>
                  </a:lnTo>
                  <a:lnTo>
                    <a:pt x="78" y="60"/>
                  </a:lnTo>
                  <a:lnTo>
                    <a:pt x="76" y="60"/>
                  </a:lnTo>
                  <a:lnTo>
                    <a:pt x="74" y="60"/>
                  </a:lnTo>
                  <a:lnTo>
                    <a:pt x="72" y="60"/>
                  </a:lnTo>
                  <a:lnTo>
                    <a:pt x="70" y="60"/>
                  </a:lnTo>
                  <a:lnTo>
                    <a:pt x="66" y="60"/>
                  </a:lnTo>
                  <a:lnTo>
                    <a:pt x="64" y="62"/>
                  </a:lnTo>
                  <a:lnTo>
                    <a:pt x="62" y="64"/>
                  </a:lnTo>
                  <a:lnTo>
                    <a:pt x="60" y="68"/>
                  </a:lnTo>
                  <a:lnTo>
                    <a:pt x="60" y="74"/>
                  </a:lnTo>
                  <a:lnTo>
                    <a:pt x="58" y="98"/>
                  </a:lnTo>
                  <a:lnTo>
                    <a:pt x="0" y="9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0" name="Freeform 74"/>
            <p:cNvSpPr/>
            <p:nvPr/>
          </p:nvSpPr>
          <p:spPr>
            <a:xfrm>
              <a:off x="672" y="2474"/>
              <a:ext cx="158" cy="182"/>
            </a:xfrm>
            <a:custGeom>
              <a:avLst/>
              <a:gdLst>
                <a:gd name="txL" fmla="*/ 0 w 158"/>
                <a:gd name="txT" fmla="*/ 0 h 182"/>
                <a:gd name="txR" fmla="*/ 158 w 158"/>
                <a:gd name="txB" fmla="*/ 182 h 182"/>
              </a:gdLst>
              <a:ahLst/>
              <a:cxnLst>
                <a:cxn ang="0">
                  <a:pos x="4" y="158"/>
                </a:cxn>
                <a:cxn ang="0">
                  <a:pos x="10" y="150"/>
                </a:cxn>
                <a:cxn ang="0">
                  <a:pos x="14" y="146"/>
                </a:cxn>
                <a:cxn ang="0">
                  <a:pos x="18" y="142"/>
                </a:cxn>
                <a:cxn ang="0">
                  <a:pos x="18" y="132"/>
                </a:cxn>
                <a:cxn ang="0">
                  <a:pos x="14" y="124"/>
                </a:cxn>
                <a:cxn ang="0">
                  <a:pos x="12" y="120"/>
                </a:cxn>
                <a:cxn ang="0">
                  <a:pos x="16" y="96"/>
                </a:cxn>
                <a:cxn ang="0">
                  <a:pos x="14" y="88"/>
                </a:cxn>
                <a:cxn ang="0">
                  <a:pos x="66" y="68"/>
                </a:cxn>
                <a:cxn ang="0">
                  <a:pos x="68" y="58"/>
                </a:cxn>
                <a:cxn ang="0">
                  <a:pos x="72" y="54"/>
                </a:cxn>
                <a:cxn ang="0">
                  <a:pos x="78" y="54"/>
                </a:cxn>
                <a:cxn ang="0">
                  <a:pos x="82" y="54"/>
                </a:cxn>
                <a:cxn ang="0">
                  <a:pos x="84" y="54"/>
                </a:cxn>
                <a:cxn ang="0">
                  <a:pos x="86" y="50"/>
                </a:cxn>
                <a:cxn ang="0">
                  <a:pos x="86" y="48"/>
                </a:cxn>
                <a:cxn ang="0">
                  <a:pos x="86" y="44"/>
                </a:cxn>
                <a:cxn ang="0">
                  <a:pos x="86" y="32"/>
                </a:cxn>
                <a:cxn ang="0">
                  <a:pos x="88" y="20"/>
                </a:cxn>
                <a:cxn ang="0">
                  <a:pos x="88" y="14"/>
                </a:cxn>
                <a:cxn ang="0">
                  <a:pos x="92" y="12"/>
                </a:cxn>
                <a:cxn ang="0">
                  <a:pos x="94" y="14"/>
                </a:cxn>
                <a:cxn ang="0">
                  <a:pos x="118" y="14"/>
                </a:cxn>
                <a:cxn ang="0">
                  <a:pos x="118" y="0"/>
                </a:cxn>
                <a:cxn ang="0">
                  <a:pos x="138" y="28"/>
                </a:cxn>
                <a:cxn ang="0">
                  <a:pos x="138" y="28"/>
                </a:cxn>
                <a:cxn ang="0">
                  <a:pos x="136" y="30"/>
                </a:cxn>
                <a:cxn ang="0">
                  <a:pos x="142" y="142"/>
                </a:cxn>
                <a:cxn ang="0">
                  <a:pos x="144" y="146"/>
                </a:cxn>
                <a:cxn ang="0">
                  <a:pos x="146" y="152"/>
                </a:cxn>
                <a:cxn ang="0">
                  <a:pos x="140" y="164"/>
                </a:cxn>
                <a:cxn ang="0">
                  <a:pos x="88" y="158"/>
                </a:cxn>
                <a:cxn ang="0">
                  <a:pos x="84" y="162"/>
                </a:cxn>
                <a:cxn ang="0">
                  <a:pos x="82" y="162"/>
                </a:cxn>
                <a:cxn ang="0">
                  <a:pos x="80" y="160"/>
                </a:cxn>
                <a:cxn ang="0">
                  <a:pos x="76" y="162"/>
                </a:cxn>
                <a:cxn ang="0">
                  <a:pos x="76" y="166"/>
                </a:cxn>
                <a:cxn ang="0">
                  <a:pos x="76" y="170"/>
                </a:cxn>
                <a:cxn ang="0">
                  <a:pos x="72" y="172"/>
                </a:cxn>
                <a:cxn ang="0">
                  <a:pos x="70" y="176"/>
                </a:cxn>
                <a:cxn ang="0">
                  <a:pos x="66" y="182"/>
                </a:cxn>
                <a:cxn ang="0">
                  <a:pos x="62" y="182"/>
                </a:cxn>
                <a:cxn ang="0">
                  <a:pos x="60" y="178"/>
                </a:cxn>
                <a:cxn ang="0">
                  <a:pos x="54" y="178"/>
                </a:cxn>
                <a:cxn ang="0">
                  <a:pos x="46" y="172"/>
                </a:cxn>
                <a:cxn ang="0">
                  <a:pos x="42" y="166"/>
                </a:cxn>
                <a:cxn ang="0">
                  <a:pos x="36" y="160"/>
                </a:cxn>
                <a:cxn ang="0">
                  <a:pos x="26" y="156"/>
                </a:cxn>
                <a:cxn ang="0">
                  <a:pos x="0" y="164"/>
                </a:cxn>
              </a:cxnLst>
              <a:rect l="txL" t="txT" r="txR" b="txB"/>
              <a:pathLst>
                <a:path w="158" h="182">
                  <a:moveTo>
                    <a:pt x="0" y="164"/>
                  </a:moveTo>
                  <a:lnTo>
                    <a:pt x="4" y="158"/>
                  </a:lnTo>
                  <a:lnTo>
                    <a:pt x="6" y="154"/>
                  </a:lnTo>
                  <a:lnTo>
                    <a:pt x="10" y="150"/>
                  </a:lnTo>
                  <a:lnTo>
                    <a:pt x="12" y="148"/>
                  </a:lnTo>
                  <a:lnTo>
                    <a:pt x="14" y="146"/>
                  </a:lnTo>
                  <a:lnTo>
                    <a:pt x="16" y="146"/>
                  </a:lnTo>
                  <a:lnTo>
                    <a:pt x="18" y="142"/>
                  </a:lnTo>
                  <a:lnTo>
                    <a:pt x="18" y="138"/>
                  </a:lnTo>
                  <a:lnTo>
                    <a:pt x="18" y="132"/>
                  </a:lnTo>
                  <a:lnTo>
                    <a:pt x="16" y="128"/>
                  </a:lnTo>
                  <a:lnTo>
                    <a:pt x="14" y="124"/>
                  </a:lnTo>
                  <a:lnTo>
                    <a:pt x="12" y="122"/>
                  </a:lnTo>
                  <a:lnTo>
                    <a:pt x="12" y="120"/>
                  </a:lnTo>
                  <a:lnTo>
                    <a:pt x="6" y="110"/>
                  </a:lnTo>
                  <a:lnTo>
                    <a:pt x="16" y="96"/>
                  </a:lnTo>
                  <a:lnTo>
                    <a:pt x="6" y="88"/>
                  </a:lnTo>
                  <a:lnTo>
                    <a:pt x="14" y="88"/>
                  </a:lnTo>
                  <a:lnTo>
                    <a:pt x="64" y="92"/>
                  </a:lnTo>
                  <a:lnTo>
                    <a:pt x="66" y="68"/>
                  </a:lnTo>
                  <a:lnTo>
                    <a:pt x="66" y="62"/>
                  </a:lnTo>
                  <a:lnTo>
                    <a:pt x="68" y="58"/>
                  </a:lnTo>
                  <a:lnTo>
                    <a:pt x="70" y="56"/>
                  </a:lnTo>
                  <a:lnTo>
                    <a:pt x="72" y="54"/>
                  </a:lnTo>
                  <a:lnTo>
                    <a:pt x="76" y="54"/>
                  </a:lnTo>
                  <a:lnTo>
                    <a:pt x="78" y="54"/>
                  </a:lnTo>
                  <a:lnTo>
                    <a:pt x="80" y="54"/>
                  </a:lnTo>
                  <a:lnTo>
                    <a:pt x="82" y="54"/>
                  </a:lnTo>
                  <a:lnTo>
                    <a:pt x="84" y="54"/>
                  </a:lnTo>
                  <a:lnTo>
                    <a:pt x="84" y="54"/>
                  </a:lnTo>
                  <a:lnTo>
                    <a:pt x="86" y="52"/>
                  </a:lnTo>
                  <a:lnTo>
                    <a:pt x="86" y="50"/>
                  </a:lnTo>
                  <a:lnTo>
                    <a:pt x="86" y="50"/>
                  </a:lnTo>
                  <a:lnTo>
                    <a:pt x="86" y="48"/>
                  </a:lnTo>
                  <a:lnTo>
                    <a:pt x="86" y="48"/>
                  </a:lnTo>
                  <a:lnTo>
                    <a:pt x="86" y="44"/>
                  </a:lnTo>
                  <a:lnTo>
                    <a:pt x="86" y="38"/>
                  </a:lnTo>
                  <a:lnTo>
                    <a:pt x="86" y="32"/>
                  </a:lnTo>
                  <a:lnTo>
                    <a:pt x="88" y="24"/>
                  </a:lnTo>
                  <a:lnTo>
                    <a:pt x="88" y="20"/>
                  </a:lnTo>
                  <a:lnTo>
                    <a:pt x="88" y="16"/>
                  </a:lnTo>
                  <a:lnTo>
                    <a:pt x="88" y="14"/>
                  </a:lnTo>
                  <a:lnTo>
                    <a:pt x="90" y="12"/>
                  </a:lnTo>
                  <a:lnTo>
                    <a:pt x="92" y="12"/>
                  </a:lnTo>
                  <a:lnTo>
                    <a:pt x="94" y="14"/>
                  </a:lnTo>
                  <a:lnTo>
                    <a:pt x="94" y="14"/>
                  </a:lnTo>
                  <a:lnTo>
                    <a:pt x="94" y="14"/>
                  </a:lnTo>
                  <a:lnTo>
                    <a:pt x="118" y="14"/>
                  </a:lnTo>
                  <a:lnTo>
                    <a:pt x="118" y="4"/>
                  </a:lnTo>
                  <a:lnTo>
                    <a:pt x="118" y="0"/>
                  </a:lnTo>
                  <a:lnTo>
                    <a:pt x="158" y="28"/>
                  </a:lnTo>
                  <a:lnTo>
                    <a:pt x="138" y="28"/>
                  </a:lnTo>
                  <a:lnTo>
                    <a:pt x="138" y="28"/>
                  </a:lnTo>
                  <a:lnTo>
                    <a:pt x="138" y="28"/>
                  </a:lnTo>
                  <a:lnTo>
                    <a:pt x="136" y="28"/>
                  </a:lnTo>
                  <a:lnTo>
                    <a:pt x="136" y="30"/>
                  </a:lnTo>
                  <a:lnTo>
                    <a:pt x="136" y="32"/>
                  </a:lnTo>
                  <a:lnTo>
                    <a:pt x="142" y="142"/>
                  </a:lnTo>
                  <a:lnTo>
                    <a:pt x="142" y="142"/>
                  </a:lnTo>
                  <a:lnTo>
                    <a:pt x="144" y="146"/>
                  </a:lnTo>
                  <a:lnTo>
                    <a:pt x="144" y="148"/>
                  </a:lnTo>
                  <a:lnTo>
                    <a:pt x="146" y="152"/>
                  </a:lnTo>
                  <a:lnTo>
                    <a:pt x="146" y="156"/>
                  </a:lnTo>
                  <a:lnTo>
                    <a:pt x="140" y="164"/>
                  </a:lnTo>
                  <a:lnTo>
                    <a:pt x="88" y="158"/>
                  </a:lnTo>
                  <a:lnTo>
                    <a:pt x="88" y="158"/>
                  </a:lnTo>
                  <a:lnTo>
                    <a:pt x="86" y="160"/>
                  </a:lnTo>
                  <a:lnTo>
                    <a:pt x="84" y="162"/>
                  </a:lnTo>
                  <a:lnTo>
                    <a:pt x="82" y="162"/>
                  </a:lnTo>
                  <a:lnTo>
                    <a:pt x="82" y="162"/>
                  </a:lnTo>
                  <a:lnTo>
                    <a:pt x="80" y="160"/>
                  </a:lnTo>
                  <a:lnTo>
                    <a:pt x="80" y="160"/>
                  </a:lnTo>
                  <a:lnTo>
                    <a:pt x="78" y="160"/>
                  </a:lnTo>
                  <a:lnTo>
                    <a:pt x="76" y="162"/>
                  </a:lnTo>
                  <a:lnTo>
                    <a:pt x="76" y="162"/>
                  </a:lnTo>
                  <a:lnTo>
                    <a:pt x="76" y="166"/>
                  </a:lnTo>
                  <a:lnTo>
                    <a:pt x="76" y="168"/>
                  </a:lnTo>
                  <a:lnTo>
                    <a:pt x="76" y="170"/>
                  </a:lnTo>
                  <a:lnTo>
                    <a:pt x="74" y="172"/>
                  </a:lnTo>
                  <a:lnTo>
                    <a:pt x="72" y="172"/>
                  </a:lnTo>
                  <a:lnTo>
                    <a:pt x="72" y="174"/>
                  </a:lnTo>
                  <a:lnTo>
                    <a:pt x="70" y="176"/>
                  </a:lnTo>
                  <a:lnTo>
                    <a:pt x="68" y="178"/>
                  </a:lnTo>
                  <a:lnTo>
                    <a:pt x="66" y="182"/>
                  </a:lnTo>
                  <a:lnTo>
                    <a:pt x="64" y="182"/>
                  </a:lnTo>
                  <a:lnTo>
                    <a:pt x="62" y="182"/>
                  </a:lnTo>
                  <a:lnTo>
                    <a:pt x="62" y="180"/>
                  </a:lnTo>
                  <a:lnTo>
                    <a:pt x="60" y="178"/>
                  </a:lnTo>
                  <a:lnTo>
                    <a:pt x="56" y="178"/>
                  </a:lnTo>
                  <a:lnTo>
                    <a:pt x="54" y="178"/>
                  </a:lnTo>
                  <a:lnTo>
                    <a:pt x="50" y="176"/>
                  </a:lnTo>
                  <a:lnTo>
                    <a:pt x="46" y="172"/>
                  </a:lnTo>
                  <a:lnTo>
                    <a:pt x="44" y="166"/>
                  </a:lnTo>
                  <a:lnTo>
                    <a:pt x="42" y="166"/>
                  </a:lnTo>
                  <a:lnTo>
                    <a:pt x="40" y="162"/>
                  </a:lnTo>
                  <a:lnTo>
                    <a:pt x="36" y="160"/>
                  </a:lnTo>
                  <a:lnTo>
                    <a:pt x="32" y="158"/>
                  </a:lnTo>
                  <a:lnTo>
                    <a:pt x="26" y="156"/>
                  </a:lnTo>
                  <a:lnTo>
                    <a:pt x="20" y="156"/>
                  </a:lnTo>
                  <a:lnTo>
                    <a:pt x="0" y="16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1" name="Freeform 75"/>
            <p:cNvSpPr/>
            <p:nvPr/>
          </p:nvSpPr>
          <p:spPr>
            <a:xfrm>
              <a:off x="686" y="2672"/>
              <a:ext cx="40" cy="28"/>
            </a:xfrm>
            <a:custGeom>
              <a:avLst/>
              <a:gdLst>
                <a:gd name="txL" fmla="*/ 0 w 40"/>
                <a:gd name="txT" fmla="*/ 0 h 28"/>
                <a:gd name="txR" fmla="*/ 40 w 40"/>
                <a:gd name="txB" fmla="*/ 28 h 28"/>
              </a:gdLst>
              <a:ahLst/>
              <a:cxnLst>
                <a:cxn ang="0">
                  <a:pos x="24" y="0"/>
                </a:cxn>
                <a:cxn ang="0">
                  <a:pos x="24" y="0"/>
                </a:cxn>
                <a:cxn ang="0">
                  <a:pos x="22" y="0"/>
                </a:cxn>
                <a:cxn ang="0">
                  <a:pos x="20" y="0"/>
                </a:cxn>
                <a:cxn ang="0">
                  <a:pos x="18" y="2"/>
                </a:cxn>
                <a:cxn ang="0">
                  <a:pos x="14" y="2"/>
                </a:cxn>
                <a:cxn ang="0">
                  <a:pos x="8" y="4"/>
                </a:cxn>
                <a:cxn ang="0">
                  <a:pos x="0" y="8"/>
                </a:cxn>
                <a:cxn ang="0">
                  <a:pos x="0" y="8"/>
                </a:cxn>
                <a:cxn ang="0">
                  <a:pos x="2" y="12"/>
                </a:cxn>
                <a:cxn ang="0">
                  <a:pos x="6" y="16"/>
                </a:cxn>
                <a:cxn ang="0">
                  <a:pos x="10" y="22"/>
                </a:cxn>
                <a:cxn ang="0">
                  <a:pos x="16" y="28"/>
                </a:cxn>
                <a:cxn ang="0">
                  <a:pos x="18" y="28"/>
                </a:cxn>
                <a:cxn ang="0">
                  <a:pos x="20" y="26"/>
                </a:cxn>
                <a:cxn ang="0">
                  <a:pos x="24" y="26"/>
                </a:cxn>
                <a:cxn ang="0">
                  <a:pos x="28" y="24"/>
                </a:cxn>
                <a:cxn ang="0">
                  <a:pos x="32" y="22"/>
                </a:cxn>
                <a:cxn ang="0">
                  <a:pos x="36" y="22"/>
                </a:cxn>
                <a:cxn ang="0">
                  <a:pos x="38" y="20"/>
                </a:cxn>
                <a:cxn ang="0">
                  <a:pos x="38" y="16"/>
                </a:cxn>
                <a:cxn ang="0">
                  <a:pos x="40" y="16"/>
                </a:cxn>
                <a:cxn ang="0">
                  <a:pos x="38" y="8"/>
                </a:cxn>
                <a:cxn ang="0">
                  <a:pos x="38" y="2"/>
                </a:cxn>
                <a:cxn ang="0">
                  <a:pos x="24" y="0"/>
                </a:cxn>
              </a:cxnLst>
              <a:rect l="txL" t="txT" r="txR" b="txB"/>
              <a:pathLst>
                <a:path w="40" h="28">
                  <a:moveTo>
                    <a:pt x="24" y="0"/>
                  </a:moveTo>
                  <a:lnTo>
                    <a:pt x="24" y="0"/>
                  </a:lnTo>
                  <a:lnTo>
                    <a:pt x="22" y="0"/>
                  </a:lnTo>
                  <a:lnTo>
                    <a:pt x="20" y="0"/>
                  </a:lnTo>
                  <a:lnTo>
                    <a:pt x="18" y="2"/>
                  </a:lnTo>
                  <a:lnTo>
                    <a:pt x="14" y="2"/>
                  </a:lnTo>
                  <a:lnTo>
                    <a:pt x="8" y="4"/>
                  </a:lnTo>
                  <a:lnTo>
                    <a:pt x="0" y="8"/>
                  </a:lnTo>
                  <a:lnTo>
                    <a:pt x="0" y="8"/>
                  </a:lnTo>
                  <a:lnTo>
                    <a:pt x="2" y="12"/>
                  </a:lnTo>
                  <a:lnTo>
                    <a:pt x="6" y="16"/>
                  </a:lnTo>
                  <a:lnTo>
                    <a:pt x="10" y="22"/>
                  </a:lnTo>
                  <a:lnTo>
                    <a:pt x="16" y="28"/>
                  </a:lnTo>
                  <a:lnTo>
                    <a:pt x="18" y="28"/>
                  </a:lnTo>
                  <a:lnTo>
                    <a:pt x="20" y="26"/>
                  </a:lnTo>
                  <a:lnTo>
                    <a:pt x="24" y="26"/>
                  </a:lnTo>
                  <a:lnTo>
                    <a:pt x="28" y="24"/>
                  </a:lnTo>
                  <a:lnTo>
                    <a:pt x="32" y="22"/>
                  </a:lnTo>
                  <a:lnTo>
                    <a:pt x="36" y="22"/>
                  </a:lnTo>
                  <a:lnTo>
                    <a:pt x="38" y="20"/>
                  </a:lnTo>
                  <a:lnTo>
                    <a:pt x="38" y="16"/>
                  </a:lnTo>
                  <a:lnTo>
                    <a:pt x="40" y="16"/>
                  </a:lnTo>
                  <a:lnTo>
                    <a:pt x="38" y="8"/>
                  </a:lnTo>
                  <a:lnTo>
                    <a:pt x="38" y="2"/>
                  </a:lnTo>
                  <a:lnTo>
                    <a:pt x="2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2" name="Freeform 76"/>
            <p:cNvSpPr/>
            <p:nvPr/>
          </p:nvSpPr>
          <p:spPr>
            <a:xfrm>
              <a:off x="672" y="2630"/>
              <a:ext cx="66" cy="50"/>
            </a:xfrm>
            <a:custGeom>
              <a:avLst/>
              <a:gdLst>
                <a:gd name="txL" fmla="*/ 0 w 66"/>
                <a:gd name="txT" fmla="*/ 0 h 50"/>
                <a:gd name="txR" fmla="*/ 66 w 66"/>
                <a:gd name="txB" fmla="*/ 50 h 50"/>
              </a:gdLst>
              <a:ahLst/>
              <a:cxnLst>
                <a:cxn ang="0">
                  <a:pos x="2" y="30"/>
                </a:cxn>
                <a:cxn ang="0">
                  <a:pos x="2" y="22"/>
                </a:cxn>
                <a:cxn ang="0">
                  <a:pos x="0" y="16"/>
                </a:cxn>
                <a:cxn ang="0">
                  <a:pos x="0" y="10"/>
                </a:cxn>
                <a:cxn ang="0">
                  <a:pos x="0" y="6"/>
                </a:cxn>
                <a:cxn ang="0">
                  <a:pos x="2" y="6"/>
                </a:cxn>
                <a:cxn ang="0">
                  <a:pos x="2" y="6"/>
                </a:cxn>
                <a:cxn ang="0">
                  <a:pos x="2" y="6"/>
                </a:cxn>
                <a:cxn ang="0">
                  <a:pos x="20" y="0"/>
                </a:cxn>
                <a:cxn ang="0">
                  <a:pos x="26" y="0"/>
                </a:cxn>
                <a:cxn ang="0">
                  <a:pos x="32" y="2"/>
                </a:cxn>
                <a:cxn ang="0">
                  <a:pos x="38" y="4"/>
                </a:cxn>
                <a:cxn ang="0">
                  <a:pos x="40" y="8"/>
                </a:cxn>
                <a:cxn ang="0">
                  <a:pos x="42" y="10"/>
                </a:cxn>
                <a:cxn ang="0">
                  <a:pos x="44" y="10"/>
                </a:cxn>
                <a:cxn ang="0">
                  <a:pos x="46" y="14"/>
                </a:cxn>
                <a:cxn ang="0">
                  <a:pos x="48" y="18"/>
                </a:cxn>
                <a:cxn ang="0">
                  <a:pos x="50" y="20"/>
                </a:cxn>
                <a:cxn ang="0">
                  <a:pos x="50" y="20"/>
                </a:cxn>
                <a:cxn ang="0">
                  <a:pos x="50" y="20"/>
                </a:cxn>
                <a:cxn ang="0">
                  <a:pos x="56" y="22"/>
                </a:cxn>
                <a:cxn ang="0">
                  <a:pos x="60" y="24"/>
                </a:cxn>
                <a:cxn ang="0">
                  <a:pos x="62" y="26"/>
                </a:cxn>
                <a:cxn ang="0">
                  <a:pos x="64" y="26"/>
                </a:cxn>
                <a:cxn ang="0">
                  <a:pos x="64" y="26"/>
                </a:cxn>
                <a:cxn ang="0">
                  <a:pos x="64" y="30"/>
                </a:cxn>
                <a:cxn ang="0">
                  <a:pos x="64" y="32"/>
                </a:cxn>
                <a:cxn ang="0">
                  <a:pos x="64" y="36"/>
                </a:cxn>
                <a:cxn ang="0">
                  <a:pos x="66" y="42"/>
                </a:cxn>
                <a:cxn ang="0">
                  <a:pos x="66" y="44"/>
                </a:cxn>
                <a:cxn ang="0">
                  <a:pos x="66" y="44"/>
                </a:cxn>
                <a:cxn ang="0">
                  <a:pos x="58" y="44"/>
                </a:cxn>
                <a:cxn ang="0">
                  <a:pos x="50" y="44"/>
                </a:cxn>
                <a:cxn ang="0">
                  <a:pos x="44" y="44"/>
                </a:cxn>
                <a:cxn ang="0">
                  <a:pos x="40" y="44"/>
                </a:cxn>
                <a:cxn ang="0">
                  <a:pos x="38" y="42"/>
                </a:cxn>
                <a:cxn ang="0">
                  <a:pos x="34" y="42"/>
                </a:cxn>
                <a:cxn ang="0">
                  <a:pos x="30" y="44"/>
                </a:cxn>
                <a:cxn ang="0">
                  <a:pos x="26" y="44"/>
                </a:cxn>
                <a:cxn ang="0">
                  <a:pos x="22" y="46"/>
                </a:cxn>
                <a:cxn ang="0">
                  <a:pos x="18" y="48"/>
                </a:cxn>
                <a:cxn ang="0">
                  <a:pos x="16" y="48"/>
                </a:cxn>
                <a:cxn ang="0">
                  <a:pos x="14" y="50"/>
                </a:cxn>
                <a:cxn ang="0">
                  <a:pos x="12" y="46"/>
                </a:cxn>
                <a:cxn ang="0">
                  <a:pos x="10" y="44"/>
                </a:cxn>
                <a:cxn ang="0">
                  <a:pos x="8" y="42"/>
                </a:cxn>
                <a:cxn ang="0">
                  <a:pos x="6" y="40"/>
                </a:cxn>
                <a:cxn ang="0">
                  <a:pos x="4" y="36"/>
                </a:cxn>
                <a:cxn ang="0">
                  <a:pos x="2" y="30"/>
                </a:cxn>
              </a:cxnLst>
              <a:rect l="txL" t="txT" r="txR" b="txB"/>
              <a:pathLst>
                <a:path w="66" h="50">
                  <a:moveTo>
                    <a:pt x="2" y="30"/>
                  </a:moveTo>
                  <a:lnTo>
                    <a:pt x="2" y="22"/>
                  </a:lnTo>
                  <a:lnTo>
                    <a:pt x="0" y="16"/>
                  </a:lnTo>
                  <a:lnTo>
                    <a:pt x="0" y="10"/>
                  </a:lnTo>
                  <a:lnTo>
                    <a:pt x="0" y="6"/>
                  </a:lnTo>
                  <a:lnTo>
                    <a:pt x="2" y="6"/>
                  </a:lnTo>
                  <a:lnTo>
                    <a:pt x="2" y="6"/>
                  </a:lnTo>
                  <a:lnTo>
                    <a:pt x="2" y="6"/>
                  </a:lnTo>
                  <a:lnTo>
                    <a:pt x="20" y="0"/>
                  </a:lnTo>
                  <a:lnTo>
                    <a:pt x="26" y="0"/>
                  </a:lnTo>
                  <a:lnTo>
                    <a:pt x="32" y="2"/>
                  </a:lnTo>
                  <a:lnTo>
                    <a:pt x="38" y="4"/>
                  </a:lnTo>
                  <a:lnTo>
                    <a:pt x="40" y="8"/>
                  </a:lnTo>
                  <a:lnTo>
                    <a:pt x="42" y="10"/>
                  </a:lnTo>
                  <a:lnTo>
                    <a:pt x="44" y="10"/>
                  </a:lnTo>
                  <a:lnTo>
                    <a:pt x="46" y="14"/>
                  </a:lnTo>
                  <a:lnTo>
                    <a:pt x="48" y="18"/>
                  </a:lnTo>
                  <a:lnTo>
                    <a:pt x="50" y="20"/>
                  </a:lnTo>
                  <a:lnTo>
                    <a:pt x="50" y="20"/>
                  </a:lnTo>
                  <a:lnTo>
                    <a:pt x="50" y="20"/>
                  </a:lnTo>
                  <a:lnTo>
                    <a:pt x="56" y="22"/>
                  </a:lnTo>
                  <a:lnTo>
                    <a:pt x="60" y="24"/>
                  </a:lnTo>
                  <a:lnTo>
                    <a:pt x="62" y="26"/>
                  </a:lnTo>
                  <a:lnTo>
                    <a:pt x="64" y="26"/>
                  </a:lnTo>
                  <a:lnTo>
                    <a:pt x="64" y="26"/>
                  </a:lnTo>
                  <a:lnTo>
                    <a:pt x="64" y="30"/>
                  </a:lnTo>
                  <a:lnTo>
                    <a:pt x="64" y="32"/>
                  </a:lnTo>
                  <a:lnTo>
                    <a:pt x="64" y="36"/>
                  </a:lnTo>
                  <a:lnTo>
                    <a:pt x="66" y="42"/>
                  </a:lnTo>
                  <a:lnTo>
                    <a:pt x="66" y="44"/>
                  </a:lnTo>
                  <a:lnTo>
                    <a:pt x="66" y="44"/>
                  </a:lnTo>
                  <a:lnTo>
                    <a:pt x="58" y="44"/>
                  </a:lnTo>
                  <a:lnTo>
                    <a:pt x="50" y="44"/>
                  </a:lnTo>
                  <a:lnTo>
                    <a:pt x="44" y="44"/>
                  </a:lnTo>
                  <a:lnTo>
                    <a:pt x="40" y="44"/>
                  </a:lnTo>
                  <a:lnTo>
                    <a:pt x="38" y="42"/>
                  </a:lnTo>
                  <a:lnTo>
                    <a:pt x="34" y="42"/>
                  </a:lnTo>
                  <a:lnTo>
                    <a:pt x="30" y="44"/>
                  </a:lnTo>
                  <a:lnTo>
                    <a:pt x="26" y="44"/>
                  </a:lnTo>
                  <a:lnTo>
                    <a:pt x="22" y="46"/>
                  </a:lnTo>
                  <a:lnTo>
                    <a:pt x="18" y="48"/>
                  </a:lnTo>
                  <a:lnTo>
                    <a:pt x="16" y="48"/>
                  </a:lnTo>
                  <a:lnTo>
                    <a:pt x="14" y="50"/>
                  </a:lnTo>
                  <a:lnTo>
                    <a:pt x="12" y="46"/>
                  </a:lnTo>
                  <a:lnTo>
                    <a:pt x="10" y="44"/>
                  </a:lnTo>
                  <a:lnTo>
                    <a:pt x="8" y="42"/>
                  </a:lnTo>
                  <a:lnTo>
                    <a:pt x="6" y="40"/>
                  </a:lnTo>
                  <a:lnTo>
                    <a:pt x="4" y="36"/>
                  </a:lnTo>
                  <a:lnTo>
                    <a:pt x="2" y="3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3" name="Freeform 77"/>
            <p:cNvSpPr/>
            <p:nvPr/>
          </p:nvSpPr>
          <p:spPr>
            <a:xfrm>
              <a:off x="676" y="2650"/>
              <a:ext cx="42" cy="10"/>
            </a:xfrm>
            <a:custGeom>
              <a:avLst/>
              <a:gdLst>
                <a:gd name="txL" fmla="*/ 0 w 42"/>
                <a:gd name="txT" fmla="*/ 0 h 10"/>
                <a:gd name="txR" fmla="*/ 42 w 42"/>
                <a:gd name="txB" fmla="*/ 10 h 10"/>
              </a:gdLst>
              <a:ahLst/>
              <a:cxnLst>
                <a:cxn ang="0">
                  <a:pos x="0" y="0"/>
                </a:cxn>
                <a:cxn ang="0">
                  <a:pos x="0" y="8"/>
                </a:cxn>
                <a:cxn ang="0">
                  <a:pos x="2" y="8"/>
                </a:cxn>
                <a:cxn ang="0">
                  <a:pos x="6" y="6"/>
                </a:cxn>
                <a:cxn ang="0">
                  <a:pos x="10" y="6"/>
                </a:cxn>
                <a:cxn ang="0">
                  <a:pos x="16" y="8"/>
                </a:cxn>
                <a:cxn ang="0">
                  <a:pos x="22" y="10"/>
                </a:cxn>
                <a:cxn ang="0">
                  <a:pos x="28" y="10"/>
                </a:cxn>
                <a:cxn ang="0">
                  <a:pos x="30" y="8"/>
                </a:cxn>
                <a:cxn ang="0">
                  <a:pos x="32" y="8"/>
                </a:cxn>
                <a:cxn ang="0">
                  <a:pos x="34" y="6"/>
                </a:cxn>
                <a:cxn ang="0">
                  <a:pos x="36" y="6"/>
                </a:cxn>
                <a:cxn ang="0">
                  <a:pos x="38" y="6"/>
                </a:cxn>
                <a:cxn ang="0">
                  <a:pos x="38" y="6"/>
                </a:cxn>
                <a:cxn ang="0">
                  <a:pos x="40" y="6"/>
                </a:cxn>
                <a:cxn ang="0">
                  <a:pos x="42" y="6"/>
                </a:cxn>
                <a:cxn ang="0">
                  <a:pos x="42" y="4"/>
                </a:cxn>
                <a:cxn ang="0">
                  <a:pos x="40" y="4"/>
                </a:cxn>
                <a:cxn ang="0">
                  <a:pos x="36" y="2"/>
                </a:cxn>
                <a:cxn ang="0">
                  <a:pos x="32" y="0"/>
                </a:cxn>
                <a:cxn ang="0">
                  <a:pos x="28" y="0"/>
                </a:cxn>
                <a:cxn ang="0">
                  <a:pos x="24" y="2"/>
                </a:cxn>
                <a:cxn ang="0">
                  <a:pos x="22" y="2"/>
                </a:cxn>
                <a:cxn ang="0">
                  <a:pos x="18" y="2"/>
                </a:cxn>
                <a:cxn ang="0">
                  <a:pos x="16" y="2"/>
                </a:cxn>
                <a:cxn ang="0">
                  <a:pos x="12" y="2"/>
                </a:cxn>
                <a:cxn ang="0">
                  <a:pos x="10" y="0"/>
                </a:cxn>
                <a:cxn ang="0">
                  <a:pos x="8" y="0"/>
                </a:cxn>
                <a:cxn ang="0">
                  <a:pos x="6" y="0"/>
                </a:cxn>
                <a:cxn ang="0">
                  <a:pos x="2" y="0"/>
                </a:cxn>
                <a:cxn ang="0">
                  <a:pos x="0" y="0"/>
                </a:cxn>
                <a:cxn ang="0">
                  <a:pos x="0" y="0"/>
                </a:cxn>
              </a:cxnLst>
              <a:rect l="txL" t="txT" r="txR" b="txB"/>
              <a:pathLst>
                <a:path w="42" h="10">
                  <a:moveTo>
                    <a:pt x="0" y="0"/>
                  </a:moveTo>
                  <a:lnTo>
                    <a:pt x="0" y="8"/>
                  </a:lnTo>
                  <a:lnTo>
                    <a:pt x="2" y="8"/>
                  </a:lnTo>
                  <a:lnTo>
                    <a:pt x="6" y="6"/>
                  </a:lnTo>
                  <a:lnTo>
                    <a:pt x="10" y="6"/>
                  </a:lnTo>
                  <a:lnTo>
                    <a:pt x="16" y="8"/>
                  </a:lnTo>
                  <a:lnTo>
                    <a:pt x="22" y="10"/>
                  </a:lnTo>
                  <a:lnTo>
                    <a:pt x="28" y="10"/>
                  </a:lnTo>
                  <a:lnTo>
                    <a:pt x="30" y="8"/>
                  </a:lnTo>
                  <a:lnTo>
                    <a:pt x="32" y="8"/>
                  </a:lnTo>
                  <a:lnTo>
                    <a:pt x="34" y="6"/>
                  </a:lnTo>
                  <a:lnTo>
                    <a:pt x="36" y="6"/>
                  </a:lnTo>
                  <a:lnTo>
                    <a:pt x="38" y="6"/>
                  </a:lnTo>
                  <a:lnTo>
                    <a:pt x="38" y="6"/>
                  </a:lnTo>
                  <a:lnTo>
                    <a:pt x="40" y="6"/>
                  </a:lnTo>
                  <a:lnTo>
                    <a:pt x="42" y="6"/>
                  </a:lnTo>
                  <a:lnTo>
                    <a:pt x="42" y="4"/>
                  </a:lnTo>
                  <a:lnTo>
                    <a:pt x="40" y="4"/>
                  </a:lnTo>
                  <a:lnTo>
                    <a:pt x="36" y="2"/>
                  </a:lnTo>
                  <a:lnTo>
                    <a:pt x="32" y="0"/>
                  </a:lnTo>
                  <a:lnTo>
                    <a:pt x="28" y="0"/>
                  </a:lnTo>
                  <a:lnTo>
                    <a:pt x="24" y="2"/>
                  </a:lnTo>
                  <a:lnTo>
                    <a:pt x="22" y="2"/>
                  </a:lnTo>
                  <a:lnTo>
                    <a:pt x="18" y="2"/>
                  </a:lnTo>
                  <a:lnTo>
                    <a:pt x="16" y="2"/>
                  </a:lnTo>
                  <a:lnTo>
                    <a:pt x="12" y="2"/>
                  </a:lnTo>
                  <a:lnTo>
                    <a:pt x="10" y="0"/>
                  </a:lnTo>
                  <a:lnTo>
                    <a:pt x="8" y="0"/>
                  </a:lnTo>
                  <a:lnTo>
                    <a:pt x="6" y="0"/>
                  </a:lnTo>
                  <a:lnTo>
                    <a:pt x="2" y="0"/>
                  </a:lnTo>
                  <a:lnTo>
                    <a:pt x="0" y="0"/>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4" name="Freeform 78"/>
            <p:cNvSpPr/>
            <p:nvPr/>
          </p:nvSpPr>
          <p:spPr>
            <a:xfrm>
              <a:off x="752" y="2734"/>
              <a:ext cx="84" cy="56"/>
            </a:xfrm>
            <a:custGeom>
              <a:avLst/>
              <a:gdLst>
                <a:gd name="txL" fmla="*/ 0 w 84"/>
                <a:gd name="txT" fmla="*/ 0 h 56"/>
                <a:gd name="txR" fmla="*/ 84 w 84"/>
                <a:gd name="txB" fmla="*/ 56 h 56"/>
              </a:gdLst>
              <a:ahLst/>
              <a:cxnLst>
                <a:cxn ang="0">
                  <a:pos x="24" y="44"/>
                </a:cxn>
                <a:cxn ang="0">
                  <a:pos x="22" y="38"/>
                </a:cxn>
                <a:cxn ang="0">
                  <a:pos x="0" y="20"/>
                </a:cxn>
                <a:cxn ang="0">
                  <a:pos x="0" y="20"/>
                </a:cxn>
                <a:cxn ang="0">
                  <a:pos x="4" y="18"/>
                </a:cxn>
                <a:cxn ang="0">
                  <a:pos x="6" y="16"/>
                </a:cxn>
                <a:cxn ang="0">
                  <a:pos x="12" y="12"/>
                </a:cxn>
                <a:cxn ang="0">
                  <a:pos x="14" y="8"/>
                </a:cxn>
                <a:cxn ang="0">
                  <a:pos x="16" y="0"/>
                </a:cxn>
                <a:cxn ang="0">
                  <a:pos x="28" y="0"/>
                </a:cxn>
                <a:cxn ang="0">
                  <a:pos x="28" y="0"/>
                </a:cxn>
                <a:cxn ang="0">
                  <a:pos x="30" y="2"/>
                </a:cxn>
                <a:cxn ang="0">
                  <a:pos x="34" y="4"/>
                </a:cxn>
                <a:cxn ang="0">
                  <a:pos x="38" y="6"/>
                </a:cxn>
                <a:cxn ang="0">
                  <a:pos x="40" y="8"/>
                </a:cxn>
                <a:cxn ang="0">
                  <a:pos x="44" y="10"/>
                </a:cxn>
                <a:cxn ang="0">
                  <a:pos x="46" y="10"/>
                </a:cxn>
                <a:cxn ang="0">
                  <a:pos x="46" y="8"/>
                </a:cxn>
                <a:cxn ang="0">
                  <a:pos x="48" y="8"/>
                </a:cxn>
                <a:cxn ang="0">
                  <a:pos x="50" y="6"/>
                </a:cxn>
                <a:cxn ang="0">
                  <a:pos x="52" y="4"/>
                </a:cxn>
                <a:cxn ang="0">
                  <a:pos x="56" y="4"/>
                </a:cxn>
                <a:cxn ang="0">
                  <a:pos x="58" y="4"/>
                </a:cxn>
                <a:cxn ang="0">
                  <a:pos x="62" y="6"/>
                </a:cxn>
                <a:cxn ang="0">
                  <a:pos x="64" y="10"/>
                </a:cxn>
                <a:cxn ang="0">
                  <a:pos x="64" y="10"/>
                </a:cxn>
                <a:cxn ang="0">
                  <a:pos x="64" y="12"/>
                </a:cxn>
                <a:cxn ang="0">
                  <a:pos x="64" y="16"/>
                </a:cxn>
                <a:cxn ang="0">
                  <a:pos x="64" y="18"/>
                </a:cxn>
                <a:cxn ang="0">
                  <a:pos x="66" y="22"/>
                </a:cxn>
                <a:cxn ang="0">
                  <a:pos x="70" y="24"/>
                </a:cxn>
                <a:cxn ang="0">
                  <a:pos x="72" y="24"/>
                </a:cxn>
                <a:cxn ang="0">
                  <a:pos x="74" y="24"/>
                </a:cxn>
                <a:cxn ang="0">
                  <a:pos x="76" y="24"/>
                </a:cxn>
                <a:cxn ang="0">
                  <a:pos x="78" y="24"/>
                </a:cxn>
                <a:cxn ang="0">
                  <a:pos x="80" y="26"/>
                </a:cxn>
                <a:cxn ang="0">
                  <a:pos x="82" y="30"/>
                </a:cxn>
                <a:cxn ang="0">
                  <a:pos x="84" y="36"/>
                </a:cxn>
                <a:cxn ang="0">
                  <a:pos x="82" y="40"/>
                </a:cxn>
                <a:cxn ang="0">
                  <a:pos x="82" y="42"/>
                </a:cxn>
                <a:cxn ang="0">
                  <a:pos x="80" y="44"/>
                </a:cxn>
                <a:cxn ang="0">
                  <a:pos x="80" y="46"/>
                </a:cxn>
                <a:cxn ang="0">
                  <a:pos x="48" y="56"/>
                </a:cxn>
                <a:cxn ang="0">
                  <a:pos x="48" y="56"/>
                </a:cxn>
                <a:cxn ang="0">
                  <a:pos x="46" y="56"/>
                </a:cxn>
                <a:cxn ang="0">
                  <a:pos x="44" y="56"/>
                </a:cxn>
                <a:cxn ang="0">
                  <a:pos x="38" y="54"/>
                </a:cxn>
                <a:cxn ang="0">
                  <a:pos x="32" y="52"/>
                </a:cxn>
                <a:cxn ang="0">
                  <a:pos x="32" y="52"/>
                </a:cxn>
                <a:cxn ang="0">
                  <a:pos x="28" y="50"/>
                </a:cxn>
                <a:cxn ang="0">
                  <a:pos x="26" y="48"/>
                </a:cxn>
                <a:cxn ang="0">
                  <a:pos x="24" y="44"/>
                </a:cxn>
              </a:cxnLst>
              <a:rect l="txL" t="txT" r="txR" b="txB"/>
              <a:pathLst>
                <a:path w="84" h="56">
                  <a:moveTo>
                    <a:pt x="24" y="44"/>
                  </a:moveTo>
                  <a:lnTo>
                    <a:pt x="22" y="38"/>
                  </a:lnTo>
                  <a:lnTo>
                    <a:pt x="0" y="20"/>
                  </a:lnTo>
                  <a:lnTo>
                    <a:pt x="0" y="20"/>
                  </a:lnTo>
                  <a:lnTo>
                    <a:pt x="4" y="18"/>
                  </a:lnTo>
                  <a:lnTo>
                    <a:pt x="6" y="16"/>
                  </a:lnTo>
                  <a:lnTo>
                    <a:pt x="12" y="12"/>
                  </a:lnTo>
                  <a:lnTo>
                    <a:pt x="14" y="8"/>
                  </a:lnTo>
                  <a:lnTo>
                    <a:pt x="16" y="0"/>
                  </a:lnTo>
                  <a:lnTo>
                    <a:pt x="28" y="0"/>
                  </a:lnTo>
                  <a:lnTo>
                    <a:pt x="28" y="0"/>
                  </a:lnTo>
                  <a:lnTo>
                    <a:pt x="30" y="2"/>
                  </a:lnTo>
                  <a:lnTo>
                    <a:pt x="34" y="4"/>
                  </a:lnTo>
                  <a:lnTo>
                    <a:pt x="38" y="6"/>
                  </a:lnTo>
                  <a:lnTo>
                    <a:pt x="40" y="8"/>
                  </a:lnTo>
                  <a:lnTo>
                    <a:pt x="44" y="10"/>
                  </a:lnTo>
                  <a:lnTo>
                    <a:pt x="46" y="10"/>
                  </a:lnTo>
                  <a:lnTo>
                    <a:pt x="46" y="8"/>
                  </a:lnTo>
                  <a:lnTo>
                    <a:pt x="48" y="8"/>
                  </a:lnTo>
                  <a:lnTo>
                    <a:pt x="50" y="6"/>
                  </a:lnTo>
                  <a:lnTo>
                    <a:pt x="52" y="4"/>
                  </a:lnTo>
                  <a:lnTo>
                    <a:pt x="56" y="4"/>
                  </a:lnTo>
                  <a:lnTo>
                    <a:pt x="58" y="4"/>
                  </a:lnTo>
                  <a:lnTo>
                    <a:pt x="62" y="6"/>
                  </a:lnTo>
                  <a:lnTo>
                    <a:pt x="64" y="10"/>
                  </a:lnTo>
                  <a:lnTo>
                    <a:pt x="64" y="10"/>
                  </a:lnTo>
                  <a:lnTo>
                    <a:pt x="64" y="12"/>
                  </a:lnTo>
                  <a:lnTo>
                    <a:pt x="64" y="16"/>
                  </a:lnTo>
                  <a:lnTo>
                    <a:pt x="64" y="18"/>
                  </a:lnTo>
                  <a:lnTo>
                    <a:pt x="66" y="22"/>
                  </a:lnTo>
                  <a:lnTo>
                    <a:pt x="70" y="24"/>
                  </a:lnTo>
                  <a:lnTo>
                    <a:pt x="72" y="24"/>
                  </a:lnTo>
                  <a:lnTo>
                    <a:pt x="74" y="24"/>
                  </a:lnTo>
                  <a:lnTo>
                    <a:pt x="76" y="24"/>
                  </a:lnTo>
                  <a:lnTo>
                    <a:pt x="78" y="24"/>
                  </a:lnTo>
                  <a:lnTo>
                    <a:pt x="80" y="26"/>
                  </a:lnTo>
                  <a:lnTo>
                    <a:pt x="82" y="30"/>
                  </a:lnTo>
                  <a:lnTo>
                    <a:pt x="84" y="36"/>
                  </a:lnTo>
                  <a:lnTo>
                    <a:pt x="82" y="40"/>
                  </a:lnTo>
                  <a:lnTo>
                    <a:pt x="82" y="42"/>
                  </a:lnTo>
                  <a:lnTo>
                    <a:pt x="80" y="44"/>
                  </a:lnTo>
                  <a:lnTo>
                    <a:pt x="80" y="46"/>
                  </a:lnTo>
                  <a:lnTo>
                    <a:pt x="48" y="56"/>
                  </a:lnTo>
                  <a:lnTo>
                    <a:pt x="48" y="56"/>
                  </a:lnTo>
                  <a:lnTo>
                    <a:pt x="46" y="56"/>
                  </a:lnTo>
                  <a:lnTo>
                    <a:pt x="44" y="56"/>
                  </a:lnTo>
                  <a:lnTo>
                    <a:pt x="38" y="54"/>
                  </a:lnTo>
                  <a:lnTo>
                    <a:pt x="32" y="52"/>
                  </a:lnTo>
                  <a:lnTo>
                    <a:pt x="32" y="52"/>
                  </a:lnTo>
                  <a:lnTo>
                    <a:pt x="28" y="50"/>
                  </a:lnTo>
                  <a:lnTo>
                    <a:pt x="26" y="48"/>
                  </a:lnTo>
                  <a:lnTo>
                    <a:pt x="24" y="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5" name="Freeform 79"/>
            <p:cNvSpPr/>
            <p:nvPr/>
          </p:nvSpPr>
          <p:spPr>
            <a:xfrm>
              <a:off x="734" y="2710"/>
              <a:ext cx="36" cy="44"/>
            </a:xfrm>
            <a:custGeom>
              <a:avLst/>
              <a:gdLst>
                <a:gd name="txL" fmla="*/ 0 w 36"/>
                <a:gd name="txT" fmla="*/ 0 h 44"/>
                <a:gd name="txR" fmla="*/ 36 w 36"/>
                <a:gd name="txB" fmla="*/ 44 h 44"/>
              </a:gdLst>
              <a:ahLst/>
              <a:cxnLst>
                <a:cxn ang="0">
                  <a:pos x="0" y="18"/>
                </a:cxn>
                <a:cxn ang="0">
                  <a:pos x="0" y="16"/>
                </a:cxn>
                <a:cxn ang="0">
                  <a:pos x="0" y="14"/>
                </a:cxn>
                <a:cxn ang="0">
                  <a:pos x="0" y="12"/>
                </a:cxn>
                <a:cxn ang="0">
                  <a:pos x="2" y="8"/>
                </a:cxn>
                <a:cxn ang="0">
                  <a:pos x="4" y="6"/>
                </a:cxn>
                <a:cxn ang="0">
                  <a:pos x="8" y="2"/>
                </a:cxn>
                <a:cxn ang="0">
                  <a:pos x="14" y="0"/>
                </a:cxn>
                <a:cxn ang="0">
                  <a:pos x="18" y="0"/>
                </a:cxn>
                <a:cxn ang="0">
                  <a:pos x="20" y="0"/>
                </a:cxn>
                <a:cxn ang="0">
                  <a:pos x="24" y="0"/>
                </a:cxn>
                <a:cxn ang="0">
                  <a:pos x="26" y="2"/>
                </a:cxn>
                <a:cxn ang="0">
                  <a:pos x="28" y="2"/>
                </a:cxn>
                <a:cxn ang="0">
                  <a:pos x="30" y="4"/>
                </a:cxn>
                <a:cxn ang="0">
                  <a:pos x="32" y="4"/>
                </a:cxn>
                <a:cxn ang="0">
                  <a:pos x="34" y="8"/>
                </a:cxn>
                <a:cxn ang="0">
                  <a:pos x="36" y="12"/>
                </a:cxn>
                <a:cxn ang="0">
                  <a:pos x="36" y="20"/>
                </a:cxn>
                <a:cxn ang="0">
                  <a:pos x="34" y="28"/>
                </a:cxn>
                <a:cxn ang="0">
                  <a:pos x="30" y="34"/>
                </a:cxn>
                <a:cxn ang="0">
                  <a:pos x="30" y="34"/>
                </a:cxn>
                <a:cxn ang="0">
                  <a:pos x="28" y="38"/>
                </a:cxn>
                <a:cxn ang="0">
                  <a:pos x="24" y="40"/>
                </a:cxn>
                <a:cxn ang="0">
                  <a:pos x="20" y="44"/>
                </a:cxn>
                <a:cxn ang="0">
                  <a:pos x="18" y="44"/>
                </a:cxn>
                <a:cxn ang="0">
                  <a:pos x="16" y="44"/>
                </a:cxn>
                <a:cxn ang="0">
                  <a:pos x="14" y="42"/>
                </a:cxn>
                <a:cxn ang="0">
                  <a:pos x="10" y="40"/>
                </a:cxn>
                <a:cxn ang="0">
                  <a:pos x="8" y="38"/>
                </a:cxn>
                <a:cxn ang="0">
                  <a:pos x="0" y="18"/>
                </a:cxn>
              </a:cxnLst>
              <a:rect l="txL" t="txT" r="txR" b="txB"/>
              <a:pathLst>
                <a:path w="36" h="44">
                  <a:moveTo>
                    <a:pt x="0" y="18"/>
                  </a:moveTo>
                  <a:lnTo>
                    <a:pt x="0" y="16"/>
                  </a:lnTo>
                  <a:lnTo>
                    <a:pt x="0" y="14"/>
                  </a:lnTo>
                  <a:lnTo>
                    <a:pt x="0" y="12"/>
                  </a:lnTo>
                  <a:lnTo>
                    <a:pt x="2" y="8"/>
                  </a:lnTo>
                  <a:lnTo>
                    <a:pt x="4" y="6"/>
                  </a:lnTo>
                  <a:lnTo>
                    <a:pt x="8" y="2"/>
                  </a:lnTo>
                  <a:lnTo>
                    <a:pt x="14" y="0"/>
                  </a:lnTo>
                  <a:lnTo>
                    <a:pt x="18" y="0"/>
                  </a:lnTo>
                  <a:lnTo>
                    <a:pt x="20" y="0"/>
                  </a:lnTo>
                  <a:lnTo>
                    <a:pt x="24" y="0"/>
                  </a:lnTo>
                  <a:lnTo>
                    <a:pt x="26" y="2"/>
                  </a:lnTo>
                  <a:lnTo>
                    <a:pt x="28" y="2"/>
                  </a:lnTo>
                  <a:lnTo>
                    <a:pt x="30" y="4"/>
                  </a:lnTo>
                  <a:lnTo>
                    <a:pt x="32" y="4"/>
                  </a:lnTo>
                  <a:lnTo>
                    <a:pt x="34" y="8"/>
                  </a:lnTo>
                  <a:lnTo>
                    <a:pt x="36" y="12"/>
                  </a:lnTo>
                  <a:lnTo>
                    <a:pt x="36" y="20"/>
                  </a:lnTo>
                  <a:lnTo>
                    <a:pt x="34" y="28"/>
                  </a:lnTo>
                  <a:lnTo>
                    <a:pt x="30" y="34"/>
                  </a:lnTo>
                  <a:lnTo>
                    <a:pt x="30" y="34"/>
                  </a:lnTo>
                  <a:lnTo>
                    <a:pt x="28" y="38"/>
                  </a:lnTo>
                  <a:lnTo>
                    <a:pt x="24" y="40"/>
                  </a:lnTo>
                  <a:lnTo>
                    <a:pt x="20" y="44"/>
                  </a:lnTo>
                  <a:lnTo>
                    <a:pt x="18" y="44"/>
                  </a:lnTo>
                  <a:lnTo>
                    <a:pt x="16" y="44"/>
                  </a:lnTo>
                  <a:lnTo>
                    <a:pt x="14" y="42"/>
                  </a:lnTo>
                  <a:lnTo>
                    <a:pt x="10" y="40"/>
                  </a:lnTo>
                  <a:lnTo>
                    <a:pt x="8" y="38"/>
                  </a:lnTo>
                  <a:lnTo>
                    <a:pt x="0"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6" name="Freeform 80"/>
            <p:cNvSpPr/>
            <p:nvPr/>
          </p:nvSpPr>
          <p:spPr>
            <a:xfrm>
              <a:off x="702" y="2674"/>
              <a:ext cx="100" cy="70"/>
            </a:xfrm>
            <a:custGeom>
              <a:avLst/>
              <a:gdLst>
                <a:gd name="txL" fmla="*/ 0 w 100"/>
                <a:gd name="txT" fmla="*/ 0 h 70"/>
                <a:gd name="txR" fmla="*/ 100 w 100"/>
                <a:gd name="txB" fmla="*/ 70 h 70"/>
              </a:gdLst>
              <a:ahLst/>
              <a:cxnLst>
                <a:cxn ang="0">
                  <a:pos x="0" y="26"/>
                </a:cxn>
                <a:cxn ang="0">
                  <a:pos x="18" y="20"/>
                </a:cxn>
                <a:cxn ang="0">
                  <a:pos x="22" y="16"/>
                </a:cxn>
                <a:cxn ang="0">
                  <a:pos x="24" y="8"/>
                </a:cxn>
                <a:cxn ang="0">
                  <a:pos x="22" y="0"/>
                </a:cxn>
                <a:cxn ang="0">
                  <a:pos x="24" y="0"/>
                </a:cxn>
                <a:cxn ang="0">
                  <a:pos x="30" y="0"/>
                </a:cxn>
                <a:cxn ang="0">
                  <a:pos x="36" y="2"/>
                </a:cxn>
                <a:cxn ang="0">
                  <a:pos x="38" y="4"/>
                </a:cxn>
                <a:cxn ang="0">
                  <a:pos x="40" y="6"/>
                </a:cxn>
                <a:cxn ang="0">
                  <a:pos x="44" y="6"/>
                </a:cxn>
                <a:cxn ang="0">
                  <a:pos x="52" y="10"/>
                </a:cxn>
                <a:cxn ang="0">
                  <a:pos x="62" y="10"/>
                </a:cxn>
                <a:cxn ang="0">
                  <a:pos x="64" y="8"/>
                </a:cxn>
                <a:cxn ang="0">
                  <a:pos x="64" y="6"/>
                </a:cxn>
                <a:cxn ang="0">
                  <a:pos x="66" y="4"/>
                </a:cxn>
                <a:cxn ang="0">
                  <a:pos x="70" y="2"/>
                </a:cxn>
                <a:cxn ang="0">
                  <a:pos x="76" y="4"/>
                </a:cxn>
                <a:cxn ang="0">
                  <a:pos x="78" y="8"/>
                </a:cxn>
                <a:cxn ang="0">
                  <a:pos x="80" y="14"/>
                </a:cxn>
                <a:cxn ang="0">
                  <a:pos x="84" y="22"/>
                </a:cxn>
                <a:cxn ang="0">
                  <a:pos x="88" y="28"/>
                </a:cxn>
                <a:cxn ang="0">
                  <a:pos x="90" y="36"/>
                </a:cxn>
                <a:cxn ang="0">
                  <a:pos x="96" y="50"/>
                </a:cxn>
                <a:cxn ang="0">
                  <a:pos x="100" y="64"/>
                </a:cxn>
                <a:cxn ang="0">
                  <a:pos x="96" y="70"/>
                </a:cxn>
                <a:cxn ang="0">
                  <a:pos x="88" y="66"/>
                </a:cxn>
                <a:cxn ang="0">
                  <a:pos x="78" y="60"/>
                </a:cxn>
                <a:cxn ang="0">
                  <a:pos x="78" y="60"/>
                </a:cxn>
                <a:cxn ang="0">
                  <a:pos x="72" y="60"/>
                </a:cxn>
                <a:cxn ang="0">
                  <a:pos x="68" y="60"/>
                </a:cxn>
                <a:cxn ang="0">
                  <a:pos x="68" y="54"/>
                </a:cxn>
                <a:cxn ang="0">
                  <a:pos x="68" y="46"/>
                </a:cxn>
                <a:cxn ang="0">
                  <a:pos x="62" y="40"/>
                </a:cxn>
                <a:cxn ang="0">
                  <a:pos x="50" y="36"/>
                </a:cxn>
                <a:cxn ang="0">
                  <a:pos x="48" y="36"/>
                </a:cxn>
                <a:cxn ang="0">
                  <a:pos x="40" y="40"/>
                </a:cxn>
                <a:cxn ang="0">
                  <a:pos x="32" y="46"/>
                </a:cxn>
                <a:cxn ang="0">
                  <a:pos x="18" y="40"/>
                </a:cxn>
              </a:cxnLst>
              <a:rect l="txL" t="txT" r="txR" b="txB"/>
              <a:pathLst>
                <a:path w="100" h="70">
                  <a:moveTo>
                    <a:pt x="18" y="40"/>
                  </a:moveTo>
                  <a:lnTo>
                    <a:pt x="0" y="26"/>
                  </a:lnTo>
                  <a:lnTo>
                    <a:pt x="18" y="20"/>
                  </a:lnTo>
                  <a:lnTo>
                    <a:pt x="18" y="20"/>
                  </a:lnTo>
                  <a:lnTo>
                    <a:pt x="20" y="18"/>
                  </a:lnTo>
                  <a:lnTo>
                    <a:pt x="22" y="16"/>
                  </a:lnTo>
                  <a:lnTo>
                    <a:pt x="24" y="12"/>
                  </a:lnTo>
                  <a:lnTo>
                    <a:pt x="24" y="8"/>
                  </a:lnTo>
                  <a:lnTo>
                    <a:pt x="22" y="4"/>
                  </a:lnTo>
                  <a:lnTo>
                    <a:pt x="22" y="0"/>
                  </a:lnTo>
                  <a:lnTo>
                    <a:pt x="22" y="0"/>
                  </a:lnTo>
                  <a:lnTo>
                    <a:pt x="24" y="0"/>
                  </a:lnTo>
                  <a:lnTo>
                    <a:pt x="26" y="0"/>
                  </a:lnTo>
                  <a:lnTo>
                    <a:pt x="30" y="0"/>
                  </a:lnTo>
                  <a:lnTo>
                    <a:pt x="34" y="0"/>
                  </a:lnTo>
                  <a:lnTo>
                    <a:pt x="36" y="2"/>
                  </a:lnTo>
                  <a:lnTo>
                    <a:pt x="36" y="2"/>
                  </a:lnTo>
                  <a:lnTo>
                    <a:pt x="38" y="4"/>
                  </a:lnTo>
                  <a:lnTo>
                    <a:pt x="38" y="6"/>
                  </a:lnTo>
                  <a:lnTo>
                    <a:pt x="40" y="6"/>
                  </a:lnTo>
                  <a:lnTo>
                    <a:pt x="44" y="6"/>
                  </a:lnTo>
                  <a:lnTo>
                    <a:pt x="44" y="6"/>
                  </a:lnTo>
                  <a:lnTo>
                    <a:pt x="46" y="8"/>
                  </a:lnTo>
                  <a:lnTo>
                    <a:pt x="52" y="10"/>
                  </a:lnTo>
                  <a:lnTo>
                    <a:pt x="58" y="10"/>
                  </a:lnTo>
                  <a:lnTo>
                    <a:pt x="62" y="10"/>
                  </a:lnTo>
                  <a:lnTo>
                    <a:pt x="64" y="8"/>
                  </a:lnTo>
                  <a:lnTo>
                    <a:pt x="64" y="8"/>
                  </a:lnTo>
                  <a:lnTo>
                    <a:pt x="66" y="6"/>
                  </a:lnTo>
                  <a:lnTo>
                    <a:pt x="64" y="6"/>
                  </a:lnTo>
                  <a:lnTo>
                    <a:pt x="64" y="4"/>
                  </a:lnTo>
                  <a:lnTo>
                    <a:pt x="66" y="4"/>
                  </a:lnTo>
                  <a:lnTo>
                    <a:pt x="66" y="4"/>
                  </a:lnTo>
                  <a:lnTo>
                    <a:pt x="70" y="2"/>
                  </a:lnTo>
                  <a:lnTo>
                    <a:pt x="72" y="2"/>
                  </a:lnTo>
                  <a:lnTo>
                    <a:pt x="76" y="4"/>
                  </a:lnTo>
                  <a:lnTo>
                    <a:pt x="78" y="6"/>
                  </a:lnTo>
                  <a:lnTo>
                    <a:pt x="78" y="8"/>
                  </a:lnTo>
                  <a:lnTo>
                    <a:pt x="78" y="10"/>
                  </a:lnTo>
                  <a:lnTo>
                    <a:pt x="80" y="14"/>
                  </a:lnTo>
                  <a:lnTo>
                    <a:pt x="82" y="18"/>
                  </a:lnTo>
                  <a:lnTo>
                    <a:pt x="84" y="22"/>
                  </a:lnTo>
                  <a:lnTo>
                    <a:pt x="88" y="26"/>
                  </a:lnTo>
                  <a:lnTo>
                    <a:pt x="88" y="28"/>
                  </a:lnTo>
                  <a:lnTo>
                    <a:pt x="88" y="30"/>
                  </a:lnTo>
                  <a:lnTo>
                    <a:pt x="90" y="36"/>
                  </a:lnTo>
                  <a:lnTo>
                    <a:pt x="92" y="40"/>
                  </a:lnTo>
                  <a:lnTo>
                    <a:pt x="96" y="50"/>
                  </a:lnTo>
                  <a:lnTo>
                    <a:pt x="98" y="58"/>
                  </a:lnTo>
                  <a:lnTo>
                    <a:pt x="100" y="64"/>
                  </a:lnTo>
                  <a:lnTo>
                    <a:pt x="98" y="68"/>
                  </a:lnTo>
                  <a:lnTo>
                    <a:pt x="96" y="70"/>
                  </a:lnTo>
                  <a:lnTo>
                    <a:pt x="92" y="70"/>
                  </a:lnTo>
                  <a:lnTo>
                    <a:pt x="88" y="66"/>
                  </a:lnTo>
                  <a:lnTo>
                    <a:pt x="82" y="64"/>
                  </a:lnTo>
                  <a:lnTo>
                    <a:pt x="78" y="60"/>
                  </a:lnTo>
                  <a:lnTo>
                    <a:pt x="78" y="60"/>
                  </a:lnTo>
                  <a:lnTo>
                    <a:pt x="78" y="60"/>
                  </a:lnTo>
                  <a:lnTo>
                    <a:pt x="76" y="60"/>
                  </a:lnTo>
                  <a:lnTo>
                    <a:pt x="72" y="60"/>
                  </a:lnTo>
                  <a:lnTo>
                    <a:pt x="66" y="60"/>
                  </a:lnTo>
                  <a:lnTo>
                    <a:pt x="68" y="60"/>
                  </a:lnTo>
                  <a:lnTo>
                    <a:pt x="68" y="56"/>
                  </a:lnTo>
                  <a:lnTo>
                    <a:pt x="68" y="54"/>
                  </a:lnTo>
                  <a:lnTo>
                    <a:pt x="68" y="50"/>
                  </a:lnTo>
                  <a:lnTo>
                    <a:pt x="68" y="46"/>
                  </a:lnTo>
                  <a:lnTo>
                    <a:pt x="66" y="42"/>
                  </a:lnTo>
                  <a:lnTo>
                    <a:pt x="62" y="40"/>
                  </a:lnTo>
                  <a:lnTo>
                    <a:pt x="58" y="38"/>
                  </a:lnTo>
                  <a:lnTo>
                    <a:pt x="50" y="36"/>
                  </a:lnTo>
                  <a:lnTo>
                    <a:pt x="50" y="36"/>
                  </a:lnTo>
                  <a:lnTo>
                    <a:pt x="48" y="36"/>
                  </a:lnTo>
                  <a:lnTo>
                    <a:pt x="44" y="38"/>
                  </a:lnTo>
                  <a:lnTo>
                    <a:pt x="40" y="40"/>
                  </a:lnTo>
                  <a:lnTo>
                    <a:pt x="36" y="42"/>
                  </a:lnTo>
                  <a:lnTo>
                    <a:pt x="32" y="46"/>
                  </a:lnTo>
                  <a:lnTo>
                    <a:pt x="32" y="52"/>
                  </a:lnTo>
                  <a:lnTo>
                    <a:pt x="18"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7" name="Freeform 81"/>
            <p:cNvSpPr/>
            <p:nvPr/>
          </p:nvSpPr>
          <p:spPr>
            <a:xfrm>
              <a:off x="790" y="2694"/>
              <a:ext cx="84" cy="88"/>
            </a:xfrm>
            <a:custGeom>
              <a:avLst/>
              <a:gdLst>
                <a:gd name="txL" fmla="*/ 0 w 84"/>
                <a:gd name="txT" fmla="*/ 0 h 88"/>
                <a:gd name="txR" fmla="*/ 84 w 84"/>
                <a:gd name="txB" fmla="*/ 88 h 88"/>
              </a:gdLst>
              <a:ahLst/>
              <a:cxnLst>
                <a:cxn ang="0">
                  <a:pos x="42" y="84"/>
                </a:cxn>
                <a:cxn ang="0">
                  <a:pos x="44" y="78"/>
                </a:cxn>
                <a:cxn ang="0">
                  <a:pos x="44" y="68"/>
                </a:cxn>
                <a:cxn ang="0">
                  <a:pos x="42" y="66"/>
                </a:cxn>
                <a:cxn ang="0">
                  <a:pos x="36" y="64"/>
                </a:cxn>
                <a:cxn ang="0">
                  <a:pos x="32" y="64"/>
                </a:cxn>
                <a:cxn ang="0">
                  <a:pos x="28" y="62"/>
                </a:cxn>
                <a:cxn ang="0">
                  <a:pos x="26" y="54"/>
                </a:cxn>
                <a:cxn ang="0">
                  <a:pos x="26" y="48"/>
                </a:cxn>
                <a:cxn ang="0">
                  <a:pos x="24" y="46"/>
                </a:cxn>
                <a:cxn ang="0">
                  <a:pos x="18" y="42"/>
                </a:cxn>
                <a:cxn ang="0">
                  <a:pos x="10" y="48"/>
                </a:cxn>
                <a:cxn ang="0">
                  <a:pos x="10" y="44"/>
                </a:cxn>
                <a:cxn ang="0">
                  <a:pos x="10" y="36"/>
                </a:cxn>
                <a:cxn ang="0">
                  <a:pos x="8" y="32"/>
                </a:cxn>
                <a:cxn ang="0">
                  <a:pos x="4" y="24"/>
                </a:cxn>
                <a:cxn ang="0">
                  <a:pos x="2" y="14"/>
                </a:cxn>
                <a:cxn ang="0">
                  <a:pos x="0" y="6"/>
                </a:cxn>
                <a:cxn ang="0">
                  <a:pos x="6" y="8"/>
                </a:cxn>
                <a:cxn ang="0">
                  <a:pos x="16" y="6"/>
                </a:cxn>
                <a:cxn ang="0">
                  <a:pos x="22" y="4"/>
                </a:cxn>
                <a:cxn ang="0">
                  <a:pos x="24" y="0"/>
                </a:cxn>
                <a:cxn ang="0">
                  <a:pos x="30" y="2"/>
                </a:cxn>
                <a:cxn ang="0">
                  <a:pos x="32" y="4"/>
                </a:cxn>
                <a:cxn ang="0">
                  <a:pos x="36" y="4"/>
                </a:cxn>
                <a:cxn ang="0">
                  <a:pos x="38" y="2"/>
                </a:cxn>
                <a:cxn ang="0">
                  <a:pos x="42" y="0"/>
                </a:cxn>
                <a:cxn ang="0">
                  <a:pos x="50" y="0"/>
                </a:cxn>
                <a:cxn ang="0">
                  <a:pos x="58" y="2"/>
                </a:cxn>
                <a:cxn ang="0">
                  <a:pos x="64" y="0"/>
                </a:cxn>
                <a:cxn ang="0">
                  <a:pos x="72" y="0"/>
                </a:cxn>
                <a:cxn ang="0">
                  <a:pos x="76" y="4"/>
                </a:cxn>
                <a:cxn ang="0">
                  <a:pos x="78" y="12"/>
                </a:cxn>
                <a:cxn ang="0">
                  <a:pos x="82" y="32"/>
                </a:cxn>
                <a:cxn ang="0">
                  <a:pos x="80" y="46"/>
                </a:cxn>
                <a:cxn ang="0">
                  <a:pos x="76" y="68"/>
                </a:cxn>
                <a:cxn ang="0">
                  <a:pos x="84" y="88"/>
                </a:cxn>
                <a:cxn ang="0">
                  <a:pos x="42" y="86"/>
                </a:cxn>
              </a:cxnLst>
              <a:rect l="txL" t="txT" r="txR" b="txB"/>
              <a:pathLst>
                <a:path w="84" h="88">
                  <a:moveTo>
                    <a:pt x="42" y="86"/>
                  </a:moveTo>
                  <a:lnTo>
                    <a:pt x="42" y="84"/>
                  </a:lnTo>
                  <a:lnTo>
                    <a:pt x="44" y="82"/>
                  </a:lnTo>
                  <a:lnTo>
                    <a:pt x="44" y="78"/>
                  </a:lnTo>
                  <a:lnTo>
                    <a:pt x="46" y="74"/>
                  </a:lnTo>
                  <a:lnTo>
                    <a:pt x="44" y="68"/>
                  </a:lnTo>
                  <a:lnTo>
                    <a:pt x="44" y="68"/>
                  </a:lnTo>
                  <a:lnTo>
                    <a:pt x="42" y="66"/>
                  </a:lnTo>
                  <a:lnTo>
                    <a:pt x="40" y="64"/>
                  </a:lnTo>
                  <a:lnTo>
                    <a:pt x="36" y="64"/>
                  </a:lnTo>
                  <a:lnTo>
                    <a:pt x="32" y="64"/>
                  </a:lnTo>
                  <a:lnTo>
                    <a:pt x="32" y="64"/>
                  </a:lnTo>
                  <a:lnTo>
                    <a:pt x="30" y="64"/>
                  </a:lnTo>
                  <a:lnTo>
                    <a:pt x="28" y="62"/>
                  </a:lnTo>
                  <a:lnTo>
                    <a:pt x="26" y="58"/>
                  </a:lnTo>
                  <a:lnTo>
                    <a:pt x="26" y="54"/>
                  </a:lnTo>
                  <a:lnTo>
                    <a:pt x="26" y="50"/>
                  </a:lnTo>
                  <a:lnTo>
                    <a:pt x="26" y="48"/>
                  </a:lnTo>
                  <a:lnTo>
                    <a:pt x="24" y="46"/>
                  </a:lnTo>
                  <a:lnTo>
                    <a:pt x="24" y="46"/>
                  </a:lnTo>
                  <a:lnTo>
                    <a:pt x="22" y="44"/>
                  </a:lnTo>
                  <a:lnTo>
                    <a:pt x="18" y="42"/>
                  </a:lnTo>
                  <a:lnTo>
                    <a:pt x="14" y="44"/>
                  </a:lnTo>
                  <a:lnTo>
                    <a:pt x="10" y="48"/>
                  </a:lnTo>
                  <a:lnTo>
                    <a:pt x="10" y="46"/>
                  </a:lnTo>
                  <a:lnTo>
                    <a:pt x="10" y="44"/>
                  </a:lnTo>
                  <a:lnTo>
                    <a:pt x="10" y="40"/>
                  </a:lnTo>
                  <a:lnTo>
                    <a:pt x="10" y="36"/>
                  </a:lnTo>
                  <a:lnTo>
                    <a:pt x="10" y="36"/>
                  </a:lnTo>
                  <a:lnTo>
                    <a:pt x="8" y="32"/>
                  </a:lnTo>
                  <a:lnTo>
                    <a:pt x="6" y="28"/>
                  </a:lnTo>
                  <a:lnTo>
                    <a:pt x="4" y="24"/>
                  </a:lnTo>
                  <a:lnTo>
                    <a:pt x="2" y="20"/>
                  </a:lnTo>
                  <a:lnTo>
                    <a:pt x="2" y="14"/>
                  </a:lnTo>
                  <a:lnTo>
                    <a:pt x="0" y="10"/>
                  </a:lnTo>
                  <a:lnTo>
                    <a:pt x="0" y="6"/>
                  </a:lnTo>
                  <a:lnTo>
                    <a:pt x="2" y="6"/>
                  </a:lnTo>
                  <a:lnTo>
                    <a:pt x="6" y="8"/>
                  </a:lnTo>
                  <a:lnTo>
                    <a:pt x="10" y="8"/>
                  </a:lnTo>
                  <a:lnTo>
                    <a:pt x="16" y="6"/>
                  </a:lnTo>
                  <a:lnTo>
                    <a:pt x="20" y="4"/>
                  </a:lnTo>
                  <a:lnTo>
                    <a:pt x="22" y="4"/>
                  </a:lnTo>
                  <a:lnTo>
                    <a:pt x="22" y="2"/>
                  </a:lnTo>
                  <a:lnTo>
                    <a:pt x="24" y="0"/>
                  </a:lnTo>
                  <a:lnTo>
                    <a:pt x="28" y="0"/>
                  </a:lnTo>
                  <a:lnTo>
                    <a:pt x="30" y="2"/>
                  </a:lnTo>
                  <a:lnTo>
                    <a:pt x="30" y="4"/>
                  </a:lnTo>
                  <a:lnTo>
                    <a:pt x="32" y="4"/>
                  </a:lnTo>
                  <a:lnTo>
                    <a:pt x="34" y="6"/>
                  </a:lnTo>
                  <a:lnTo>
                    <a:pt x="36" y="4"/>
                  </a:lnTo>
                  <a:lnTo>
                    <a:pt x="38" y="2"/>
                  </a:lnTo>
                  <a:lnTo>
                    <a:pt x="38" y="2"/>
                  </a:lnTo>
                  <a:lnTo>
                    <a:pt x="40" y="2"/>
                  </a:lnTo>
                  <a:lnTo>
                    <a:pt x="42" y="0"/>
                  </a:lnTo>
                  <a:lnTo>
                    <a:pt x="46" y="0"/>
                  </a:lnTo>
                  <a:lnTo>
                    <a:pt x="50" y="0"/>
                  </a:lnTo>
                  <a:lnTo>
                    <a:pt x="56" y="2"/>
                  </a:lnTo>
                  <a:lnTo>
                    <a:pt x="58" y="2"/>
                  </a:lnTo>
                  <a:lnTo>
                    <a:pt x="62" y="2"/>
                  </a:lnTo>
                  <a:lnTo>
                    <a:pt x="64" y="0"/>
                  </a:lnTo>
                  <a:lnTo>
                    <a:pt x="68" y="0"/>
                  </a:lnTo>
                  <a:lnTo>
                    <a:pt x="72" y="0"/>
                  </a:lnTo>
                  <a:lnTo>
                    <a:pt x="74" y="2"/>
                  </a:lnTo>
                  <a:lnTo>
                    <a:pt x="76" y="4"/>
                  </a:lnTo>
                  <a:lnTo>
                    <a:pt x="76" y="8"/>
                  </a:lnTo>
                  <a:lnTo>
                    <a:pt x="78" y="12"/>
                  </a:lnTo>
                  <a:lnTo>
                    <a:pt x="80" y="20"/>
                  </a:lnTo>
                  <a:lnTo>
                    <a:pt x="82" y="32"/>
                  </a:lnTo>
                  <a:lnTo>
                    <a:pt x="80" y="42"/>
                  </a:lnTo>
                  <a:lnTo>
                    <a:pt x="80" y="46"/>
                  </a:lnTo>
                  <a:lnTo>
                    <a:pt x="78" y="56"/>
                  </a:lnTo>
                  <a:lnTo>
                    <a:pt x="76" y="68"/>
                  </a:lnTo>
                  <a:lnTo>
                    <a:pt x="78" y="76"/>
                  </a:lnTo>
                  <a:lnTo>
                    <a:pt x="84" y="88"/>
                  </a:lnTo>
                  <a:lnTo>
                    <a:pt x="66" y="82"/>
                  </a:lnTo>
                  <a:lnTo>
                    <a:pt x="42" y="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8" name="Freeform 82"/>
            <p:cNvSpPr/>
            <p:nvPr/>
          </p:nvSpPr>
          <p:spPr>
            <a:xfrm>
              <a:off x="828" y="2658"/>
              <a:ext cx="74" cy="38"/>
            </a:xfrm>
            <a:custGeom>
              <a:avLst/>
              <a:gdLst>
                <a:gd name="txL" fmla="*/ 0 w 74"/>
                <a:gd name="txT" fmla="*/ 0 h 38"/>
                <a:gd name="txR" fmla="*/ 74 w 74"/>
                <a:gd name="txB" fmla="*/ 38 h 38"/>
              </a:gdLst>
              <a:ahLst/>
              <a:cxnLst>
                <a:cxn ang="0">
                  <a:pos x="28" y="8"/>
                </a:cxn>
                <a:cxn ang="0">
                  <a:pos x="28" y="8"/>
                </a:cxn>
                <a:cxn ang="0">
                  <a:pos x="24" y="8"/>
                </a:cxn>
                <a:cxn ang="0">
                  <a:pos x="20" y="8"/>
                </a:cxn>
                <a:cxn ang="0">
                  <a:pos x="16" y="10"/>
                </a:cxn>
                <a:cxn ang="0">
                  <a:pos x="12" y="12"/>
                </a:cxn>
                <a:cxn ang="0">
                  <a:pos x="8" y="16"/>
                </a:cxn>
                <a:cxn ang="0">
                  <a:pos x="4" y="22"/>
                </a:cxn>
                <a:cxn ang="0">
                  <a:pos x="0" y="38"/>
                </a:cxn>
                <a:cxn ang="0">
                  <a:pos x="0" y="38"/>
                </a:cxn>
                <a:cxn ang="0">
                  <a:pos x="2" y="38"/>
                </a:cxn>
                <a:cxn ang="0">
                  <a:pos x="6" y="36"/>
                </a:cxn>
                <a:cxn ang="0">
                  <a:pos x="10" y="36"/>
                </a:cxn>
                <a:cxn ang="0">
                  <a:pos x="16" y="38"/>
                </a:cxn>
                <a:cxn ang="0">
                  <a:pos x="16" y="38"/>
                </a:cxn>
                <a:cxn ang="0">
                  <a:pos x="18" y="38"/>
                </a:cxn>
                <a:cxn ang="0">
                  <a:pos x="22" y="38"/>
                </a:cxn>
                <a:cxn ang="0">
                  <a:pos x="28" y="36"/>
                </a:cxn>
                <a:cxn ang="0">
                  <a:pos x="28" y="36"/>
                </a:cxn>
                <a:cxn ang="0">
                  <a:pos x="30" y="36"/>
                </a:cxn>
                <a:cxn ang="0">
                  <a:pos x="32" y="36"/>
                </a:cxn>
                <a:cxn ang="0">
                  <a:pos x="36" y="36"/>
                </a:cxn>
                <a:cxn ang="0">
                  <a:pos x="36" y="36"/>
                </a:cxn>
                <a:cxn ang="0">
                  <a:pos x="36" y="34"/>
                </a:cxn>
                <a:cxn ang="0">
                  <a:pos x="36" y="32"/>
                </a:cxn>
                <a:cxn ang="0">
                  <a:pos x="38" y="30"/>
                </a:cxn>
                <a:cxn ang="0">
                  <a:pos x="40" y="28"/>
                </a:cxn>
                <a:cxn ang="0">
                  <a:pos x="40" y="26"/>
                </a:cxn>
                <a:cxn ang="0">
                  <a:pos x="42" y="24"/>
                </a:cxn>
                <a:cxn ang="0">
                  <a:pos x="44" y="22"/>
                </a:cxn>
                <a:cxn ang="0">
                  <a:pos x="46" y="22"/>
                </a:cxn>
                <a:cxn ang="0">
                  <a:pos x="50" y="20"/>
                </a:cxn>
                <a:cxn ang="0">
                  <a:pos x="60" y="20"/>
                </a:cxn>
                <a:cxn ang="0">
                  <a:pos x="62" y="20"/>
                </a:cxn>
                <a:cxn ang="0">
                  <a:pos x="64" y="22"/>
                </a:cxn>
                <a:cxn ang="0">
                  <a:pos x="68" y="22"/>
                </a:cxn>
                <a:cxn ang="0">
                  <a:pos x="70" y="22"/>
                </a:cxn>
                <a:cxn ang="0">
                  <a:pos x="72" y="22"/>
                </a:cxn>
                <a:cxn ang="0">
                  <a:pos x="74" y="20"/>
                </a:cxn>
                <a:cxn ang="0">
                  <a:pos x="74" y="20"/>
                </a:cxn>
                <a:cxn ang="0">
                  <a:pos x="74" y="18"/>
                </a:cxn>
                <a:cxn ang="0">
                  <a:pos x="72" y="16"/>
                </a:cxn>
                <a:cxn ang="0">
                  <a:pos x="70" y="16"/>
                </a:cxn>
                <a:cxn ang="0">
                  <a:pos x="66" y="14"/>
                </a:cxn>
                <a:cxn ang="0">
                  <a:pos x="64" y="12"/>
                </a:cxn>
                <a:cxn ang="0">
                  <a:pos x="62" y="8"/>
                </a:cxn>
                <a:cxn ang="0">
                  <a:pos x="60" y="4"/>
                </a:cxn>
                <a:cxn ang="0">
                  <a:pos x="60" y="2"/>
                </a:cxn>
                <a:cxn ang="0">
                  <a:pos x="58" y="0"/>
                </a:cxn>
                <a:cxn ang="0">
                  <a:pos x="58" y="0"/>
                </a:cxn>
                <a:cxn ang="0">
                  <a:pos x="56" y="0"/>
                </a:cxn>
                <a:cxn ang="0">
                  <a:pos x="54" y="2"/>
                </a:cxn>
                <a:cxn ang="0">
                  <a:pos x="50" y="2"/>
                </a:cxn>
                <a:cxn ang="0">
                  <a:pos x="46" y="4"/>
                </a:cxn>
                <a:cxn ang="0">
                  <a:pos x="40" y="6"/>
                </a:cxn>
                <a:cxn ang="0">
                  <a:pos x="36" y="8"/>
                </a:cxn>
                <a:cxn ang="0">
                  <a:pos x="28" y="8"/>
                </a:cxn>
              </a:cxnLst>
              <a:rect l="txL" t="txT" r="txR" b="txB"/>
              <a:pathLst>
                <a:path w="74" h="38">
                  <a:moveTo>
                    <a:pt x="28" y="8"/>
                  </a:moveTo>
                  <a:lnTo>
                    <a:pt x="28" y="8"/>
                  </a:lnTo>
                  <a:lnTo>
                    <a:pt x="24" y="8"/>
                  </a:lnTo>
                  <a:lnTo>
                    <a:pt x="20" y="8"/>
                  </a:lnTo>
                  <a:lnTo>
                    <a:pt x="16" y="10"/>
                  </a:lnTo>
                  <a:lnTo>
                    <a:pt x="12" y="12"/>
                  </a:lnTo>
                  <a:lnTo>
                    <a:pt x="8" y="16"/>
                  </a:lnTo>
                  <a:lnTo>
                    <a:pt x="4" y="22"/>
                  </a:lnTo>
                  <a:lnTo>
                    <a:pt x="0" y="38"/>
                  </a:lnTo>
                  <a:lnTo>
                    <a:pt x="0" y="38"/>
                  </a:lnTo>
                  <a:lnTo>
                    <a:pt x="2" y="38"/>
                  </a:lnTo>
                  <a:lnTo>
                    <a:pt x="6" y="36"/>
                  </a:lnTo>
                  <a:lnTo>
                    <a:pt x="10" y="36"/>
                  </a:lnTo>
                  <a:lnTo>
                    <a:pt x="16" y="38"/>
                  </a:lnTo>
                  <a:lnTo>
                    <a:pt x="16" y="38"/>
                  </a:lnTo>
                  <a:lnTo>
                    <a:pt x="18" y="38"/>
                  </a:lnTo>
                  <a:lnTo>
                    <a:pt x="22" y="38"/>
                  </a:lnTo>
                  <a:lnTo>
                    <a:pt x="28" y="36"/>
                  </a:lnTo>
                  <a:lnTo>
                    <a:pt x="28" y="36"/>
                  </a:lnTo>
                  <a:lnTo>
                    <a:pt x="30" y="36"/>
                  </a:lnTo>
                  <a:lnTo>
                    <a:pt x="32" y="36"/>
                  </a:lnTo>
                  <a:lnTo>
                    <a:pt x="36" y="36"/>
                  </a:lnTo>
                  <a:lnTo>
                    <a:pt x="36" y="36"/>
                  </a:lnTo>
                  <a:lnTo>
                    <a:pt x="36" y="34"/>
                  </a:lnTo>
                  <a:lnTo>
                    <a:pt x="36" y="32"/>
                  </a:lnTo>
                  <a:lnTo>
                    <a:pt x="38" y="30"/>
                  </a:lnTo>
                  <a:lnTo>
                    <a:pt x="40" y="28"/>
                  </a:lnTo>
                  <a:lnTo>
                    <a:pt x="40" y="26"/>
                  </a:lnTo>
                  <a:lnTo>
                    <a:pt x="42" y="24"/>
                  </a:lnTo>
                  <a:lnTo>
                    <a:pt x="44" y="22"/>
                  </a:lnTo>
                  <a:lnTo>
                    <a:pt x="46" y="22"/>
                  </a:lnTo>
                  <a:lnTo>
                    <a:pt x="50" y="20"/>
                  </a:lnTo>
                  <a:lnTo>
                    <a:pt x="60" y="20"/>
                  </a:lnTo>
                  <a:lnTo>
                    <a:pt x="62" y="20"/>
                  </a:lnTo>
                  <a:lnTo>
                    <a:pt x="64" y="22"/>
                  </a:lnTo>
                  <a:lnTo>
                    <a:pt x="68" y="22"/>
                  </a:lnTo>
                  <a:lnTo>
                    <a:pt x="70" y="22"/>
                  </a:lnTo>
                  <a:lnTo>
                    <a:pt x="72" y="22"/>
                  </a:lnTo>
                  <a:lnTo>
                    <a:pt x="74" y="20"/>
                  </a:lnTo>
                  <a:lnTo>
                    <a:pt x="74" y="20"/>
                  </a:lnTo>
                  <a:lnTo>
                    <a:pt x="74" y="18"/>
                  </a:lnTo>
                  <a:lnTo>
                    <a:pt x="72" y="16"/>
                  </a:lnTo>
                  <a:lnTo>
                    <a:pt x="70" y="16"/>
                  </a:lnTo>
                  <a:lnTo>
                    <a:pt x="66" y="14"/>
                  </a:lnTo>
                  <a:lnTo>
                    <a:pt x="64" y="12"/>
                  </a:lnTo>
                  <a:lnTo>
                    <a:pt x="62" y="8"/>
                  </a:lnTo>
                  <a:lnTo>
                    <a:pt x="60" y="4"/>
                  </a:lnTo>
                  <a:lnTo>
                    <a:pt x="60" y="2"/>
                  </a:lnTo>
                  <a:lnTo>
                    <a:pt x="58" y="0"/>
                  </a:lnTo>
                  <a:lnTo>
                    <a:pt x="58" y="0"/>
                  </a:lnTo>
                  <a:lnTo>
                    <a:pt x="56" y="0"/>
                  </a:lnTo>
                  <a:lnTo>
                    <a:pt x="54" y="2"/>
                  </a:lnTo>
                  <a:lnTo>
                    <a:pt x="50" y="2"/>
                  </a:lnTo>
                  <a:lnTo>
                    <a:pt x="46" y="4"/>
                  </a:lnTo>
                  <a:lnTo>
                    <a:pt x="40" y="6"/>
                  </a:lnTo>
                  <a:lnTo>
                    <a:pt x="36" y="8"/>
                  </a:lnTo>
                  <a:lnTo>
                    <a:pt x="28"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899" name="Freeform 83"/>
            <p:cNvSpPr/>
            <p:nvPr/>
          </p:nvSpPr>
          <p:spPr>
            <a:xfrm>
              <a:off x="864" y="2678"/>
              <a:ext cx="32" cy="106"/>
            </a:xfrm>
            <a:custGeom>
              <a:avLst/>
              <a:gdLst>
                <a:gd name="txL" fmla="*/ 0 w 32"/>
                <a:gd name="txT" fmla="*/ 0 h 106"/>
                <a:gd name="txR" fmla="*/ 32 w 32"/>
                <a:gd name="txB" fmla="*/ 106 h 106"/>
              </a:gdLst>
              <a:ahLst/>
              <a:cxnLst>
                <a:cxn ang="0">
                  <a:pos x="14" y="0"/>
                </a:cxn>
                <a:cxn ang="0">
                  <a:pos x="14" y="0"/>
                </a:cxn>
                <a:cxn ang="0">
                  <a:pos x="12" y="0"/>
                </a:cxn>
                <a:cxn ang="0">
                  <a:pos x="8" y="2"/>
                </a:cxn>
                <a:cxn ang="0">
                  <a:pos x="6" y="4"/>
                </a:cxn>
                <a:cxn ang="0">
                  <a:pos x="4" y="6"/>
                </a:cxn>
                <a:cxn ang="0">
                  <a:pos x="4" y="8"/>
                </a:cxn>
                <a:cxn ang="0">
                  <a:pos x="4" y="10"/>
                </a:cxn>
                <a:cxn ang="0">
                  <a:pos x="2" y="12"/>
                </a:cxn>
                <a:cxn ang="0">
                  <a:pos x="0" y="12"/>
                </a:cxn>
                <a:cxn ang="0">
                  <a:pos x="0" y="14"/>
                </a:cxn>
                <a:cxn ang="0">
                  <a:pos x="2" y="18"/>
                </a:cxn>
                <a:cxn ang="0">
                  <a:pos x="2" y="24"/>
                </a:cxn>
                <a:cxn ang="0">
                  <a:pos x="4" y="28"/>
                </a:cxn>
                <a:cxn ang="0">
                  <a:pos x="6" y="32"/>
                </a:cxn>
                <a:cxn ang="0">
                  <a:pos x="6" y="36"/>
                </a:cxn>
                <a:cxn ang="0">
                  <a:pos x="6" y="40"/>
                </a:cxn>
                <a:cxn ang="0">
                  <a:pos x="6" y="44"/>
                </a:cxn>
                <a:cxn ang="0">
                  <a:pos x="8" y="50"/>
                </a:cxn>
                <a:cxn ang="0">
                  <a:pos x="6" y="58"/>
                </a:cxn>
                <a:cxn ang="0">
                  <a:pos x="6" y="58"/>
                </a:cxn>
                <a:cxn ang="0">
                  <a:pos x="6" y="62"/>
                </a:cxn>
                <a:cxn ang="0">
                  <a:pos x="4" y="68"/>
                </a:cxn>
                <a:cxn ang="0">
                  <a:pos x="4" y="74"/>
                </a:cxn>
                <a:cxn ang="0">
                  <a:pos x="2" y="80"/>
                </a:cxn>
                <a:cxn ang="0">
                  <a:pos x="2" y="88"/>
                </a:cxn>
                <a:cxn ang="0">
                  <a:pos x="10" y="104"/>
                </a:cxn>
                <a:cxn ang="0">
                  <a:pos x="28" y="106"/>
                </a:cxn>
                <a:cxn ang="0">
                  <a:pos x="28" y="102"/>
                </a:cxn>
                <a:cxn ang="0">
                  <a:pos x="30" y="88"/>
                </a:cxn>
                <a:cxn ang="0">
                  <a:pos x="32" y="74"/>
                </a:cxn>
                <a:cxn ang="0">
                  <a:pos x="32" y="62"/>
                </a:cxn>
                <a:cxn ang="0">
                  <a:pos x="32" y="50"/>
                </a:cxn>
                <a:cxn ang="0">
                  <a:pos x="30" y="40"/>
                </a:cxn>
                <a:cxn ang="0">
                  <a:pos x="30" y="36"/>
                </a:cxn>
                <a:cxn ang="0">
                  <a:pos x="24" y="8"/>
                </a:cxn>
                <a:cxn ang="0">
                  <a:pos x="20" y="2"/>
                </a:cxn>
                <a:cxn ang="0">
                  <a:pos x="14" y="0"/>
                </a:cxn>
              </a:cxnLst>
              <a:rect l="txL" t="txT" r="txR" b="txB"/>
              <a:pathLst>
                <a:path w="32" h="106">
                  <a:moveTo>
                    <a:pt x="14" y="0"/>
                  </a:moveTo>
                  <a:lnTo>
                    <a:pt x="14" y="0"/>
                  </a:lnTo>
                  <a:lnTo>
                    <a:pt x="12" y="0"/>
                  </a:lnTo>
                  <a:lnTo>
                    <a:pt x="8" y="2"/>
                  </a:lnTo>
                  <a:lnTo>
                    <a:pt x="6" y="4"/>
                  </a:lnTo>
                  <a:lnTo>
                    <a:pt x="4" y="6"/>
                  </a:lnTo>
                  <a:lnTo>
                    <a:pt x="4" y="8"/>
                  </a:lnTo>
                  <a:lnTo>
                    <a:pt x="4" y="10"/>
                  </a:lnTo>
                  <a:lnTo>
                    <a:pt x="2" y="12"/>
                  </a:lnTo>
                  <a:lnTo>
                    <a:pt x="0" y="12"/>
                  </a:lnTo>
                  <a:lnTo>
                    <a:pt x="0" y="14"/>
                  </a:lnTo>
                  <a:lnTo>
                    <a:pt x="2" y="18"/>
                  </a:lnTo>
                  <a:lnTo>
                    <a:pt x="2" y="24"/>
                  </a:lnTo>
                  <a:lnTo>
                    <a:pt x="4" y="28"/>
                  </a:lnTo>
                  <a:lnTo>
                    <a:pt x="6" y="32"/>
                  </a:lnTo>
                  <a:lnTo>
                    <a:pt x="6" y="36"/>
                  </a:lnTo>
                  <a:lnTo>
                    <a:pt x="6" y="40"/>
                  </a:lnTo>
                  <a:lnTo>
                    <a:pt x="6" y="44"/>
                  </a:lnTo>
                  <a:lnTo>
                    <a:pt x="8" y="50"/>
                  </a:lnTo>
                  <a:lnTo>
                    <a:pt x="6" y="58"/>
                  </a:lnTo>
                  <a:lnTo>
                    <a:pt x="6" y="58"/>
                  </a:lnTo>
                  <a:lnTo>
                    <a:pt x="6" y="62"/>
                  </a:lnTo>
                  <a:lnTo>
                    <a:pt x="4" y="68"/>
                  </a:lnTo>
                  <a:lnTo>
                    <a:pt x="4" y="74"/>
                  </a:lnTo>
                  <a:lnTo>
                    <a:pt x="2" y="80"/>
                  </a:lnTo>
                  <a:lnTo>
                    <a:pt x="2" y="88"/>
                  </a:lnTo>
                  <a:lnTo>
                    <a:pt x="10" y="104"/>
                  </a:lnTo>
                  <a:lnTo>
                    <a:pt x="28" y="106"/>
                  </a:lnTo>
                  <a:lnTo>
                    <a:pt x="28" y="102"/>
                  </a:lnTo>
                  <a:lnTo>
                    <a:pt x="30" y="88"/>
                  </a:lnTo>
                  <a:lnTo>
                    <a:pt x="32" y="74"/>
                  </a:lnTo>
                  <a:lnTo>
                    <a:pt x="32" y="62"/>
                  </a:lnTo>
                  <a:lnTo>
                    <a:pt x="32" y="50"/>
                  </a:lnTo>
                  <a:lnTo>
                    <a:pt x="30" y="40"/>
                  </a:lnTo>
                  <a:lnTo>
                    <a:pt x="30" y="36"/>
                  </a:lnTo>
                  <a:lnTo>
                    <a:pt x="24" y="8"/>
                  </a:lnTo>
                  <a:lnTo>
                    <a:pt x="20" y="2"/>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0" name="Freeform 84"/>
            <p:cNvSpPr/>
            <p:nvPr/>
          </p:nvSpPr>
          <p:spPr>
            <a:xfrm>
              <a:off x="884" y="2678"/>
              <a:ext cx="26" cy="106"/>
            </a:xfrm>
            <a:custGeom>
              <a:avLst/>
              <a:gdLst>
                <a:gd name="txL" fmla="*/ 0 w 26"/>
                <a:gd name="txT" fmla="*/ 0 h 106"/>
                <a:gd name="txR" fmla="*/ 26 w 26"/>
                <a:gd name="txB" fmla="*/ 106 h 106"/>
              </a:gdLst>
              <a:ahLst/>
              <a:cxnLst>
                <a:cxn ang="0">
                  <a:pos x="0" y="2"/>
                </a:cxn>
                <a:cxn ang="0">
                  <a:pos x="0" y="2"/>
                </a:cxn>
                <a:cxn ang="0">
                  <a:pos x="4" y="0"/>
                </a:cxn>
                <a:cxn ang="0">
                  <a:pos x="8" y="2"/>
                </a:cxn>
                <a:cxn ang="0">
                  <a:pos x="14" y="2"/>
                </a:cxn>
                <a:cxn ang="0">
                  <a:pos x="14" y="4"/>
                </a:cxn>
                <a:cxn ang="0">
                  <a:pos x="14" y="6"/>
                </a:cxn>
                <a:cxn ang="0">
                  <a:pos x="14" y="8"/>
                </a:cxn>
                <a:cxn ang="0">
                  <a:pos x="14" y="10"/>
                </a:cxn>
                <a:cxn ang="0">
                  <a:pos x="16" y="12"/>
                </a:cxn>
                <a:cxn ang="0">
                  <a:pos x="18" y="14"/>
                </a:cxn>
                <a:cxn ang="0">
                  <a:pos x="18" y="14"/>
                </a:cxn>
                <a:cxn ang="0">
                  <a:pos x="20" y="18"/>
                </a:cxn>
                <a:cxn ang="0">
                  <a:pos x="24" y="22"/>
                </a:cxn>
                <a:cxn ang="0">
                  <a:pos x="24" y="28"/>
                </a:cxn>
                <a:cxn ang="0">
                  <a:pos x="26" y="36"/>
                </a:cxn>
                <a:cxn ang="0">
                  <a:pos x="26" y="42"/>
                </a:cxn>
                <a:cxn ang="0">
                  <a:pos x="26" y="56"/>
                </a:cxn>
                <a:cxn ang="0">
                  <a:pos x="26" y="74"/>
                </a:cxn>
                <a:cxn ang="0">
                  <a:pos x="26" y="90"/>
                </a:cxn>
                <a:cxn ang="0">
                  <a:pos x="26" y="96"/>
                </a:cxn>
                <a:cxn ang="0">
                  <a:pos x="24" y="96"/>
                </a:cxn>
                <a:cxn ang="0">
                  <a:pos x="20" y="98"/>
                </a:cxn>
                <a:cxn ang="0">
                  <a:pos x="18" y="100"/>
                </a:cxn>
                <a:cxn ang="0">
                  <a:pos x="14" y="102"/>
                </a:cxn>
                <a:cxn ang="0">
                  <a:pos x="8" y="106"/>
                </a:cxn>
                <a:cxn ang="0">
                  <a:pos x="8" y="102"/>
                </a:cxn>
                <a:cxn ang="0">
                  <a:pos x="10" y="88"/>
                </a:cxn>
                <a:cxn ang="0">
                  <a:pos x="12" y="74"/>
                </a:cxn>
                <a:cxn ang="0">
                  <a:pos x="12" y="60"/>
                </a:cxn>
                <a:cxn ang="0">
                  <a:pos x="10" y="48"/>
                </a:cxn>
                <a:cxn ang="0">
                  <a:pos x="10" y="40"/>
                </a:cxn>
                <a:cxn ang="0">
                  <a:pos x="10" y="34"/>
                </a:cxn>
                <a:cxn ang="0">
                  <a:pos x="8" y="28"/>
                </a:cxn>
                <a:cxn ang="0">
                  <a:pos x="6" y="10"/>
                </a:cxn>
                <a:cxn ang="0">
                  <a:pos x="4" y="10"/>
                </a:cxn>
                <a:cxn ang="0">
                  <a:pos x="4" y="8"/>
                </a:cxn>
                <a:cxn ang="0">
                  <a:pos x="2" y="4"/>
                </a:cxn>
                <a:cxn ang="0">
                  <a:pos x="2" y="2"/>
                </a:cxn>
                <a:cxn ang="0">
                  <a:pos x="0" y="2"/>
                </a:cxn>
              </a:cxnLst>
              <a:rect l="txL" t="txT" r="txR" b="txB"/>
              <a:pathLst>
                <a:path w="26" h="106">
                  <a:moveTo>
                    <a:pt x="0" y="2"/>
                  </a:moveTo>
                  <a:lnTo>
                    <a:pt x="0" y="2"/>
                  </a:lnTo>
                  <a:lnTo>
                    <a:pt x="4" y="0"/>
                  </a:lnTo>
                  <a:lnTo>
                    <a:pt x="8" y="2"/>
                  </a:lnTo>
                  <a:lnTo>
                    <a:pt x="14" y="2"/>
                  </a:lnTo>
                  <a:lnTo>
                    <a:pt x="14" y="4"/>
                  </a:lnTo>
                  <a:lnTo>
                    <a:pt x="14" y="6"/>
                  </a:lnTo>
                  <a:lnTo>
                    <a:pt x="14" y="8"/>
                  </a:lnTo>
                  <a:lnTo>
                    <a:pt x="14" y="10"/>
                  </a:lnTo>
                  <a:lnTo>
                    <a:pt x="16" y="12"/>
                  </a:lnTo>
                  <a:lnTo>
                    <a:pt x="18" y="14"/>
                  </a:lnTo>
                  <a:lnTo>
                    <a:pt x="18" y="14"/>
                  </a:lnTo>
                  <a:lnTo>
                    <a:pt x="20" y="18"/>
                  </a:lnTo>
                  <a:lnTo>
                    <a:pt x="24" y="22"/>
                  </a:lnTo>
                  <a:lnTo>
                    <a:pt x="24" y="28"/>
                  </a:lnTo>
                  <a:lnTo>
                    <a:pt x="26" y="36"/>
                  </a:lnTo>
                  <a:lnTo>
                    <a:pt x="26" y="42"/>
                  </a:lnTo>
                  <a:lnTo>
                    <a:pt x="26" y="56"/>
                  </a:lnTo>
                  <a:lnTo>
                    <a:pt x="26" y="74"/>
                  </a:lnTo>
                  <a:lnTo>
                    <a:pt x="26" y="90"/>
                  </a:lnTo>
                  <a:lnTo>
                    <a:pt x="26" y="96"/>
                  </a:lnTo>
                  <a:lnTo>
                    <a:pt x="24" y="96"/>
                  </a:lnTo>
                  <a:lnTo>
                    <a:pt x="20" y="98"/>
                  </a:lnTo>
                  <a:lnTo>
                    <a:pt x="18" y="100"/>
                  </a:lnTo>
                  <a:lnTo>
                    <a:pt x="14" y="102"/>
                  </a:lnTo>
                  <a:lnTo>
                    <a:pt x="8" y="106"/>
                  </a:lnTo>
                  <a:lnTo>
                    <a:pt x="8" y="102"/>
                  </a:lnTo>
                  <a:lnTo>
                    <a:pt x="10" y="88"/>
                  </a:lnTo>
                  <a:lnTo>
                    <a:pt x="12" y="74"/>
                  </a:lnTo>
                  <a:lnTo>
                    <a:pt x="12" y="60"/>
                  </a:lnTo>
                  <a:lnTo>
                    <a:pt x="10" y="48"/>
                  </a:lnTo>
                  <a:lnTo>
                    <a:pt x="10" y="40"/>
                  </a:lnTo>
                  <a:lnTo>
                    <a:pt x="10" y="34"/>
                  </a:lnTo>
                  <a:lnTo>
                    <a:pt x="8" y="28"/>
                  </a:lnTo>
                  <a:lnTo>
                    <a:pt x="6" y="10"/>
                  </a:lnTo>
                  <a:lnTo>
                    <a:pt x="4" y="10"/>
                  </a:lnTo>
                  <a:lnTo>
                    <a:pt x="4" y="8"/>
                  </a:lnTo>
                  <a:lnTo>
                    <a:pt x="2" y="4"/>
                  </a:lnTo>
                  <a:lnTo>
                    <a:pt x="2" y="2"/>
                  </a:lnTo>
                  <a:lnTo>
                    <a:pt x="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1" name="Freeform 85"/>
            <p:cNvSpPr/>
            <p:nvPr/>
          </p:nvSpPr>
          <p:spPr>
            <a:xfrm>
              <a:off x="896" y="2672"/>
              <a:ext cx="42" cy="102"/>
            </a:xfrm>
            <a:custGeom>
              <a:avLst/>
              <a:gdLst>
                <a:gd name="txL" fmla="*/ 0 w 42"/>
                <a:gd name="txT" fmla="*/ 0 h 102"/>
                <a:gd name="txR" fmla="*/ 42 w 42"/>
                <a:gd name="txB" fmla="*/ 102 h 102"/>
              </a:gdLst>
              <a:ahLst/>
              <a:cxnLst>
                <a:cxn ang="0">
                  <a:pos x="14" y="102"/>
                </a:cxn>
                <a:cxn ang="0">
                  <a:pos x="14" y="96"/>
                </a:cxn>
                <a:cxn ang="0">
                  <a:pos x="14" y="82"/>
                </a:cxn>
                <a:cxn ang="0">
                  <a:pos x="14" y="64"/>
                </a:cxn>
                <a:cxn ang="0">
                  <a:pos x="14" y="46"/>
                </a:cxn>
                <a:cxn ang="0">
                  <a:pos x="14" y="36"/>
                </a:cxn>
                <a:cxn ang="0">
                  <a:pos x="12" y="30"/>
                </a:cxn>
                <a:cxn ang="0">
                  <a:pos x="8" y="24"/>
                </a:cxn>
                <a:cxn ang="0">
                  <a:pos x="6" y="20"/>
                </a:cxn>
                <a:cxn ang="0">
                  <a:pos x="2" y="18"/>
                </a:cxn>
                <a:cxn ang="0">
                  <a:pos x="0" y="12"/>
                </a:cxn>
                <a:cxn ang="0">
                  <a:pos x="2" y="8"/>
                </a:cxn>
                <a:cxn ang="0">
                  <a:pos x="14" y="8"/>
                </a:cxn>
                <a:cxn ang="0">
                  <a:pos x="16" y="0"/>
                </a:cxn>
                <a:cxn ang="0">
                  <a:pos x="28" y="10"/>
                </a:cxn>
                <a:cxn ang="0">
                  <a:pos x="30" y="12"/>
                </a:cxn>
                <a:cxn ang="0">
                  <a:pos x="34" y="16"/>
                </a:cxn>
                <a:cxn ang="0">
                  <a:pos x="40" y="22"/>
                </a:cxn>
                <a:cxn ang="0">
                  <a:pos x="42" y="34"/>
                </a:cxn>
                <a:cxn ang="0">
                  <a:pos x="38" y="48"/>
                </a:cxn>
                <a:cxn ang="0">
                  <a:pos x="38" y="52"/>
                </a:cxn>
                <a:cxn ang="0">
                  <a:pos x="36" y="64"/>
                </a:cxn>
                <a:cxn ang="0">
                  <a:pos x="36" y="82"/>
                </a:cxn>
                <a:cxn ang="0">
                  <a:pos x="34" y="98"/>
                </a:cxn>
                <a:cxn ang="0">
                  <a:pos x="14" y="102"/>
                </a:cxn>
              </a:cxnLst>
              <a:rect l="txL" t="txT" r="txR" b="txB"/>
              <a:pathLst>
                <a:path w="42" h="102">
                  <a:moveTo>
                    <a:pt x="14" y="102"/>
                  </a:moveTo>
                  <a:lnTo>
                    <a:pt x="14" y="96"/>
                  </a:lnTo>
                  <a:lnTo>
                    <a:pt x="14" y="82"/>
                  </a:lnTo>
                  <a:lnTo>
                    <a:pt x="14" y="64"/>
                  </a:lnTo>
                  <a:lnTo>
                    <a:pt x="14" y="46"/>
                  </a:lnTo>
                  <a:lnTo>
                    <a:pt x="14" y="36"/>
                  </a:lnTo>
                  <a:lnTo>
                    <a:pt x="12" y="30"/>
                  </a:lnTo>
                  <a:lnTo>
                    <a:pt x="8" y="24"/>
                  </a:lnTo>
                  <a:lnTo>
                    <a:pt x="6" y="20"/>
                  </a:lnTo>
                  <a:lnTo>
                    <a:pt x="2" y="18"/>
                  </a:lnTo>
                  <a:lnTo>
                    <a:pt x="0" y="12"/>
                  </a:lnTo>
                  <a:lnTo>
                    <a:pt x="2" y="8"/>
                  </a:lnTo>
                  <a:lnTo>
                    <a:pt x="14" y="8"/>
                  </a:lnTo>
                  <a:lnTo>
                    <a:pt x="16" y="0"/>
                  </a:lnTo>
                  <a:lnTo>
                    <a:pt x="28" y="10"/>
                  </a:lnTo>
                  <a:lnTo>
                    <a:pt x="30" y="12"/>
                  </a:lnTo>
                  <a:lnTo>
                    <a:pt x="34" y="16"/>
                  </a:lnTo>
                  <a:lnTo>
                    <a:pt x="40" y="22"/>
                  </a:lnTo>
                  <a:lnTo>
                    <a:pt x="42" y="34"/>
                  </a:lnTo>
                  <a:lnTo>
                    <a:pt x="38" y="48"/>
                  </a:lnTo>
                  <a:lnTo>
                    <a:pt x="38" y="52"/>
                  </a:lnTo>
                  <a:lnTo>
                    <a:pt x="36" y="64"/>
                  </a:lnTo>
                  <a:lnTo>
                    <a:pt x="36" y="82"/>
                  </a:lnTo>
                  <a:lnTo>
                    <a:pt x="34" y="98"/>
                  </a:lnTo>
                  <a:lnTo>
                    <a:pt x="14" y="10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2" name="Freeform 86"/>
            <p:cNvSpPr/>
            <p:nvPr/>
          </p:nvSpPr>
          <p:spPr>
            <a:xfrm>
              <a:off x="738" y="2348"/>
              <a:ext cx="158" cy="126"/>
            </a:xfrm>
            <a:custGeom>
              <a:avLst/>
              <a:gdLst>
                <a:gd name="txL" fmla="*/ 0 w 158"/>
                <a:gd name="txT" fmla="*/ 0 h 126"/>
                <a:gd name="txR" fmla="*/ 158 w 158"/>
                <a:gd name="txB" fmla="*/ 126 h 126"/>
              </a:gdLst>
              <a:ahLst/>
              <a:cxnLst>
                <a:cxn ang="0">
                  <a:pos x="0" y="120"/>
                </a:cxn>
                <a:cxn ang="0">
                  <a:pos x="2" y="118"/>
                </a:cxn>
                <a:cxn ang="0">
                  <a:pos x="2" y="116"/>
                </a:cxn>
                <a:cxn ang="0">
                  <a:pos x="14" y="112"/>
                </a:cxn>
                <a:cxn ang="0">
                  <a:pos x="22" y="106"/>
                </a:cxn>
                <a:cxn ang="0">
                  <a:pos x="30" y="98"/>
                </a:cxn>
                <a:cxn ang="0">
                  <a:pos x="38" y="90"/>
                </a:cxn>
                <a:cxn ang="0">
                  <a:pos x="44" y="82"/>
                </a:cxn>
                <a:cxn ang="0">
                  <a:pos x="46" y="80"/>
                </a:cxn>
                <a:cxn ang="0">
                  <a:pos x="46" y="68"/>
                </a:cxn>
                <a:cxn ang="0">
                  <a:pos x="50" y="60"/>
                </a:cxn>
                <a:cxn ang="0">
                  <a:pos x="56" y="54"/>
                </a:cxn>
                <a:cxn ang="0">
                  <a:pos x="60" y="48"/>
                </a:cxn>
                <a:cxn ang="0">
                  <a:pos x="60" y="44"/>
                </a:cxn>
                <a:cxn ang="0">
                  <a:pos x="64" y="40"/>
                </a:cxn>
                <a:cxn ang="0">
                  <a:pos x="66" y="36"/>
                </a:cxn>
                <a:cxn ang="0">
                  <a:pos x="70" y="34"/>
                </a:cxn>
                <a:cxn ang="0">
                  <a:pos x="74" y="32"/>
                </a:cxn>
                <a:cxn ang="0">
                  <a:pos x="76" y="30"/>
                </a:cxn>
                <a:cxn ang="0">
                  <a:pos x="78" y="30"/>
                </a:cxn>
                <a:cxn ang="0">
                  <a:pos x="76" y="20"/>
                </a:cxn>
                <a:cxn ang="0">
                  <a:pos x="76" y="14"/>
                </a:cxn>
                <a:cxn ang="0">
                  <a:pos x="78" y="8"/>
                </a:cxn>
                <a:cxn ang="0">
                  <a:pos x="78" y="4"/>
                </a:cxn>
                <a:cxn ang="0">
                  <a:pos x="80" y="0"/>
                </a:cxn>
                <a:cxn ang="0">
                  <a:pos x="80" y="0"/>
                </a:cxn>
                <a:cxn ang="0">
                  <a:pos x="82" y="0"/>
                </a:cxn>
                <a:cxn ang="0">
                  <a:pos x="84" y="2"/>
                </a:cxn>
                <a:cxn ang="0">
                  <a:pos x="88" y="4"/>
                </a:cxn>
                <a:cxn ang="0">
                  <a:pos x="92" y="6"/>
                </a:cxn>
                <a:cxn ang="0">
                  <a:pos x="98" y="8"/>
                </a:cxn>
                <a:cxn ang="0">
                  <a:pos x="104" y="10"/>
                </a:cxn>
                <a:cxn ang="0">
                  <a:pos x="114" y="12"/>
                </a:cxn>
                <a:cxn ang="0">
                  <a:pos x="126" y="12"/>
                </a:cxn>
                <a:cxn ang="0">
                  <a:pos x="134" y="12"/>
                </a:cxn>
                <a:cxn ang="0">
                  <a:pos x="136" y="12"/>
                </a:cxn>
                <a:cxn ang="0">
                  <a:pos x="138" y="12"/>
                </a:cxn>
                <a:cxn ang="0">
                  <a:pos x="142" y="14"/>
                </a:cxn>
                <a:cxn ang="0">
                  <a:pos x="144" y="18"/>
                </a:cxn>
                <a:cxn ang="0">
                  <a:pos x="146" y="22"/>
                </a:cxn>
                <a:cxn ang="0">
                  <a:pos x="146" y="28"/>
                </a:cxn>
                <a:cxn ang="0">
                  <a:pos x="146" y="34"/>
                </a:cxn>
                <a:cxn ang="0">
                  <a:pos x="146" y="38"/>
                </a:cxn>
                <a:cxn ang="0">
                  <a:pos x="148" y="42"/>
                </a:cxn>
                <a:cxn ang="0">
                  <a:pos x="150" y="46"/>
                </a:cxn>
                <a:cxn ang="0">
                  <a:pos x="158" y="54"/>
                </a:cxn>
                <a:cxn ang="0">
                  <a:pos x="156" y="54"/>
                </a:cxn>
                <a:cxn ang="0">
                  <a:pos x="154" y="54"/>
                </a:cxn>
                <a:cxn ang="0">
                  <a:pos x="150" y="54"/>
                </a:cxn>
                <a:cxn ang="0">
                  <a:pos x="146" y="54"/>
                </a:cxn>
                <a:cxn ang="0">
                  <a:pos x="142" y="54"/>
                </a:cxn>
                <a:cxn ang="0">
                  <a:pos x="140" y="56"/>
                </a:cxn>
                <a:cxn ang="0">
                  <a:pos x="136" y="58"/>
                </a:cxn>
                <a:cxn ang="0">
                  <a:pos x="136" y="62"/>
                </a:cxn>
                <a:cxn ang="0">
                  <a:pos x="134" y="74"/>
                </a:cxn>
                <a:cxn ang="0">
                  <a:pos x="82" y="92"/>
                </a:cxn>
                <a:cxn ang="0">
                  <a:pos x="68" y="96"/>
                </a:cxn>
                <a:cxn ang="0">
                  <a:pos x="60" y="104"/>
                </a:cxn>
                <a:cxn ang="0">
                  <a:pos x="48" y="110"/>
                </a:cxn>
                <a:cxn ang="0">
                  <a:pos x="52" y="126"/>
                </a:cxn>
                <a:cxn ang="0">
                  <a:pos x="0" y="120"/>
                </a:cxn>
              </a:cxnLst>
              <a:rect l="txL" t="txT" r="txR" b="txB"/>
              <a:pathLst>
                <a:path w="158" h="126">
                  <a:moveTo>
                    <a:pt x="0" y="120"/>
                  </a:moveTo>
                  <a:lnTo>
                    <a:pt x="2" y="118"/>
                  </a:lnTo>
                  <a:lnTo>
                    <a:pt x="2" y="116"/>
                  </a:lnTo>
                  <a:lnTo>
                    <a:pt x="14" y="112"/>
                  </a:lnTo>
                  <a:lnTo>
                    <a:pt x="22" y="106"/>
                  </a:lnTo>
                  <a:lnTo>
                    <a:pt x="30" y="98"/>
                  </a:lnTo>
                  <a:lnTo>
                    <a:pt x="38" y="90"/>
                  </a:lnTo>
                  <a:lnTo>
                    <a:pt x="44" y="82"/>
                  </a:lnTo>
                  <a:lnTo>
                    <a:pt x="46" y="80"/>
                  </a:lnTo>
                  <a:lnTo>
                    <a:pt x="46" y="68"/>
                  </a:lnTo>
                  <a:lnTo>
                    <a:pt x="50" y="60"/>
                  </a:lnTo>
                  <a:lnTo>
                    <a:pt x="56" y="54"/>
                  </a:lnTo>
                  <a:lnTo>
                    <a:pt x="60" y="48"/>
                  </a:lnTo>
                  <a:lnTo>
                    <a:pt x="60" y="44"/>
                  </a:lnTo>
                  <a:lnTo>
                    <a:pt x="64" y="40"/>
                  </a:lnTo>
                  <a:lnTo>
                    <a:pt x="66" y="36"/>
                  </a:lnTo>
                  <a:lnTo>
                    <a:pt x="70" y="34"/>
                  </a:lnTo>
                  <a:lnTo>
                    <a:pt x="74" y="32"/>
                  </a:lnTo>
                  <a:lnTo>
                    <a:pt x="76" y="30"/>
                  </a:lnTo>
                  <a:lnTo>
                    <a:pt x="78" y="30"/>
                  </a:lnTo>
                  <a:lnTo>
                    <a:pt x="76" y="20"/>
                  </a:lnTo>
                  <a:lnTo>
                    <a:pt x="76" y="14"/>
                  </a:lnTo>
                  <a:lnTo>
                    <a:pt x="78" y="8"/>
                  </a:lnTo>
                  <a:lnTo>
                    <a:pt x="78" y="4"/>
                  </a:lnTo>
                  <a:lnTo>
                    <a:pt x="80" y="0"/>
                  </a:lnTo>
                  <a:lnTo>
                    <a:pt x="80" y="0"/>
                  </a:lnTo>
                  <a:lnTo>
                    <a:pt x="82" y="0"/>
                  </a:lnTo>
                  <a:lnTo>
                    <a:pt x="84" y="2"/>
                  </a:lnTo>
                  <a:lnTo>
                    <a:pt x="88" y="4"/>
                  </a:lnTo>
                  <a:lnTo>
                    <a:pt x="92" y="6"/>
                  </a:lnTo>
                  <a:lnTo>
                    <a:pt x="98" y="8"/>
                  </a:lnTo>
                  <a:lnTo>
                    <a:pt x="104" y="10"/>
                  </a:lnTo>
                  <a:lnTo>
                    <a:pt x="114" y="12"/>
                  </a:lnTo>
                  <a:lnTo>
                    <a:pt x="126" y="12"/>
                  </a:lnTo>
                  <a:lnTo>
                    <a:pt x="134" y="12"/>
                  </a:lnTo>
                  <a:lnTo>
                    <a:pt x="136" y="12"/>
                  </a:lnTo>
                  <a:lnTo>
                    <a:pt x="138" y="12"/>
                  </a:lnTo>
                  <a:lnTo>
                    <a:pt x="142" y="14"/>
                  </a:lnTo>
                  <a:lnTo>
                    <a:pt x="144" y="18"/>
                  </a:lnTo>
                  <a:lnTo>
                    <a:pt x="146" y="22"/>
                  </a:lnTo>
                  <a:lnTo>
                    <a:pt x="146" y="28"/>
                  </a:lnTo>
                  <a:lnTo>
                    <a:pt x="146" y="34"/>
                  </a:lnTo>
                  <a:lnTo>
                    <a:pt x="146" y="38"/>
                  </a:lnTo>
                  <a:lnTo>
                    <a:pt x="148" y="42"/>
                  </a:lnTo>
                  <a:lnTo>
                    <a:pt x="150" y="46"/>
                  </a:lnTo>
                  <a:lnTo>
                    <a:pt x="158" y="54"/>
                  </a:lnTo>
                  <a:lnTo>
                    <a:pt x="156" y="54"/>
                  </a:lnTo>
                  <a:lnTo>
                    <a:pt x="154" y="54"/>
                  </a:lnTo>
                  <a:lnTo>
                    <a:pt x="150" y="54"/>
                  </a:lnTo>
                  <a:lnTo>
                    <a:pt x="146" y="54"/>
                  </a:lnTo>
                  <a:lnTo>
                    <a:pt x="142" y="54"/>
                  </a:lnTo>
                  <a:lnTo>
                    <a:pt x="140" y="56"/>
                  </a:lnTo>
                  <a:lnTo>
                    <a:pt x="136" y="58"/>
                  </a:lnTo>
                  <a:lnTo>
                    <a:pt x="136" y="62"/>
                  </a:lnTo>
                  <a:lnTo>
                    <a:pt x="134" y="74"/>
                  </a:lnTo>
                  <a:lnTo>
                    <a:pt x="82" y="92"/>
                  </a:lnTo>
                  <a:lnTo>
                    <a:pt x="68" y="96"/>
                  </a:lnTo>
                  <a:lnTo>
                    <a:pt x="60" y="104"/>
                  </a:lnTo>
                  <a:lnTo>
                    <a:pt x="48" y="110"/>
                  </a:lnTo>
                  <a:lnTo>
                    <a:pt x="52" y="126"/>
                  </a:lnTo>
                  <a:lnTo>
                    <a:pt x="0" y="1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3" name="Freeform 87"/>
            <p:cNvSpPr/>
            <p:nvPr/>
          </p:nvSpPr>
          <p:spPr>
            <a:xfrm>
              <a:off x="996" y="2326"/>
              <a:ext cx="52" cy="112"/>
            </a:xfrm>
            <a:custGeom>
              <a:avLst/>
              <a:gdLst>
                <a:gd name="txL" fmla="*/ 0 w 52"/>
                <a:gd name="txT" fmla="*/ 0 h 112"/>
                <a:gd name="txR" fmla="*/ 52 w 52"/>
                <a:gd name="txB" fmla="*/ 112 h 112"/>
              </a:gdLst>
              <a:ahLst/>
              <a:cxnLst>
                <a:cxn ang="0">
                  <a:pos x="8" y="12"/>
                </a:cxn>
                <a:cxn ang="0">
                  <a:pos x="6" y="18"/>
                </a:cxn>
                <a:cxn ang="0">
                  <a:pos x="4" y="28"/>
                </a:cxn>
                <a:cxn ang="0">
                  <a:pos x="4" y="32"/>
                </a:cxn>
                <a:cxn ang="0">
                  <a:pos x="2" y="38"/>
                </a:cxn>
                <a:cxn ang="0">
                  <a:pos x="0" y="40"/>
                </a:cxn>
                <a:cxn ang="0">
                  <a:pos x="0" y="46"/>
                </a:cxn>
                <a:cxn ang="0">
                  <a:pos x="2" y="50"/>
                </a:cxn>
                <a:cxn ang="0">
                  <a:pos x="2" y="54"/>
                </a:cxn>
                <a:cxn ang="0">
                  <a:pos x="2" y="58"/>
                </a:cxn>
                <a:cxn ang="0">
                  <a:pos x="6" y="64"/>
                </a:cxn>
                <a:cxn ang="0">
                  <a:pos x="8" y="64"/>
                </a:cxn>
                <a:cxn ang="0">
                  <a:pos x="10" y="68"/>
                </a:cxn>
                <a:cxn ang="0">
                  <a:pos x="14" y="88"/>
                </a:cxn>
                <a:cxn ang="0">
                  <a:pos x="22" y="112"/>
                </a:cxn>
                <a:cxn ang="0">
                  <a:pos x="26" y="108"/>
                </a:cxn>
                <a:cxn ang="0">
                  <a:pos x="34" y="102"/>
                </a:cxn>
                <a:cxn ang="0">
                  <a:pos x="40" y="96"/>
                </a:cxn>
                <a:cxn ang="0">
                  <a:pos x="40" y="92"/>
                </a:cxn>
                <a:cxn ang="0">
                  <a:pos x="38" y="88"/>
                </a:cxn>
                <a:cxn ang="0">
                  <a:pos x="38" y="84"/>
                </a:cxn>
                <a:cxn ang="0">
                  <a:pos x="44" y="82"/>
                </a:cxn>
                <a:cxn ang="0">
                  <a:pos x="48" y="76"/>
                </a:cxn>
                <a:cxn ang="0">
                  <a:pos x="46" y="68"/>
                </a:cxn>
                <a:cxn ang="0">
                  <a:pos x="44" y="62"/>
                </a:cxn>
                <a:cxn ang="0">
                  <a:pos x="42" y="60"/>
                </a:cxn>
                <a:cxn ang="0">
                  <a:pos x="42" y="54"/>
                </a:cxn>
                <a:cxn ang="0">
                  <a:pos x="44" y="50"/>
                </a:cxn>
                <a:cxn ang="0">
                  <a:pos x="48" y="46"/>
                </a:cxn>
                <a:cxn ang="0">
                  <a:pos x="50" y="44"/>
                </a:cxn>
                <a:cxn ang="0">
                  <a:pos x="50" y="42"/>
                </a:cxn>
                <a:cxn ang="0">
                  <a:pos x="48" y="40"/>
                </a:cxn>
                <a:cxn ang="0">
                  <a:pos x="46" y="36"/>
                </a:cxn>
                <a:cxn ang="0">
                  <a:pos x="44" y="28"/>
                </a:cxn>
                <a:cxn ang="0">
                  <a:pos x="46" y="24"/>
                </a:cxn>
                <a:cxn ang="0">
                  <a:pos x="52" y="20"/>
                </a:cxn>
                <a:cxn ang="0">
                  <a:pos x="32" y="2"/>
                </a:cxn>
                <a:cxn ang="0">
                  <a:pos x="30" y="0"/>
                </a:cxn>
                <a:cxn ang="0">
                  <a:pos x="22" y="2"/>
                </a:cxn>
                <a:cxn ang="0">
                  <a:pos x="16" y="4"/>
                </a:cxn>
                <a:cxn ang="0">
                  <a:pos x="12" y="8"/>
                </a:cxn>
              </a:cxnLst>
              <a:rect l="txL" t="txT" r="txR" b="txB"/>
              <a:pathLst>
                <a:path w="52" h="112">
                  <a:moveTo>
                    <a:pt x="10" y="12"/>
                  </a:moveTo>
                  <a:lnTo>
                    <a:pt x="8" y="12"/>
                  </a:lnTo>
                  <a:lnTo>
                    <a:pt x="8" y="14"/>
                  </a:lnTo>
                  <a:lnTo>
                    <a:pt x="6" y="18"/>
                  </a:lnTo>
                  <a:lnTo>
                    <a:pt x="4" y="22"/>
                  </a:lnTo>
                  <a:lnTo>
                    <a:pt x="4" y="28"/>
                  </a:lnTo>
                  <a:lnTo>
                    <a:pt x="4" y="30"/>
                  </a:lnTo>
                  <a:lnTo>
                    <a:pt x="4" y="32"/>
                  </a:lnTo>
                  <a:lnTo>
                    <a:pt x="4" y="36"/>
                  </a:lnTo>
                  <a:lnTo>
                    <a:pt x="2" y="38"/>
                  </a:lnTo>
                  <a:lnTo>
                    <a:pt x="0" y="40"/>
                  </a:lnTo>
                  <a:lnTo>
                    <a:pt x="0" y="40"/>
                  </a:lnTo>
                  <a:lnTo>
                    <a:pt x="0" y="42"/>
                  </a:lnTo>
                  <a:lnTo>
                    <a:pt x="0" y="46"/>
                  </a:lnTo>
                  <a:lnTo>
                    <a:pt x="0" y="48"/>
                  </a:lnTo>
                  <a:lnTo>
                    <a:pt x="2" y="50"/>
                  </a:lnTo>
                  <a:lnTo>
                    <a:pt x="2" y="52"/>
                  </a:lnTo>
                  <a:lnTo>
                    <a:pt x="2" y="54"/>
                  </a:lnTo>
                  <a:lnTo>
                    <a:pt x="2" y="56"/>
                  </a:lnTo>
                  <a:lnTo>
                    <a:pt x="2" y="58"/>
                  </a:lnTo>
                  <a:lnTo>
                    <a:pt x="4" y="62"/>
                  </a:lnTo>
                  <a:lnTo>
                    <a:pt x="6" y="64"/>
                  </a:lnTo>
                  <a:lnTo>
                    <a:pt x="6" y="64"/>
                  </a:lnTo>
                  <a:lnTo>
                    <a:pt x="8" y="64"/>
                  </a:lnTo>
                  <a:lnTo>
                    <a:pt x="10" y="66"/>
                  </a:lnTo>
                  <a:lnTo>
                    <a:pt x="10" y="68"/>
                  </a:lnTo>
                  <a:lnTo>
                    <a:pt x="12" y="76"/>
                  </a:lnTo>
                  <a:lnTo>
                    <a:pt x="14" y="88"/>
                  </a:lnTo>
                  <a:lnTo>
                    <a:pt x="18" y="102"/>
                  </a:lnTo>
                  <a:lnTo>
                    <a:pt x="22" y="112"/>
                  </a:lnTo>
                  <a:lnTo>
                    <a:pt x="24" y="112"/>
                  </a:lnTo>
                  <a:lnTo>
                    <a:pt x="26" y="108"/>
                  </a:lnTo>
                  <a:lnTo>
                    <a:pt x="30" y="106"/>
                  </a:lnTo>
                  <a:lnTo>
                    <a:pt x="34" y="102"/>
                  </a:lnTo>
                  <a:lnTo>
                    <a:pt x="36" y="98"/>
                  </a:lnTo>
                  <a:lnTo>
                    <a:pt x="40" y="96"/>
                  </a:lnTo>
                  <a:lnTo>
                    <a:pt x="40" y="92"/>
                  </a:lnTo>
                  <a:lnTo>
                    <a:pt x="40" y="92"/>
                  </a:lnTo>
                  <a:lnTo>
                    <a:pt x="38" y="90"/>
                  </a:lnTo>
                  <a:lnTo>
                    <a:pt x="38" y="88"/>
                  </a:lnTo>
                  <a:lnTo>
                    <a:pt x="38" y="86"/>
                  </a:lnTo>
                  <a:lnTo>
                    <a:pt x="38" y="84"/>
                  </a:lnTo>
                  <a:lnTo>
                    <a:pt x="42" y="82"/>
                  </a:lnTo>
                  <a:lnTo>
                    <a:pt x="44" y="82"/>
                  </a:lnTo>
                  <a:lnTo>
                    <a:pt x="46" y="80"/>
                  </a:lnTo>
                  <a:lnTo>
                    <a:pt x="48" y="76"/>
                  </a:lnTo>
                  <a:lnTo>
                    <a:pt x="48" y="72"/>
                  </a:lnTo>
                  <a:lnTo>
                    <a:pt x="46" y="68"/>
                  </a:lnTo>
                  <a:lnTo>
                    <a:pt x="46" y="64"/>
                  </a:lnTo>
                  <a:lnTo>
                    <a:pt x="44" y="62"/>
                  </a:lnTo>
                  <a:lnTo>
                    <a:pt x="44" y="60"/>
                  </a:lnTo>
                  <a:lnTo>
                    <a:pt x="42" y="60"/>
                  </a:lnTo>
                  <a:lnTo>
                    <a:pt x="42" y="56"/>
                  </a:lnTo>
                  <a:lnTo>
                    <a:pt x="42" y="54"/>
                  </a:lnTo>
                  <a:lnTo>
                    <a:pt x="44" y="50"/>
                  </a:lnTo>
                  <a:lnTo>
                    <a:pt x="44" y="50"/>
                  </a:lnTo>
                  <a:lnTo>
                    <a:pt x="46" y="48"/>
                  </a:lnTo>
                  <a:lnTo>
                    <a:pt x="48" y="46"/>
                  </a:lnTo>
                  <a:lnTo>
                    <a:pt x="50" y="46"/>
                  </a:lnTo>
                  <a:lnTo>
                    <a:pt x="50" y="44"/>
                  </a:lnTo>
                  <a:lnTo>
                    <a:pt x="50" y="44"/>
                  </a:lnTo>
                  <a:lnTo>
                    <a:pt x="50" y="42"/>
                  </a:lnTo>
                  <a:lnTo>
                    <a:pt x="48" y="40"/>
                  </a:lnTo>
                  <a:lnTo>
                    <a:pt x="48" y="40"/>
                  </a:lnTo>
                  <a:lnTo>
                    <a:pt x="46" y="38"/>
                  </a:lnTo>
                  <a:lnTo>
                    <a:pt x="46" y="36"/>
                  </a:lnTo>
                  <a:lnTo>
                    <a:pt x="44" y="32"/>
                  </a:lnTo>
                  <a:lnTo>
                    <a:pt x="44" y="28"/>
                  </a:lnTo>
                  <a:lnTo>
                    <a:pt x="46" y="26"/>
                  </a:lnTo>
                  <a:lnTo>
                    <a:pt x="46" y="24"/>
                  </a:lnTo>
                  <a:lnTo>
                    <a:pt x="50" y="22"/>
                  </a:lnTo>
                  <a:lnTo>
                    <a:pt x="52" y="20"/>
                  </a:lnTo>
                  <a:lnTo>
                    <a:pt x="48" y="12"/>
                  </a:lnTo>
                  <a:lnTo>
                    <a:pt x="32" y="2"/>
                  </a:lnTo>
                  <a:lnTo>
                    <a:pt x="32" y="2"/>
                  </a:lnTo>
                  <a:lnTo>
                    <a:pt x="30" y="0"/>
                  </a:lnTo>
                  <a:lnTo>
                    <a:pt x="26" y="0"/>
                  </a:lnTo>
                  <a:lnTo>
                    <a:pt x="22" y="2"/>
                  </a:lnTo>
                  <a:lnTo>
                    <a:pt x="18" y="4"/>
                  </a:lnTo>
                  <a:lnTo>
                    <a:pt x="16" y="4"/>
                  </a:lnTo>
                  <a:lnTo>
                    <a:pt x="14" y="6"/>
                  </a:lnTo>
                  <a:lnTo>
                    <a:pt x="12" y="8"/>
                  </a:lnTo>
                  <a:lnTo>
                    <a:pt x="10"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4" name="Freeform 88"/>
            <p:cNvSpPr/>
            <p:nvPr/>
          </p:nvSpPr>
          <p:spPr>
            <a:xfrm>
              <a:off x="1018" y="2388"/>
              <a:ext cx="206" cy="202"/>
            </a:xfrm>
            <a:custGeom>
              <a:avLst/>
              <a:gdLst>
                <a:gd name="txL" fmla="*/ 0 w 206"/>
                <a:gd name="txT" fmla="*/ 0 h 202"/>
                <a:gd name="txR" fmla="*/ 206 w 206"/>
                <a:gd name="txB" fmla="*/ 202 h 202"/>
              </a:gdLst>
              <a:ahLst/>
              <a:cxnLst>
                <a:cxn ang="0">
                  <a:pos x="200" y="34"/>
                </a:cxn>
                <a:cxn ang="0">
                  <a:pos x="192" y="30"/>
                </a:cxn>
                <a:cxn ang="0">
                  <a:pos x="182" y="24"/>
                </a:cxn>
                <a:cxn ang="0">
                  <a:pos x="174" y="22"/>
                </a:cxn>
                <a:cxn ang="0">
                  <a:pos x="170" y="22"/>
                </a:cxn>
                <a:cxn ang="0">
                  <a:pos x="162" y="22"/>
                </a:cxn>
                <a:cxn ang="0">
                  <a:pos x="148" y="26"/>
                </a:cxn>
                <a:cxn ang="0">
                  <a:pos x="138" y="28"/>
                </a:cxn>
                <a:cxn ang="0">
                  <a:pos x="136" y="34"/>
                </a:cxn>
                <a:cxn ang="0">
                  <a:pos x="138" y="42"/>
                </a:cxn>
                <a:cxn ang="0">
                  <a:pos x="140" y="46"/>
                </a:cxn>
                <a:cxn ang="0">
                  <a:pos x="138" y="54"/>
                </a:cxn>
                <a:cxn ang="0">
                  <a:pos x="122" y="56"/>
                </a:cxn>
                <a:cxn ang="0">
                  <a:pos x="106" y="52"/>
                </a:cxn>
                <a:cxn ang="0">
                  <a:pos x="96" y="44"/>
                </a:cxn>
                <a:cxn ang="0">
                  <a:pos x="88" y="36"/>
                </a:cxn>
                <a:cxn ang="0">
                  <a:pos x="84" y="26"/>
                </a:cxn>
                <a:cxn ang="0">
                  <a:pos x="80" y="18"/>
                </a:cxn>
                <a:cxn ang="0">
                  <a:pos x="78" y="16"/>
                </a:cxn>
                <a:cxn ang="0">
                  <a:pos x="56" y="10"/>
                </a:cxn>
                <a:cxn ang="0">
                  <a:pos x="46" y="6"/>
                </a:cxn>
                <a:cxn ang="0">
                  <a:pos x="38" y="4"/>
                </a:cxn>
                <a:cxn ang="0">
                  <a:pos x="24" y="0"/>
                </a:cxn>
                <a:cxn ang="0">
                  <a:pos x="24" y="4"/>
                </a:cxn>
                <a:cxn ang="0">
                  <a:pos x="26" y="12"/>
                </a:cxn>
                <a:cxn ang="0">
                  <a:pos x="24" y="18"/>
                </a:cxn>
                <a:cxn ang="0">
                  <a:pos x="22" y="20"/>
                </a:cxn>
                <a:cxn ang="0">
                  <a:pos x="18" y="20"/>
                </a:cxn>
                <a:cxn ang="0">
                  <a:pos x="16" y="22"/>
                </a:cxn>
                <a:cxn ang="0">
                  <a:pos x="18" y="30"/>
                </a:cxn>
                <a:cxn ang="0">
                  <a:pos x="18" y="30"/>
                </a:cxn>
                <a:cxn ang="0">
                  <a:pos x="16" y="34"/>
                </a:cxn>
                <a:cxn ang="0">
                  <a:pos x="12" y="40"/>
                </a:cxn>
                <a:cxn ang="0">
                  <a:pos x="6" y="46"/>
                </a:cxn>
                <a:cxn ang="0">
                  <a:pos x="2" y="50"/>
                </a:cxn>
                <a:cxn ang="0">
                  <a:pos x="0" y="50"/>
                </a:cxn>
                <a:cxn ang="0">
                  <a:pos x="2" y="54"/>
                </a:cxn>
                <a:cxn ang="0">
                  <a:pos x="4" y="60"/>
                </a:cxn>
                <a:cxn ang="0">
                  <a:pos x="4" y="72"/>
                </a:cxn>
                <a:cxn ang="0">
                  <a:pos x="6" y="80"/>
                </a:cxn>
                <a:cxn ang="0">
                  <a:pos x="8" y="82"/>
                </a:cxn>
                <a:cxn ang="0">
                  <a:pos x="12" y="88"/>
                </a:cxn>
                <a:cxn ang="0">
                  <a:pos x="12" y="96"/>
                </a:cxn>
                <a:cxn ang="0">
                  <a:pos x="12" y="106"/>
                </a:cxn>
                <a:cxn ang="0">
                  <a:pos x="10" y="108"/>
                </a:cxn>
                <a:cxn ang="0">
                  <a:pos x="14" y="112"/>
                </a:cxn>
                <a:cxn ang="0">
                  <a:pos x="14" y="122"/>
                </a:cxn>
                <a:cxn ang="0">
                  <a:pos x="30" y="142"/>
                </a:cxn>
                <a:cxn ang="0">
                  <a:pos x="36" y="142"/>
                </a:cxn>
                <a:cxn ang="0">
                  <a:pos x="40" y="146"/>
                </a:cxn>
                <a:cxn ang="0">
                  <a:pos x="44" y="152"/>
                </a:cxn>
                <a:cxn ang="0">
                  <a:pos x="48" y="158"/>
                </a:cxn>
                <a:cxn ang="0">
                  <a:pos x="184" y="202"/>
                </a:cxn>
                <a:cxn ang="0">
                  <a:pos x="206" y="184"/>
                </a:cxn>
              </a:cxnLst>
              <a:rect l="txL" t="txT" r="txR" b="txB"/>
              <a:pathLst>
                <a:path w="206" h="202">
                  <a:moveTo>
                    <a:pt x="206" y="34"/>
                  </a:moveTo>
                  <a:lnTo>
                    <a:pt x="200" y="34"/>
                  </a:lnTo>
                  <a:lnTo>
                    <a:pt x="196" y="32"/>
                  </a:lnTo>
                  <a:lnTo>
                    <a:pt x="192" y="30"/>
                  </a:lnTo>
                  <a:lnTo>
                    <a:pt x="186" y="26"/>
                  </a:lnTo>
                  <a:lnTo>
                    <a:pt x="182" y="24"/>
                  </a:lnTo>
                  <a:lnTo>
                    <a:pt x="176" y="24"/>
                  </a:lnTo>
                  <a:lnTo>
                    <a:pt x="174" y="22"/>
                  </a:lnTo>
                  <a:lnTo>
                    <a:pt x="172" y="22"/>
                  </a:lnTo>
                  <a:lnTo>
                    <a:pt x="170" y="22"/>
                  </a:lnTo>
                  <a:lnTo>
                    <a:pt x="166" y="22"/>
                  </a:lnTo>
                  <a:lnTo>
                    <a:pt x="162" y="22"/>
                  </a:lnTo>
                  <a:lnTo>
                    <a:pt x="154" y="24"/>
                  </a:lnTo>
                  <a:lnTo>
                    <a:pt x="148" y="26"/>
                  </a:lnTo>
                  <a:lnTo>
                    <a:pt x="142" y="26"/>
                  </a:lnTo>
                  <a:lnTo>
                    <a:pt x="138" y="28"/>
                  </a:lnTo>
                  <a:lnTo>
                    <a:pt x="138" y="32"/>
                  </a:lnTo>
                  <a:lnTo>
                    <a:pt x="136" y="34"/>
                  </a:lnTo>
                  <a:lnTo>
                    <a:pt x="138" y="38"/>
                  </a:lnTo>
                  <a:lnTo>
                    <a:pt x="138" y="42"/>
                  </a:lnTo>
                  <a:lnTo>
                    <a:pt x="140" y="44"/>
                  </a:lnTo>
                  <a:lnTo>
                    <a:pt x="140" y="46"/>
                  </a:lnTo>
                  <a:lnTo>
                    <a:pt x="140" y="46"/>
                  </a:lnTo>
                  <a:lnTo>
                    <a:pt x="138" y="54"/>
                  </a:lnTo>
                  <a:lnTo>
                    <a:pt x="132" y="56"/>
                  </a:lnTo>
                  <a:lnTo>
                    <a:pt x="122" y="56"/>
                  </a:lnTo>
                  <a:lnTo>
                    <a:pt x="114" y="54"/>
                  </a:lnTo>
                  <a:lnTo>
                    <a:pt x="106" y="52"/>
                  </a:lnTo>
                  <a:lnTo>
                    <a:pt x="100" y="48"/>
                  </a:lnTo>
                  <a:lnTo>
                    <a:pt x="96" y="44"/>
                  </a:lnTo>
                  <a:lnTo>
                    <a:pt x="90" y="40"/>
                  </a:lnTo>
                  <a:lnTo>
                    <a:pt x="88" y="36"/>
                  </a:lnTo>
                  <a:lnTo>
                    <a:pt x="86" y="30"/>
                  </a:lnTo>
                  <a:lnTo>
                    <a:pt x="84" y="26"/>
                  </a:lnTo>
                  <a:lnTo>
                    <a:pt x="82" y="22"/>
                  </a:lnTo>
                  <a:lnTo>
                    <a:pt x="80" y="18"/>
                  </a:lnTo>
                  <a:lnTo>
                    <a:pt x="78" y="16"/>
                  </a:lnTo>
                  <a:lnTo>
                    <a:pt x="78" y="16"/>
                  </a:lnTo>
                  <a:lnTo>
                    <a:pt x="58" y="12"/>
                  </a:lnTo>
                  <a:lnTo>
                    <a:pt x="56" y="10"/>
                  </a:lnTo>
                  <a:lnTo>
                    <a:pt x="52" y="8"/>
                  </a:lnTo>
                  <a:lnTo>
                    <a:pt x="46" y="6"/>
                  </a:lnTo>
                  <a:lnTo>
                    <a:pt x="42" y="4"/>
                  </a:lnTo>
                  <a:lnTo>
                    <a:pt x="38" y="4"/>
                  </a:lnTo>
                  <a:lnTo>
                    <a:pt x="38" y="4"/>
                  </a:lnTo>
                  <a:lnTo>
                    <a:pt x="24" y="0"/>
                  </a:lnTo>
                  <a:lnTo>
                    <a:pt x="24" y="2"/>
                  </a:lnTo>
                  <a:lnTo>
                    <a:pt x="24" y="4"/>
                  </a:lnTo>
                  <a:lnTo>
                    <a:pt x="26" y="8"/>
                  </a:lnTo>
                  <a:lnTo>
                    <a:pt x="26" y="12"/>
                  </a:lnTo>
                  <a:lnTo>
                    <a:pt x="26" y="16"/>
                  </a:lnTo>
                  <a:lnTo>
                    <a:pt x="24" y="18"/>
                  </a:lnTo>
                  <a:lnTo>
                    <a:pt x="24" y="18"/>
                  </a:lnTo>
                  <a:lnTo>
                    <a:pt x="22" y="20"/>
                  </a:lnTo>
                  <a:lnTo>
                    <a:pt x="20" y="20"/>
                  </a:lnTo>
                  <a:lnTo>
                    <a:pt x="18" y="20"/>
                  </a:lnTo>
                  <a:lnTo>
                    <a:pt x="18" y="22"/>
                  </a:lnTo>
                  <a:lnTo>
                    <a:pt x="16" y="22"/>
                  </a:lnTo>
                  <a:lnTo>
                    <a:pt x="16" y="26"/>
                  </a:lnTo>
                  <a:lnTo>
                    <a:pt x="18" y="30"/>
                  </a:lnTo>
                  <a:lnTo>
                    <a:pt x="18" y="30"/>
                  </a:lnTo>
                  <a:lnTo>
                    <a:pt x="18" y="30"/>
                  </a:lnTo>
                  <a:lnTo>
                    <a:pt x="18" y="32"/>
                  </a:lnTo>
                  <a:lnTo>
                    <a:pt x="16" y="34"/>
                  </a:lnTo>
                  <a:lnTo>
                    <a:pt x="14" y="36"/>
                  </a:lnTo>
                  <a:lnTo>
                    <a:pt x="12" y="40"/>
                  </a:lnTo>
                  <a:lnTo>
                    <a:pt x="8" y="42"/>
                  </a:lnTo>
                  <a:lnTo>
                    <a:pt x="6" y="46"/>
                  </a:lnTo>
                  <a:lnTo>
                    <a:pt x="2" y="48"/>
                  </a:lnTo>
                  <a:lnTo>
                    <a:pt x="2" y="50"/>
                  </a:lnTo>
                  <a:lnTo>
                    <a:pt x="0" y="50"/>
                  </a:lnTo>
                  <a:lnTo>
                    <a:pt x="0" y="50"/>
                  </a:lnTo>
                  <a:lnTo>
                    <a:pt x="2" y="50"/>
                  </a:lnTo>
                  <a:lnTo>
                    <a:pt x="2" y="54"/>
                  </a:lnTo>
                  <a:lnTo>
                    <a:pt x="2" y="56"/>
                  </a:lnTo>
                  <a:lnTo>
                    <a:pt x="4" y="60"/>
                  </a:lnTo>
                  <a:lnTo>
                    <a:pt x="4" y="66"/>
                  </a:lnTo>
                  <a:lnTo>
                    <a:pt x="4" y="72"/>
                  </a:lnTo>
                  <a:lnTo>
                    <a:pt x="6" y="76"/>
                  </a:lnTo>
                  <a:lnTo>
                    <a:pt x="6" y="80"/>
                  </a:lnTo>
                  <a:lnTo>
                    <a:pt x="6" y="80"/>
                  </a:lnTo>
                  <a:lnTo>
                    <a:pt x="8" y="82"/>
                  </a:lnTo>
                  <a:lnTo>
                    <a:pt x="10" y="84"/>
                  </a:lnTo>
                  <a:lnTo>
                    <a:pt x="12" y="88"/>
                  </a:lnTo>
                  <a:lnTo>
                    <a:pt x="12" y="92"/>
                  </a:lnTo>
                  <a:lnTo>
                    <a:pt x="12" y="96"/>
                  </a:lnTo>
                  <a:lnTo>
                    <a:pt x="12" y="102"/>
                  </a:lnTo>
                  <a:lnTo>
                    <a:pt x="12" y="106"/>
                  </a:lnTo>
                  <a:lnTo>
                    <a:pt x="10" y="108"/>
                  </a:lnTo>
                  <a:lnTo>
                    <a:pt x="10" y="108"/>
                  </a:lnTo>
                  <a:lnTo>
                    <a:pt x="12" y="110"/>
                  </a:lnTo>
                  <a:lnTo>
                    <a:pt x="14" y="112"/>
                  </a:lnTo>
                  <a:lnTo>
                    <a:pt x="14" y="116"/>
                  </a:lnTo>
                  <a:lnTo>
                    <a:pt x="14" y="122"/>
                  </a:lnTo>
                  <a:lnTo>
                    <a:pt x="28" y="142"/>
                  </a:lnTo>
                  <a:lnTo>
                    <a:pt x="30" y="142"/>
                  </a:lnTo>
                  <a:lnTo>
                    <a:pt x="32" y="142"/>
                  </a:lnTo>
                  <a:lnTo>
                    <a:pt x="36" y="142"/>
                  </a:lnTo>
                  <a:lnTo>
                    <a:pt x="40" y="146"/>
                  </a:lnTo>
                  <a:lnTo>
                    <a:pt x="40" y="146"/>
                  </a:lnTo>
                  <a:lnTo>
                    <a:pt x="42" y="148"/>
                  </a:lnTo>
                  <a:lnTo>
                    <a:pt x="44" y="152"/>
                  </a:lnTo>
                  <a:lnTo>
                    <a:pt x="46" y="154"/>
                  </a:lnTo>
                  <a:lnTo>
                    <a:pt x="48" y="158"/>
                  </a:lnTo>
                  <a:lnTo>
                    <a:pt x="76" y="156"/>
                  </a:lnTo>
                  <a:lnTo>
                    <a:pt x="184" y="202"/>
                  </a:lnTo>
                  <a:lnTo>
                    <a:pt x="184" y="184"/>
                  </a:lnTo>
                  <a:lnTo>
                    <a:pt x="206" y="184"/>
                  </a:lnTo>
                  <a:lnTo>
                    <a:pt x="206" y="3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5" name="Freeform 89"/>
            <p:cNvSpPr/>
            <p:nvPr/>
          </p:nvSpPr>
          <p:spPr>
            <a:xfrm>
              <a:off x="930" y="2670"/>
              <a:ext cx="146" cy="120"/>
            </a:xfrm>
            <a:custGeom>
              <a:avLst/>
              <a:gdLst>
                <a:gd name="txL" fmla="*/ 0 w 146"/>
                <a:gd name="txT" fmla="*/ 0 h 120"/>
                <a:gd name="txR" fmla="*/ 146 w 146"/>
                <a:gd name="txB" fmla="*/ 120 h 120"/>
              </a:gdLst>
              <a:ahLst/>
              <a:cxnLst>
                <a:cxn ang="0">
                  <a:pos x="142" y="0"/>
                </a:cxn>
                <a:cxn ang="0">
                  <a:pos x="132" y="2"/>
                </a:cxn>
                <a:cxn ang="0">
                  <a:pos x="124" y="6"/>
                </a:cxn>
                <a:cxn ang="0">
                  <a:pos x="120" y="8"/>
                </a:cxn>
                <a:cxn ang="0">
                  <a:pos x="96" y="4"/>
                </a:cxn>
                <a:cxn ang="0">
                  <a:pos x="84" y="8"/>
                </a:cxn>
                <a:cxn ang="0">
                  <a:pos x="76" y="6"/>
                </a:cxn>
                <a:cxn ang="0">
                  <a:pos x="68" y="12"/>
                </a:cxn>
                <a:cxn ang="0">
                  <a:pos x="62" y="16"/>
                </a:cxn>
                <a:cxn ang="0">
                  <a:pos x="58" y="14"/>
                </a:cxn>
                <a:cxn ang="0">
                  <a:pos x="50" y="10"/>
                </a:cxn>
                <a:cxn ang="0">
                  <a:pos x="42" y="8"/>
                </a:cxn>
                <a:cxn ang="0">
                  <a:pos x="40" y="6"/>
                </a:cxn>
                <a:cxn ang="0">
                  <a:pos x="38" y="6"/>
                </a:cxn>
                <a:cxn ang="0">
                  <a:pos x="30" y="6"/>
                </a:cxn>
                <a:cxn ang="0">
                  <a:pos x="16" y="8"/>
                </a:cxn>
                <a:cxn ang="0">
                  <a:pos x="6" y="14"/>
                </a:cxn>
                <a:cxn ang="0">
                  <a:pos x="2" y="20"/>
                </a:cxn>
                <a:cxn ang="0">
                  <a:pos x="4" y="22"/>
                </a:cxn>
                <a:cxn ang="0">
                  <a:pos x="6" y="28"/>
                </a:cxn>
                <a:cxn ang="0">
                  <a:pos x="6" y="40"/>
                </a:cxn>
                <a:cxn ang="0">
                  <a:pos x="6" y="48"/>
                </a:cxn>
                <a:cxn ang="0">
                  <a:pos x="2" y="54"/>
                </a:cxn>
                <a:cxn ang="0">
                  <a:pos x="0" y="64"/>
                </a:cxn>
                <a:cxn ang="0">
                  <a:pos x="0" y="100"/>
                </a:cxn>
                <a:cxn ang="0">
                  <a:pos x="16" y="100"/>
                </a:cxn>
                <a:cxn ang="0">
                  <a:pos x="34" y="112"/>
                </a:cxn>
                <a:cxn ang="0">
                  <a:pos x="52" y="118"/>
                </a:cxn>
                <a:cxn ang="0">
                  <a:pos x="76" y="120"/>
                </a:cxn>
                <a:cxn ang="0">
                  <a:pos x="94" y="102"/>
                </a:cxn>
                <a:cxn ang="0">
                  <a:pos x="96" y="86"/>
                </a:cxn>
                <a:cxn ang="0">
                  <a:pos x="100" y="80"/>
                </a:cxn>
                <a:cxn ang="0">
                  <a:pos x="108" y="72"/>
                </a:cxn>
                <a:cxn ang="0">
                  <a:pos x="118" y="68"/>
                </a:cxn>
                <a:cxn ang="0">
                  <a:pos x="122" y="72"/>
                </a:cxn>
                <a:cxn ang="0">
                  <a:pos x="126" y="72"/>
                </a:cxn>
                <a:cxn ang="0">
                  <a:pos x="132" y="68"/>
                </a:cxn>
                <a:cxn ang="0">
                  <a:pos x="138" y="56"/>
                </a:cxn>
                <a:cxn ang="0">
                  <a:pos x="142" y="46"/>
                </a:cxn>
                <a:cxn ang="0">
                  <a:pos x="144" y="36"/>
                </a:cxn>
                <a:cxn ang="0">
                  <a:pos x="146" y="24"/>
                </a:cxn>
                <a:cxn ang="0">
                  <a:pos x="144" y="14"/>
                </a:cxn>
                <a:cxn ang="0">
                  <a:pos x="146" y="4"/>
                </a:cxn>
                <a:cxn ang="0">
                  <a:pos x="146" y="0"/>
                </a:cxn>
              </a:cxnLst>
              <a:rect l="txL" t="txT" r="txR" b="txB"/>
              <a:pathLst>
                <a:path w="146" h="120">
                  <a:moveTo>
                    <a:pt x="146" y="0"/>
                  </a:moveTo>
                  <a:lnTo>
                    <a:pt x="142" y="0"/>
                  </a:lnTo>
                  <a:lnTo>
                    <a:pt x="136" y="0"/>
                  </a:lnTo>
                  <a:lnTo>
                    <a:pt x="132" y="2"/>
                  </a:lnTo>
                  <a:lnTo>
                    <a:pt x="126" y="4"/>
                  </a:lnTo>
                  <a:lnTo>
                    <a:pt x="124" y="6"/>
                  </a:lnTo>
                  <a:lnTo>
                    <a:pt x="120" y="6"/>
                  </a:lnTo>
                  <a:lnTo>
                    <a:pt x="120" y="8"/>
                  </a:lnTo>
                  <a:lnTo>
                    <a:pt x="108" y="2"/>
                  </a:lnTo>
                  <a:lnTo>
                    <a:pt x="96" y="4"/>
                  </a:lnTo>
                  <a:lnTo>
                    <a:pt x="88" y="6"/>
                  </a:lnTo>
                  <a:lnTo>
                    <a:pt x="84" y="8"/>
                  </a:lnTo>
                  <a:lnTo>
                    <a:pt x="80" y="6"/>
                  </a:lnTo>
                  <a:lnTo>
                    <a:pt x="76" y="6"/>
                  </a:lnTo>
                  <a:lnTo>
                    <a:pt x="70" y="8"/>
                  </a:lnTo>
                  <a:lnTo>
                    <a:pt x="68" y="12"/>
                  </a:lnTo>
                  <a:lnTo>
                    <a:pt x="64" y="14"/>
                  </a:lnTo>
                  <a:lnTo>
                    <a:pt x="62" y="16"/>
                  </a:lnTo>
                  <a:lnTo>
                    <a:pt x="62" y="16"/>
                  </a:lnTo>
                  <a:lnTo>
                    <a:pt x="58" y="14"/>
                  </a:lnTo>
                  <a:lnTo>
                    <a:pt x="54" y="10"/>
                  </a:lnTo>
                  <a:lnTo>
                    <a:pt x="50" y="10"/>
                  </a:lnTo>
                  <a:lnTo>
                    <a:pt x="46" y="8"/>
                  </a:lnTo>
                  <a:lnTo>
                    <a:pt x="42" y="8"/>
                  </a:lnTo>
                  <a:lnTo>
                    <a:pt x="40" y="6"/>
                  </a:lnTo>
                  <a:lnTo>
                    <a:pt x="40" y="6"/>
                  </a:lnTo>
                  <a:lnTo>
                    <a:pt x="40" y="6"/>
                  </a:lnTo>
                  <a:lnTo>
                    <a:pt x="38" y="6"/>
                  </a:lnTo>
                  <a:lnTo>
                    <a:pt x="34" y="6"/>
                  </a:lnTo>
                  <a:lnTo>
                    <a:pt x="30" y="6"/>
                  </a:lnTo>
                  <a:lnTo>
                    <a:pt x="22" y="6"/>
                  </a:lnTo>
                  <a:lnTo>
                    <a:pt x="16" y="8"/>
                  </a:lnTo>
                  <a:lnTo>
                    <a:pt x="10" y="12"/>
                  </a:lnTo>
                  <a:lnTo>
                    <a:pt x="6" y="14"/>
                  </a:lnTo>
                  <a:lnTo>
                    <a:pt x="4" y="18"/>
                  </a:lnTo>
                  <a:lnTo>
                    <a:pt x="2" y="20"/>
                  </a:lnTo>
                  <a:lnTo>
                    <a:pt x="2" y="20"/>
                  </a:lnTo>
                  <a:lnTo>
                    <a:pt x="4" y="22"/>
                  </a:lnTo>
                  <a:lnTo>
                    <a:pt x="4" y="24"/>
                  </a:lnTo>
                  <a:lnTo>
                    <a:pt x="6" y="28"/>
                  </a:lnTo>
                  <a:lnTo>
                    <a:pt x="6" y="34"/>
                  </a:lnTo>
                  <a:lnTo>
                    <a:pt x="6" y="40"/>
                  </a:lnTo>
                  <a:lnTo>
                    <a:pt x="6" y="46"/>
                  </a:lnTo>
                  <a:lnTo>
                    <a:pt x="6" y="48"/>
                  </a:lnTo>
                  <a:lnTo>
                    <a:pt x="4" y="50"/>
                  </a:lnTo>
                  <a:lnTo>
                    <a:pt x="2" y="54"/>
                  </a:lnTo>
                  <a:lnTo>
                    <a:pt x="2" y="58"/>
                  </a:lnTo>
                  <a:lnTo>
                    <a:pt x="0" y="64"/>
                  </a:lnTo>
                  <a:lnTo>
                    <a:pt x="0" y="70"/>
                  </a:lnTo>
                  <a:lnTo>
                    <a:pt x="0" y="100"/>
                  </a:lnTo>
                  <a:lnTo>
                    <a:pt x="14" y="98"/>
                  </a:lnTo>
                  <a:lnTo>
                    <a:pt x="16" y="100"/>
                  </a:lnTo>
                  <a:lnTo>
                    <a:pt x="24" y="106"/>
                  </a:lnTo>
                  <a:lnTo>
                    <a:pt x="34" y="112"/>
                  </a:lnTo>
                  <a:lnTo>
                    <a:pt x="48" y="118"/>
                  </a:lnTo>
                  <a:lnTo>
                    <a:pt x="52" y="118"/>
                  </a:lnTo>
                  <a:lnTo>
                    <a:pt x="62" y="120"/>
                  </a:lnTo>
                  <a:lnTo>
                    <a:pt x="76" y="120"/>
                  </a:lnTo>
                  <a:lnTo>
                    <a:pt x="86" y="120"/>
                  </a:lnTo>
                  <a:lnTo>
                    <a:pt x="94" y="102"/>
                  </a:lnTo>
                  <a:lnTo>
                    <a:pt x="94" y="88"/>
                  </a:lnTo>
                  <a:lnTo>
                    <a:pt x="96" y="86"/>
                  </a:lnTo>
                  <a:lnTo>
                    <a:pt x="98" y="84"/>
                  </a:lnTo>
                  <a:lnTo>
                    <a:pt x="100" y="80"/>
                  </a:lnTo>
                  <a:lnTo>
                    <a:pt x="104" y="76"/>
                  </a:lnTo>
                  <a:lnTo>
                    <a:pt x="108" y="72"/>
                  </a:lnTo>
                  <a:lnTo>
                    <a:pt x="112" y="70"/>
                  </a:lnTo>
                  <a:lnTo>
                    <a:pt x="118" y="68"/>
                  </a:lnTo>
                  <a:lnTo>
                    <a:pt x="122" y="72"/>
                  </a:lnTo>
                  <a:lnTo>
                    <a:pt x="122" y="72"/>
                  </a:lnTo>
                  <a:lnTo>
                    <a:pt x="124" y="72"/>
                  </a:lnTo>
                  <a:lnTo>
                    <a:pt x="126" y="72"/>
                  </a:lnTo>
                  <a:lnTo>
                    <a:pt x="128" y="70"/>
                  </a:lnTo>
                  <a:lnTo>
                    <a:pt x="132" y="68"/>
                  </a:lnTo>
                  <a:lnTo>
                    <a:pt x="136" y="64"/>
                  </a:lnTo>
                  <a:lnTo>
                    <a:pt x="138" y="56"/>
                  </a:lnTo>
                  <a:lnTo>
                    <a:pt x="142" y="46"/>
                  </a:lnTo>
                  <a:lnTo>
                    <a:pt x="142" y="46"/>
                  </a:lnTo>
                  <a:lnTo>
                    <a:pt x="144" y="42"/>
                  </a:lnTo>
                  <a:lnTo>
                    <a:pt x="144" y="36"/>
                  </a:lnTo>
                  <a:lnTo>
                    <a:pt x="146" y="30"/>
                  </a:lnTo>
                  <a:lnTo>
                    <a:pt x="146" y="24"/>
                  </a:lnTo>
                  <a:lnTo>
                    <a:pt x="144" y="18"/>
                  </a:lnTo>
                  <a:lnTo>
                    <a:pt x="144" y="14"/>
                  </a:lnTo>
                  <a:lnTo>
                    <a:pt x="144" y="8"/>
                  </a:lnTo>
                  <a:lnTo>
                    <a:pt x="146" y="4"/>
                  </a:lnTo>
                  <a:lnTo>
                    <a:pt x="146" y="2"/>
                  </a:lnTo>
                  <a:lnTo>
                    <a:pt x="14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6" name="Freeform 90"/>
            <p:cNvSpPr/>
            <p:nvPr/>
          </p:nvSpPr>
          <p:spPr>
            <a:xfrm>
              <a:off x="1050" y="2530"/>
              <a:ext cx="52" cy="132"/>
            </a:xfrm>
            <a:custGeom>
              <a:avLst/>
              <a:gdLst>
                <a:gd name="txL" fmla="*/ 0 w 52"/>
                <a:gd name="txT" fmla="*/ 0 h 132"/>
                <a:gd name="txR" fmla="*/ 52 w 52"/>
                <a:gd name="txB" fmla="*/ 132 h 132"/>
              </a:gdLst>
              <a:ahLst/>
              <a:cxnLst>
                <a:cxn ang="0">
                  <a:pos x="28" y="132"/>
                </a:cxn>
                <a:cxn ang="0">
                  <a:pos x="30" y="118"/>
                </a:cxn>
                <a:cxn ang="0">
                  <a:pos x="30" y="118"/>
                </a:cxn>
                <a:cxn ang="0">
                  <a:pos x="30" y="116"/>
                </a:cxn>
                <a:cxn ang="0">
                  <a:pos x="32" y="112"/>
                </a:cxn>
                <a:cxn ang="0">
                  <a:pos x="32" y="108"/>
                </a:cxn>
                <a:cxn ang="0">
                  <a:pos x="36" y="104"/>
                </a:cxn>
                <a:cxn ang="0">
                  <a:pos x="40" y="100"/>
                </a:cxn>
                <a:cxn ang="0">
                  <a:pos x="44" y="96"/>
                </a:cxn>
                <a:cxn ang="0">
                  <a:pos x="44" y="92"/>
                </a:cxn>
                <a:cxn ang="0">
                  <a:pos x="44" y="80"/>
                </a:cxn>
                <a:cxn ang="0">
                  <a:pos x="44" y="66"/>
                </a:cxn>
                <a:cxn ang="0">
                  <a:pos x="46" y="52"/>
                </a:cxn>
                <a:cxn ang="0">
                  <a:pos x="52" y="44"/>
                </a:cxn>
                <a:cxn ang="0">
                  <a:pos x="50" y="44"/>
                </a:cxn>
                <a:cxn ang="0">
                  <a:pos x="50" y="40"/>
                </a:cxn>
                <a:cxn ang="0">
                  <a:pos x="48" y="36"/>
                </a:cxn>
                <a:cxn ang="0">
                  <a:pos x="46" y="30"/>
                </a:cxn>
                <a:cxn ang="0">
                  <a:pos x="44" y="24"/>
                </a:cxn>
                <a:cxn ang="0">
                  <a:pos x="44" y="20"/>
                </a:cxn>
                <a:cxn ang="0">
                  <a:pos x="44" y="14"/>
                </a:cxn>
                <a:cxn ang="0">
                  <a:pos x="16" y="16"/>
                </a:cxn>
                <a:cxn ang="0">
                  <a:pos x="16" y="14"/>
                </a:cxn>
                <a:cxn ang="0">
                  <a:pos x="14" y="12"/>
                </a:cxn>
                <a:cxn ang="0">
                  <a:pos x="12" y="8"/>
                </a:cxn>
                <a:cxn ang="0">
                  <a:pos x="8" y="4"/>
                </a:cxn>
                <a:cxn ang="0">
                  <a:pos x="4" y="2"/>
                </a:cxn>
                <a:cxn ang="0">
                  <a:pos x="0" y="0"/>
                </a:cxn>
              </a:cxnLst>
              <a:rect l="txL" t="txT" r="txR" b="txB"/>
              <a:pathLst>
                <a:path w="52" h="132">
                  <a:moveTo>
                    <a:pt x="28" y="132"/>
                  </a:moveTo>
                  <a:lnTo>
                    <a:pt x="30" y="118"/>
                  </a:lnTo>
                  <a:lnTo>
                    <a:pt x="30" y="118"/>
                  </a:lnTo>
                  <a:lnTo>
                    <a:pt x="30" y="116"/>
                  </a:lnTo>
                  <a:lnTo>
                    <a:pt x="32" y="112"/>
                  </a:lnTo>
                  <a:lnTo>
                    <a:pt x="32" y="108"/>
                  </a:lnTo>
                  <a:lnTo>
                    <a:pt x="36" y="104"/>
                  </a:lnTo>
                  <a:lnTo>
                    <a:pt x="40" y="100"/>
                  </a:lnTo>
                  <a:lnTo>
                    <a:pt x="44" y="96"/>
                  </a:lnTo>
                  <a:lnTo>
                    <a:pt x="44" y="92"/>
                  </a:lnTo>
                  <a:lnTo>
                    <a:pt x="44" y="80"/>
                  </a:lnTo>
                  <a:lnTo>
                    <a:pt x="44" y="66"/>
                  </a:lnTo>
                  <a:lnTo>
                    <a:pt x="46" y="52"/>
                  </a:lnTo>
                  <a:lnTo>
                    <a:pt x="52" y="44"/>
                  </a:lnTo>
                  <a:lnTo>
                    <a:pt x="50" y="44"/>
                  </a:lnTo>
                  <a:lnTo>
                    <a:pt x="50" y="40"/>
                  </a:lnTo>
                  <a:lnTo>
                    <a:pt x="48" y="36"/>
                  </a:lnTo>
                  <a:lnTo>
                    <a:pt x="46" y="30"/>
                  </a:lnTo>
                  <a:lnTo>
                    <a:pt x="44" y="24"/>
                  </a:lnTo>
                  <a:lnTo>
                    <a:pt x="44" y="20"/>
                  </a:lnTo>
                  <a:lnTo>
                    <a:pt x="44" y="14"/>
                  </a:lnTo>
                  <a:lnTo>
                    <a:pt x="16" y="16"/>
                  </a:lnTo>
                  <a:lnTo>
                    <a:pt x="16" y="14"/>
                  </a:lnTo>
                  <a:lnTo>
                    <a:pt x="14" y="12"/>
                  </a:lnTo>
                  <a:lnTo>
                    <a:pt x="12" y="8"/>
                  </a:lnTo>
                  <a:lnTo>
                    <a:pt x="8" y="4"/>
                  </a:lnTo>
                  <a:lnTo>
                    <a:pt x="4" y="2"/>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7" name="Freeform 91"/>
            <p:cNvSpPr/>
            <p:nvPr/>
          </p:nvSpPr>
          <p:spPr>
            <a:xfrm>
              <a:off x="884" y="2530"/>
              <a:ext cx="218" cy="162"/>
            </a:xfrm>
            <a:custGeom>
              <a:avLst/>
              <a:gdLst>
                <a:gd name="txL" fmla="*/ 0 w 218"/>
                <a:gd name="txT" fmla="*/ 0 h 162"/>
                <a:gd name="txR" fmla="*/ 218 w 218"/>
                <a:gd name="txB" fmla="*/ 162 h 162"/>
              </a:gdLst>
              <a:ahLst/>
              <a:cxnLst>
                <a:cxn ang="0">
                  <a:pos x="94" y="36"/>
                </a:cxn>
                <a:cxn ang="0">
                  <a:pos x="78" y="40"/>
                </a:cxn>
                <a:cxn ang="0">
                  <a:pos x="62" y="42"/>
                </a:cxn>
                <a:cxn ang="0">
                  <a:pos x="60" y="62"/>
                </a:cxn>
                <a:cxn ang="0">
                  <a:pos x="50" y="100"/>
                </a:cxn>
                <a:cxn ang="0">
                  <a:pos x="38" y="116"/>
                </a:cxn>
                <a:cxn ang="0">
                  <a:pos x="32" y="120"/>
                </a:cxn>
                <a:cxn ang="0">
                  <a:pos x="24" y="122"/>
                </a:cxn>
                <a:cxn ang="0">
                  <a:pos x="18" y="122"/>
                </a:cxn>
                <a:cxn ang="0">
                  <a:pos x="10" y="122"/>
                </a:cxn>
                <a:cxn ang="0">
                  <a:pos x="4" y="122"/>
                </a:cxn>
                <a:cxn ang="0">
                  <a:pos x="2" y="128"/>
                </a:cxn>
                <a:cxn ang="0">
                  <a:pos x="4" y="132"/>
                </a:cxn>
                <a:cxn ang="0">
                  <a:pos x="8" y="138"/>
                </a:cxn>
                <a:cxn ang="0">
                  <a:pos x="8" y="140"/>
                </a:cxn>
                <a:cxn ang="0">
                  <a:pos x="14" y="144"/>
                </a:cxn>
                <a:cxn ang="0">
                  <a:pos x="16" y="144"/>
                </a:cxn>
                <a:cxn ang="0">
                  <a:pos x="16" y="150"/>
                </a:cxn>
                <a:cxn ang="0">
                  <a:pos x="28" y="142"/>
                </a:cxn>
                <a:cxn ang="0">
                  <a:pos x="30" y="146"/>
                </a:cxn>
                <a:cxn ang="0">
                  <a:pos x="36" y="150"/>
                </a:cxn>
                <a:cxn ang="0">
                  <a:pos x="42" y="154"/>
                </a:cxn>
                <a:cxn ang="0">
                  <a:pos x="44" y="156"/>
                </a:cxn>
                <a:cxn ang="0">
                  <a:pos x="50" y="162"/>
                </a:cxn>
                <a:cxn ang="0">
                  <a:pos x="50" y="158"/>
                </a:cxn>
                <a:cxn ang="0">
                  <a:pos x="56" y="152"/>
                </a:cxn>
                <a:cxn ang="0">
                  <a:pos x="68" y="146"/>
                </a:cxn>
                <a:cxn ang="0">
                  <a:pos x="82" y="146"/>
                </a:cxn>
                <a:cxn ang="0">
                  <a:pos x="88" y="146"/>
                </a:cxn>
                <a:cxn ang="0">
                  <a:pos x="88" y="148"/>
                </a:cxn>
                <a:cxn ang="0">
                  <a:pos x="96" y="150"/>
                </a:cxn>
                <a:cxn ang="0">
                  <a:pos x="106" y="154"/>
                </a:cxn>
                <a:cxn ang="0">
                  <a:pos x="110" y="156"/>
                </a:cxn>
                <a:cxn ang="0">
                  <a:pos x="114" y="152"/>
                </a:cxn>
                <a:cxn ang="0">
                  <a:pos x="122" y="148"/>
                </a:cxn>
                <a:cxn ang="0">
                  <a:pos x="130" y="148"/>
                </a:cxn>
                <a:cxn ang="0">
                  <a:pos x="144" y="144"/>
                </a:cxn>
                <a:cxn ang="0">
                  <a:pos x="166" y="148"/>
                </a:cxn>
                <a:cxn ang="0">
                  <a:pos x="170" y="146"/>
                </a:cxn>
                <a:cxn ang="0">
                  <a:pos x="178" y="142"/>
                </a:cxn>
                <a:cxn ang="0">
                  <a:pos x="188" y="140"/>
                </a:cxn>
                <a:cxn ang="0">
                  <a:pos x="196" y="118"/>
                </a:cxn>
                <a:cxn ang="0">
                  <a:pos x="196" y="116"/>
                </a:cxn>
                <a:cxn ang="0">
                  <a:pos x="198" y="108"/>
                </a:cxn>
                <a:cxn ang="0">
                  <a:pos x="206" y="100"/>
                </a:cxn>
                <a:cxn ang="0">
                  <a:pos x="210" y="92"/>
                </a:cxn>
                <a:cxn ang="0">
                  <a:pos x="210" y="66"/>
                </a:cxn>
                <a:cxn ang="0">
                  <a:pos x="218" y="44"/>
                </a:cxn>
                <a:cxn ang="0">
                  <a:pos x="216" y="40"/>
                </a:cxn>
                <a:cxn ang="0">
                  <a:pos x="212" y="30"/>
                </a:cxn>
                <a:cxn ang="0">
                  <a:pos x="210" y="20"/>
                </a:cxn>
                <a:cxn ang="0">
                  <a:pos x="182" y="16"/>
                </a:cxn>
                <a:cxn ang="0">
                  <a:pos x="180" y="12"/>
                </a:cxn>
                <a:cxn ang="0">
                  <a:pos x="174" y="4"/>
                </a:cxn>
                <a:cxn ang="0">
                  <a:pos x="166" y="0"/>
                </a:cxn>
              </a:cxnLst>
              <a:rect l="txL" t="txT" r="txR" b="txB"/>
              <a:pathLst>
                <a:path w="218" h="162">
                  <a:moveTo>
                    <a:pt x="162" y="0"/>
                  </a:moveTo>
                  <a:lnTo>
                    <a:pt x="94" y="36"/>
                  </a:lnTo>
                  <a:lnTo>
                    <a:pt x="90" y="38"/>
                  </a:lnTo>
                  <a:lnTo>
                    <a:pt x="78" y="40"/>
                  </a:lnTo>
                  <a:lnTo>
                    <a:pt x="68" y="42"/>
                  </a:lnTo>
                  <a:lnTo>
                    <a:pt x="62" y="42"/>
                  </a:lnTo>
                  <a:lnTo>
                    <a:pt x="62" y="48"/>
                  </a:lnTo>
                  <a:lnTo>
                    <a:pt x="60" y="62"/>
                  </a:lnTo>
                  <a:lnTo>
                    <a:pt x="56" y="80"/>
                  </a:lnTo>
                  <a:lnTo>
                    <a:pt x="50" y="100"/>
                  </a:lnTo>
                  <a:lnTo>
                    <a:pt x="38" y="116"/>
                  </a:lnTo>
                  <a:lnTo>
                    <a:pt x="38" y="116"/>
                  </a:lnTo>
                  <a:lnTo>
                    <a:pt x="36" y="118"/>
                  </a:lnTo>
                  <a:lnTo>
                    <a:pt x="32" y="120"/>
                  </a:lnTo>
                  <a:lnTo>
                    <a:pt x="28" y="120"/>
                  </a:lnTo>
                  <a:lnTo>
                    <a:pt x="24" y="122"/>
                  </a:lnTo>
                  <a:lnTo>
                    <a:pt x="20" y="122"/>
                  </a:lnTo>
                  <a:lnTo>
                    <a:pt x="18" y="122"/>
                  </a:lnTo>
                  <a:lnTo>
                    <a:pt x="14" y="122"/>
                  </a:lnTo>
                  <a:lnTo>
                    <a:pt x="10" y="122"/>
                  </a:lnTo>
                  <a:lnTo>
                    <a:pt x="6" y="122"/>
                  </a:lnTo>
                  <a:lnTo>
                    <a:pt x="4" y="122"/>
                  </a:lnTo>
                  <a:lnTo>
                    <a:pt x="0" y="128"/>
                  </a:lnTo>
                  <a:lnTo>
                    <a:pt x="2" y="128"/>
                  </a:lnTo>
                  <a:lnTo>
                    <a:pt x="2" y="130"/>
                  </a:lnTo>
                  <a:lnTo>
                    <a:pt x="4" y="132"/>
                  </a:lnTo>
                  <a:lnTo>
                    <a:pt x="6" y="136"/>
                  </a:lnTo>
                  <a:lnTo>
                    <a:pt x="8" y="138"/>
                  </a:lnTo>
                  <a:lnTo>
                    <a:pt x="8" y="138"/>
                  </a:lnTo>
                  <a:lnTo>
                    <a:pt x="8" y="140"/>
                  </a:lnTo>
                  <a:lnTo>
                    <a:pt x="10" y="142"/>
                  </a:lnTo>
                  <a:lnTo>
                    <a:pt x="14" y="144"/>
                  </a:lnTo>
                  <a:lnTo>
                    <a:pt x="14" y="144"/>
                  </a:lnTo>
                  <a:lnTo>
                    <a:pt x="16" y="144"/>
                  </a:lnTo>
                  <a:lnTo>
                    <a:pt x="16" y="146"/>
                  </a:lnTo>
                  <a:lnTo>
                    <a:pt x="16" y="150"/>
                  </a:lnTo>
                  <a:lnTo>
                    <a:pt x="26" y="150"/>
                  </a:lnTo>
                  <a:lnTo>
                    <a:pt x="28" y="142"/>
                  </a:lnTo>
                  <a:lnTo>
                    <a:pt x="28" y="144"/>
                  </a:lnTo>
                  <a:lnTo>
                    <a:pt x="30" y="146"/>
                  </a:lnTo>
                  <a:lnTo>
                    <a:pt x="34" y="148"/>
                  </a:lnTo>
                  <a:lnTo>
                    <a:pt x="36" y="150"/>
                  </a:lnTo>
                  <a:lnTo>
                    <a:pt x="38" y="152"/>
                  </a:lnTo>
                  <a:lnTo>
                    <a:pt x="42" y="154"/>
                  </a:lnTo>
                  <a:lnTo>
                    <a:pt x="42" y="154"/>
                  </a:lnTo>
                  <a:lnTo>
                    <a:pt x="44" y="156"/>
                  </a:lnTo>
                  <a:lnTo>
                    <a:pt x="46" y="158"/>
                  </a:lnTo>
                  <a:lnTo>
                    <a:pt x="50" y="162"/>
                  </a:lnTo>
                  <a:lnTo>
                    <a:pt x="50" y="160"/>
                  </a:lnTo>
                  <a:lnTo>
                    <a:pt x="50" y="158"/>
                  </a:lnTo>
                  <a:lnTo>
                    <a:pt x="54" y="156"/>
                  </a:lnTo>
                  <a:lnTo>
                    <a:pt x="56" y="152"/>
                  </a:lnTo>
                  <a:lnTo>
                    <a:pt x="62" y="148"/>
                  </a:lnTo>
                  <a:lnTo>
                    <a:pt x="68" y="146"/>
                  </a:lnTo>
                  <a:lnTo>
                    <a:pt x="76" y="146"/>
                  </a:lnTo>
                  <a:lnTo>
                    <a:pt x="82" y="146"/>
                  </a:lnTo>
                  <a:lnTo>
                    <a:pt x="86" y="146"/>
                  </a:lnTo>
                  <a:lnTo>
                    <a:pt x="88" y="146"/>
                  </a:lnTo>
                  <a:lnTo>
                    <a:pt x="88" y="146"/>
                  </a:lnTo>
                  <a:lnTo>
                    <a:pt x="88" y="148"/>
                  </a:lnTo>
                  <a:lnTo>
                    <a:pt x="92" y="148"/>
                  </a:lnTo>
                  <a:lnTo>
                    <a:pt x="96" y="150"/>
                  </a:lnTo>
                  <a:lnTo>
                    <a:pt x="102" y="152"/>
                  </a:lnTo>
                  <a:lnTo>
                    <a:pt x="106" y="154"/>
                  </a:lnTo>
                  <a:lnTo>
                    <a:pt x="108" y="156"/>
                  </a:lnTo>
                  <a:lnTo>
                    <a:pt x="110" y="156"/>
                  </a:lnTo>
                  <a:lnTo>
                    <a:pt x="110" y="154"/>
                  </a:lnTo>
                  <a:lnTo>
                    <a:pt x="114" y="152"/>
                  </a:lnTo>
                  <a:lnTo>
                    <a:pt x="118" y="148"/>
                  </a:lnTo>
                  <a:lnTo>
                    <a:pt x="122" y="148"/>
                  </a:lnTo>
                  <a:lnTo>
                    <a:pt x="126" y="146"/>
                  </a:lnTo>
                  <a:lnTo>
                    <a:pt x="130" y="148"/>
                  </a:lnTo>
                  <a:lnTo>
                    <a:pt x="134" y="146"/>
                  </a:lnTo>
                  <a:lnTo>
                    <a:pt x="144" y="144"/>
                  </a:lnTo>
                  <a:lnTo>
                    <a:pt x="154" y="144"/>
                  </a:lnTo>
                  <a:lnTo>
                    <a:pt x="166" y="148"/>
                  </a:lnTo>
                  <a:lnTo>
                    <a:pt x="168" y="148"/>
                  </a:lnTo>
                  <a:lnTo>
                    <a:pt x="170" y="146"/>
                  </a:lnTo>
                  <a:lnTo>
                    <a:pt x="174" y="144"/>
                  </a:lnTo>
                  <a:lnTo>
                    <a:pt x="178" y="142"/>
                  </a:lnTo>
                  <a:lnTo>
                    <a:pt x="182" y="140"/>
                  </a:lnTo>
                  <a:lnTo>
                    <a:pt x="188" y="140"/>
                  </a:lnTo>
                  <a:lnTo>
                    <a:pt x="192" y="140"/>
                  </a:lnTo>
                  <a:lnTo>
                    <a:pt x="196" y="118"/>
                  </a:lnTo>
                  <a:lnTo>
                    <a:pt x="196" y="118"/>
                  </a:lnTo>
                  <a:lnTo>
                    <a:pt x="196" y="116"/>
                  </a:lnTo>
                  <a:lnTo>
                    <a:pt x="198" y="112"/>
                  </a:lnTo>
                  <a:lnTo>
                    <a:pt x="198" y="108"/>
                  </a:lnTo>
                  <a:lnTo>
                    <a:pt x="202" y="104"/>
                  </a:lnTo>
                  <a:lnTo>
                    <a:pt x="206" y="100"/>
                  </a:lnTo>
                  <a:lnTo>
                    <a:pt x="210" y="96"/>
                  </a:lnTo>
                  <a:lnTo>
                    <a:pt x="210" y="92"/>
                  </a:lnTo>
                  <a:lnTo>
                    <a:pt x="210" y="80"/>
                  </a:lnTo>
                  <a:lnTo>
                    <a:pt x="210" y="66"/>
                  </a:lnTo>
                  <a:lnTo>
                    <a:pt x="212" y="52"/>
                  </a:lnTo>
                  <a:lnTo>
                    <a:pt x="218" y="44"/>
                  </a:lnTo>
                  <a:lnTo>
                    <a:pt x="216" y="44"/>
                  </a:lnTo>
                  <a:lnTo>
                    <a:pt x="216" y="40"/>
                  </a:lnTo>
                  <a:lnTo>
                    <a:pt x="214" y="36"/>
                  </a:lnTo>
                  <a:lnTo>
                    <a:pt x="212" y="30"/>
                  </a:lnTo>
                  <a:lnTo>
                    <a:pt x="210" y="24"/>
                  </a:lnTo>
                  <a:lnTo>
                    <a:pt x="210" y="20"/>
                  </a:lnTo>
                  <a:lnTo>
                    <a:pt x="210" y="14"/>
                  </a:lnTo>
                  <a:lnTo>
                    <a:pt x="182" y="16"/>
                  </a:lnTo>
                  <a:lnTo>
                    <a:pt x="182" y="14"/>
                  </a:lnTo>
                  <a:lnTo>
                    <a:pt x="180" y="12"/>
                  </a:lnTo>
                  <a:lnTo>
                    <a:pt x="178" y="8"/>
                  </a:lnTo>
                  <a:lnTo>
                    <a:pt x="174" y="4"/>
                  </a:lnTo>
                  <a:lnTo>
                    <a:pt x="170" y="2"/>
                  </a:lnTo>
                  <a:lnTo>
                    <a:pt x="166" y="0"/>
                  </a:lnTo>
                  <a:lnTo>
                    <a:pt x="16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8" name="Freeform 92"/>
            <p:cNvSpPr/>
            <p:nvPr/>
          </p:nvSpPr>
          <p:spPr>
            <a:xfrm>
              <a:off x="1016" y="2670"/>
              <a:ext cx="88" cy="148"/>
            </a:xfrm>
            <a:custGeom>
              <a:avLst/>
              <a:gdLst>
                <a:gd name="txL" fmla="*/ 0 w 88"/>
                <a:gd name="txT" fmla="*/ 0 h 148"/>
                <a:gd name="txR" fmla="*/ 88 w 88"/>
                <a:gd name="txB" fmla="*/ 148 h 148"/>
              </a:gdLst>
              <a:ahLst/>
              <a:cxnLst>
                <a:cxn ang="0">
                  <a:pos x="60" y="2"/>
                </a:cxn>
                <a:cxn ang="0">
                  <a:pos x="58" y="8"/>
                </a:cxn>
                <a:cxn ang="0">
                  <a:pos x="58" y="20"/>
                </a:cxn>
                <a:cxn ang="0">
                  <a:pos x="60" y="30"/>
                </a:cxn>
                <a:cxn ang="0">
                  <a:pos x="58" y="42"/>
                </a:cxn>
                <a:cxn ang="0">
                  <a:pos x="56" y="48"/>
                </a:cxn>
                <a:cxn ang="0">
                  <a:pos x="50" y="64"/>
                </a:cxn>
                <a:cxn ang="0">
                  <a:pos x="42" y="70"/>
                </a:cxn>
                <a:cxn ang="0">
                  <a:pos x="38" y="72"/>
                </a:cxn>
                <a:cxn ang="0">
                  <a:pos x="36" y="72"/>
                </a:cxn>
                <a:cxn ang="0">
                  <a:pos x="26" y="70"/>
                </a:cxn>
                <a:cxn ang="0">
                  <a:pos x="18" y="76"/>
                </a:cxn>
                <a:cxn ang="0">
                  <a:pos x="12" y="84"/>
                </a:cxn>
                <a:cxn ang="0">
                  <a:pos x="8" y="88"/>
                </a:cxn>
                <a:cxn ang="0">
                  <a:pos x="0" y="120"/>
                </a:cxn>
                <a:cxn ang="0">
                  <a:pos x="0" y="124"/>
                </a:cxn>
                <a:cxn ang="0">
                  <a:pos x="2" y="130"/>
                </a:cxn>
                <a:cxn ang="0">
                  <a:pos x="10" y="134"/>
                </a:cxn>
                <a:cxn ang="0">
                  <a:pos x="14" y="136"/>
                </a:cxn>
                <a:cxn ang="0">
                  <a:pos x="18" y="140"/>
                </a:cxn>
                <a:cxn ang="0">
                  <a:pos x="18" y="148"/>
                </a:cxn>
                <a:cxn ang="0">
                  <a:pos x="36" y="148"/>
                </a:cxn>
                <a:cxn ang="0">
                  <a:pos x="70" y="146"/>
                </a:cxn>
                <a:cxn ang="0">
                  <a:pos x="86" y="144"/>
                </a:cxn>
                <a:cxn ang="0">
                  <a:pos x="88" y="138"/>
                </a:cxn>
                <a:cxn ang="0">
                  <a:pos x="88" y="134"/>
                </a:cxn>
                <a:cxn ang="0">
                  <a:pos x="82" y="130"/>
                </a:cxn>
                <a:cxn ang="0">
                  <a:pos x="74" y="122"/>
                </a:cxn>
                <a:cxn ang="0">
                  <a:pos x="68" y="110"/>
                </a:cxn>
                <a:cxn ang="0">
                  <a:pos x="62" y="100"/>
                </a:cxn>
                <a:cxn ang="0">
                  <a:pos x="66" y="98"/>
                </a:cxn>
                <a:cxn ang="0">
                  <a:pos x="70" y="94"/>
                </a:cxn>
                <a:cxn ang="0">
                  <a:pos x="72" y="86"/>
                </a:cxn>
                <a:cxn ang="0">
                  <a:pos x="70" y="78"/>
                </a:cxn>
                <a:cxn ang="0">
                  <a:pos x="68" y="76"/>
                </a:cxn>
                <a:cxn ang="0">
                  <a:pos x="64" y="72"/>
                </a:cxn>
                <a:cxn ang="0">
                  <a:pos x="62" y="64"/>
                </a:cxn>
                <a:cxn ang="0">
                  <a:pos x="64" y="58"/>
                </a:cxn>
                <a:cxn ang="0">
                  <a:pos x="68" y="58"/>
                </a:cxn>
                <a:cxn ang="0">
                  <a:pos x="74" y="56"/>
                </a:cxn>
                <a:cxn ang="0">
                  <a:pos x="78" y="50"/>
                </a:cxn>
                <a:cxn ang="0">
                  <a:pos x="78" y="46"/>
                </a:cxn>
                <a:cxn ang="0">
                  <a:pos x="74" y="40"/>
                </a:cxn>
                <a:cxn ang="0">
                  <a:pos x="72" y="30"/>
                </a:cxn>
                <a:cxn ang="0">
                  <a:pos x="72" y="20"/>
                </a:cxn>
                <a:cxn ang="0">
                  <a:pos x="72" y="16"/>
                </a:cxn>
                <a:cxn ang="0">
                  <a:pos x="72" y="8"/>
                </a:cxn>
                <a:cxn ang="0">
                  <a:pos x="66" y="2"/>
                </a:cxn>
              </a:cxnLst>
              <a:rect l="txL" t="txT" r="txR" b="txB"/>
              <a:pathLst>
                <a:path w="88" h="148">
                  <a:moveTo>
                    <a:pt x="60" y="0"/>
                  </a:moveTo>
                  <a:lnTo>
                    <a:pt x="60" y="2"/>
                  </a:lnTo>
                  <a:lnTo>
                    <a:pt x="60" y="4"/>
                  </a:lnTo>
                  <a:lnTo>
                    <a:pt x="58" y="8"/>
                  </a:lnTo>
                  <a:lnTo>
                    <a:pt x="58" y="14"/>
                  </a:lnTo>
                  <a:lnTo>
                    <a:pt x="58" y="20"/>
                  </a:lnTo>
                  <a:lnTo>
                    <a:pt x="60" y="24"/>
                  </a:lnTo>
                  <a:lnTo>
                    <a:pt x="60" y="30"/>
                  </a:lnTo>
                  <a:lnTo>
                    <a:pt x="58" y="36"/>
                  </a:lnTo>
                  <a:lnTo>
                    <a:pt x="58" y="42"/>
                  </a:lnTo>
                  <a:lnTo>
                    <a:pt x="56" y="46"/>
                  </a:lnTo>
                  <a:lnTo>
                    <a:pt x="56" y="48"/>
                  </a:lnTo>
                  <a:lnTo>
                    <a:pt x="52" y="56"/>
                  </a:lnTo>
                  <a:lnTo>
                    <a:pt x="50" y="64"/>
                  </a:lnTo>
                  <a:lnTo>
                    <a:pt x="46" y="68"/>
                  </a:lnTo>
                  <a:lnTo>
                    <a:pt x="42" y="70"/>
                  </a:lnTo>
                  <a:lnTo>
                    <a:pt x="40" y="72"/>
                  </a:lnTo>
                  <a:lnTo>
                    <a:pt x="38" y="72"/>
                  </a:lnTo>
                  <a:lnTo>
                    <a:pt x="36" y="72"/>
                  </a:lnTo>
                  <a:lnTo>
                    <a:pt x="36" y="72"/>
                  </a:lnTo>
                  <a:lnTo>
                    <a:pt x="32" y="70"/>
                  </a:lnTo>
                  <a:lnTo>
                    <a:pt x="26" y="70"/>
                  </a:lnTo>
                  <a:lnTo>
                    <a:pt x="22" y="72"/>
                  </a:lnTo>
                  <a:lnTo>
                    <a:pt x="18" y="76"/>
                  </a:lnTo>
                  <a:lnTo>
                    <a:pt x="14" y="80"/>
                  </a:lnTo>
                  <a:lnTo>
                    <a:pt x="12" y="84"/>
                  </a:lnTo>
                  <a:lnTo>
                    <a:pt x="10" y="86"/>
                  </a:lnTo>
                  <a:lnTo>
                    <a:pt x="8" y="88"/>
                  </a:lnTo>
                  <a:lnTo>
                    <a:pt x="8" y="102"/>
                  </a:lnTo>
                  <a:lnTo>
                    <a:pt x="0" y="120"/>
                  </a:lnTo>
                  <a:lnTo>
                    <a:pt x="0" y="122"/>
                  </a:lnTo>
                  <a:lnTo>
                    <a:pt x="0" y="124"/>
                  </a:lnTo>
                  <a:lnTo>
                    <a:pt x="2" y="126"/>
                  </a:lnTo>
                  <a:lnTo>
                    <a:pt x="2" y="130"/>
                  </a:lnTo>
                  <a:lnTo>
                    <a:pt x="6" y="132"/>
                  </a:lnTo>
                  <a:lnTo>
                    <a:pt x="10" y="134"/>
                  </a:lnTo>
                  <a:lnTo>
                    <a:pt x="12" y="134"/>
                  </a:lnTo>
                  <a:lnTo>
                    <a:pt x="14" y="136"/>
                  </a:lnTo>
                  <a:lnTo>
                    <a:pt x="16" y="138"/>
                  </a:lnTo>
                  <a:lnTo>
                    <a:pt x="18" y="140"/>
                  </a:lnTo>
                  <a:lnTo>
                    <a:pt x="18" y="144"/>
                  </a:lnTo>
                  <a:lnTo>
                    <a:pt x="18" y="148"/>
                  </a:lnTo>
                  <a:lnTo>
                    <a:pt x="22" y="148"/>
                  </a:lnTo>
                  <a:lnTo>
                    <a:pt x="36" y="148"/>
                  </a:lnTo>
                  <a:lnTo>
                    <a:pt x="52" y="146"/>
                  </a:lnTo>
                  <a:lnTo>
                    <a:pt x="70" y="146"/>
                  </a:lnTo>
                  <a:lnTo>
                    <a:pt x="88" y="146"/>
                  </a:lnTo>
                  <a:lnTo>
                    <a:pt x="86" y="144"/>
                  </a:lnTo>
                  <a:lnTo>
                    <a:pt x="86" y="142"/>
                  </a:lnTo>
                  <a:lnTo>
                    <a:pt x="88" y="138"/>
                  </a:lnTo>
                  <a:lnTo>
                    <a:pt x="88" y="134"/>
                  </a:lnTo>
                  <a:lnTo>
                    <a:pt x="88" y="134"/>
                  </a:lnTo>
                  <a:lnTo>
                    <a:pt x="84" y="132"/>
                  </a:lnTo>
                  <a:lnTo>
                    <a:pt x="82" y="130"/>
                  </a:lnTo>
                  <a:lnTo>
                    <a:pt x="78" y="126"/>
                  </a:lnTo>
                  <a:lnTo>
                    <a:pt x="74" y="122"/>
                  </a:lnTo>
                  <a:lnTo>
                    <a:pt x="70" y="116"/>
                  </a:lnTo>
                  <a:lnTo>
                    <a:pt x="68" y="110"/>
                  </a:lnTo>
                  <a:lnTo>
                    <a:pt x="66" y="102"/>
                  </a:lnTo>
                  <a:lnTo>
                    <a:pt x="62" y="100"/>
                  </a:lnTo>
                  <a:lnTo>
                    <a:pt x="66" y="100"/>
                  </a:lnTo>
                  <a:lnTo>
                    <a:pt x="66" y="98"/>
                  </a:lnTo>
                  <a:lnTo>
                    <a:pt x="68" y="96"/>
                  </a:lnTo>
                  <a:lnTo>
                    <a:pt x="70" y="94"/>
                  </a:lnTo>
                  <a:lnTo>
                    <a:pt x="70" y="90"/>
                  </a:lnTo>
                  <a:lnTo>
                    <a:pt x="72" y="86"/>
                  </a:lnTo>
                  <a:lnTo>
                    <a:pt x="72" y="82"/>
                  </a:lnTo>
                  <a:lnTo>
                    <a:pt x="70" y="78"/>
                  </a:lnTo>
                  <a:lnTo>
                    <a:pt x="68" y="76"/>
                  </a:lnTo>
                  <a:lnTo>
                    <a:pt x="68" y="76"/>
                  </a:lnTo>
                  <a:lnTo>
                    <a:pt x="66" y="74"/>
                  </a:lnTo>
                  <a:lnTo>
                    <a:pt x="64" y="72"/>
                  </a:lnTo>
                  <a:lnTo>
                    <a:pt x="62" y="68"/>
                  </a:lnTo>
                  <a:lnTo>
                    <a:pt x="62" y="64"/>
                  </a:lnTo>
                  <a:lnTo>
                    <a:pt x="62" y="58"/>
                  </a:lnTo>
                  <a:lnTo>
                    <a:pt x="64" y="58"/>
                  </a:lnTo>
                  <a:lnTo>
                    <a:pt x="66" y="58"/>
                  </a:lnTo>
                  <a:lnTo>
                    <a:pt x="68" y="58"/>
                  </a:lnTo>
                  <a:lnTo>
                    <a:pt x="72" y="58"/>
                  </a:lnTo>
                  <a:lnTo>
                    <a:pt x="74" y="56"/>
                  </a:lnTo>
                  <a:lnTo>
                    <a:pt x="78" y="54"/>
                  </a:lnTo>
                  <a:lnTo>
                    <a:pt x="78" y="50"/>
                  </a:lnTo>
                  <a:lnTo>
                    <a:pt x="78" y="46"/>
                  </a:lnTo>
                  <a:lnTo>
                    <a:pt x="78" y="46"/>
                  </a:lnTo>
                  <a:lnTo>
                    <a:pt x="76" y="42"/>
                  </a:lnTo>
                  <a:lnTo>
                    <a:pt x="74" y="40"/>
                  </a:lnTo>
                  <a:lnTo>
                    <a:pt x="72" y="34"/>
                  </a:lnTo>
                  <a:lnTo>
                    <a:pt x="72" y="30"/>
                  </a:lnTo>
                  <a:lnTo>
                    <a:pt x="72" y="24"/>
                  </a:lnTo>
                  <a:lnTo>
                    <a:pt x="72" y="20"/>
                  </a:lnTo>
                  <a:lnTo>
                    <a:pt x="72" y="20"/>
                  </a:lnTo>
                  <a:lnTo>
                    <a:pt x="72" y="16"/>
                  </a:lnTo>
                  <a:lnTo>
                    <a:pt x="72" y="12"/>
                  </a:lnTo>
                  <a:lnTo>
                    <a:pt x="72" y="8"/>
                  </a:lnTo>
                  <a:lnTo>
                    <a:pt x="70" y="4"/>
                  </a:lnTo>
                  <a:lnTo>
                    <a:pt x="66" y="2"/>
                  </a:lnTo>
                  <a:lnTo>
                    <a:pt x="6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09" name="Freeform 93"/>
            <p:cNvSpPr/>
            <p:nvPr/>
          </p:nvSpPr>
          <p:spPr>
            <a:xfrm>
              <a:off x="1076" y="2544"/>
              <a:ext cx="126" cy="212"/>
            </a:xfrm>
            <a:custGeom>
              <a:avLst/>
              <a:gdLst>
                <a:gd name="txL" fmla="*/ 0 w 126"/>
                <a:gd name="txT" fmla="*/ 0 h 212"/>
                <a:gd name="txR" fmla="*/ 126 w 126"/>
                <a:gd name="txB" fmla="*/ 212 h 212"/>
              </a:gdLst>
              <a:ahLst/>
              <a:cxnLst>
                <a:cxn ang="0">
                  <a:pos x="126" y="46"/>
                </a:cxn>
                <a:cxn ang="0">
                  <a:pos x="124" y="90"/>
                </a:cxn>
                <a:cxn ang="0">
                  <a:pos x="120" y="88"/>
                </a:cxn>
                <a:cxn ang="0">
                  <a:pos x="112" y="90"/>
                </a:cxn>
                <a:cxn ang="0">
                  <a:pos x="108" y="92"/>
                </a:cxn>
                <a:cxn ang="0">
                  <a:pos x="106" y="98"/>
                </a:cxn>
                <a:cxn ang="0">
                  <a:pos x="106" y="104"/>
                </a:cxn>
                <a:cxn ang="0">
                  <a:pos x="102" y="110"/>
                </a:cxn>
                <a:cxn ang="0">
                  <a:pos x="98" y="114"/>
                </a:cxn>
                <a:cxn ang="0">
                  <a:pos x="98" y="120"/>
                </a:cxn>
                <a:cxn ang="0">
                  <a:pos x="98" y="124"/>
                </a:cxn>
                <a:cxn ang="0">
                  <a:pos x="98" y="124"/>
                </a:cxn>
                <a:cxn ang="0">
                  <a:pos x="98" y="122"/>
                </a:cxn>
                <a:cxn ang="0">
                  <a:pos x="100" y="126"/>
                </a:cxn>
                <a:cxn ang="0">
                  <a:pos x="104" y="132"/>
                </a:cxn>
                <a:cxn ang="0">
                  <a:pos x="102" y="138"/>
                </a:cxn>
                <a:cxn ang="0">
                  <a:pos x="102" y="150"/>
                </a:cxn>
                <a:cxn ang="0">
                  <a:pos x="104" y="158"/>
                </a:cxn>
                <a:cxn ang="0">
                  <a:pos x="106" y="168"/>
                </a:cxn>
                <a:cxn ang="0">
                  <a:pos x="108" y="174"/>
                </a:cxn>
                <a:cxn ang="0">
                  <a:pos x="108" y="176"/>
                </a:cxn>
                <a:cxn ang="0">
                  <a:pos x="100" y="178"/>
                </a:cxn>
                <a:cxn ang="0">
                  <a:pos x="92" y="182"/>
                </a:cxn>
                <a:cxn ang="0">
                  <a:pos x="86" y="190"/>
                </a:cxn>
                <a:cxn ang="0">
                  <a:pos x="86" y="192"/>
                </a:cxn>
                <a:cxn ang="0">
                  <a:pos x="84" y="198"/>
                </a:cxn>
                <a:cxn ang="0">
                  <a:pos x="78" y="202"/>
                </a:cxn>
                <a:cxn ang="0">
                  <a:pos x="68" y="204"/>
                </a:cxn>
                <a:cxn ang="0">
                  <a:pos x="66" y="202"/>
                </a:cxn>
                <a:cxn ang="0">
                  <a:pos x="60" y="200"/>
                </a:cxn>
                <a:cxn ang="0">
                  <a:pos x="58" y="204"/>
                </a:cxn>
                <a:cxn ang="0">
                  <a:pos x="46" y="208"/>
                </a:cxn>
                <a:cxn ang="0">
                  <a:pos x="12" y="212"/>
                </a:cxn>
                <a:cxn ang="0">
                  <a:pos x="12" y="210"/>
                </a:cxn>
                <a:cxn ang="0">
                  <a:pos x="10" y="204"/>
                </a:cxn>
                <a:cxn ang="0">
                  <a:pos x="6" y="200"/>
                </a:cxn>
                <a:cxn ang="0">
                  <a:pos x="2" y="194"/>
                </a:cxn>
                <a:cxn ang="0">
                  <a:pos x="2" y="184"/>
                </a:cxn>
                <a:cxn ang="0">
                  <a:pos x="6" y="186"/>
                </a:cxn>
                <a:cxn ang="0">
                  <a:pos x="12" y="184"/>
                </a:cxn>
                <a:cxn ang="0">
                  <a:pos x="18" y="180"/>
                </a:cxn>
                <a:cxn ang="0">
                  <a:pos x="18" y="174"/>
                </a:cxn>
                <a:cxn ang="0">
                  <a:pos x="16" y="168"/>
                </a:cxn>
                <a:cxn ang="0">
                  <a:pos x="12" y="156"/>
                </a:cxn>
                <a:cxn ang="0">
                  <a:pos x="12" y="150"/>
                </a:cxn>
                <a:cxn ang="0">
                  <a:pos x="14" y="144"/>
                </a:cxn>
                <a:cxn ang="0">
                  <a:pos x="12" y="136"/>
                </a:cxn>
                <a:cxn ang="0">
                  <a:pos x="10" y="132"/>
                </a:cxn>
                <a:cxn ang="0">
                  <a:pos x="8" y="130"/>
                </a:cxn>
                <a:cxn ang="0">
                  <a:pos x="4" y="126"/>
                </a:cxn>
                <a:cxn ang="0">
                  <a:pos x="0" y="126"/>
                </a:cxn>
                <a:cxn ang="0">
                  <a:pos x="2" y="120"/>
                </a:cxn>
                <a:cxn ang="0">
                  <a:pos x="6" y="104"/>
                </a:cxn>
                <a:cxn ang="0">
                  <a:pos x="4" y="102"/>
                </a:cxn>
                <a:cxn ang="0">
                  <a:pos x="6" y="96"/>
                </a:cxn>
                <a:cxn ang="0">
                  <a:pos x="12" y="88"/>
                </a:cxn>
                <a:cxn ang="0">
                  <a:pos x="18" y="78"/>
                </a:cxn>
                <a:cxn ang="0">
                  <a:pos x="18" y="50"/>
                </a:cxn>
                <a:cxn ang="0">
                  <a:pos x="26" y="30"/>
                </a:cxn>
                <a:cxn ang="0">
                  <a:pos x="24" y="26"/>
                </a:cxn>
                <a:cxn ang="0">
                  <a:pos x="20" y="16"/>
                </a:cxn>
                <a:cxn ang="0">
                  <a:pos x="18" y="6"/>
                </a:cxn>
              </a:cxnLst>
              <a:rect l="txL" t="txT" r="txR" b="txB"/>
              <a:pathLst>
                <a:path w="126" h="212">
                  <a:moveTo>
                    <a:pt x="18" y="0"/>
                  </a:moveTo>
                  <a:lnTo>
                    <a:pt x="126" y="46"/>
                  </a:lnTo>
                  <a:lnTo>
                    <a:pt x="124" y="90"/>
                  </a:lnTo>
                  <a:lnTo>
                    <a:pt x="124" y="90"/>
                  </a:lnTo>
                  <a:lnTo>
                    <a:pt x="122" y="90"/>
                  </a:lnTo>
                  <a:lnTo>
                    <a:pt x="120" y="88"/>
                  </a:lnTo>
                  <a:lnTo>
                    <a:pt x="116" y="88"/>
                  </a:lnTo>
                  <a:lnTo>
                    <a:pt x="112" y="90"/>
                  </a:lnTo>
                  <a:lnTo>
                    <a:pt x="110" y="90"/>
                  </a:lnTo>
                  <a:lnTo>
                    <a:pt x="108" y="92"/>
                  </a:lnTo>
                  <a:lnTo>
                    <a:pt x="106" y="96"/>
                  </a:lnTo>
                  <a:lnTo>
                    <a:pt x="106" y="98"/>
                  </a:lnTo>
                  <a:lnTo>
                    <a:pt x="106" y="100"/>
                  </a:lnTo>
                  <a:lnTo>
                    <a:pt x="106" y="104"/>
                  </a:lnTo>
                  <a:lnTo>
                    <a:pt x="104" y="108"/>
                  </a:lnTo>
                  <a:lnTo>
                    <a:pt x="102" y="110"/>
                  </a:lnTo>
                  <a:lnTo>
                    <a:pt x="100" y="110"/>
                  </a:lnTo>
                  <a:lnTo>
                    <a:pt x="98" y="114"/>
                  </a:lnTo>
                  <a:lnTo>
                    <a:pt x="96" y="116"/>
                  </a:lnTo>
                  <a:lnTo>
                    <a:pt x="98" y="120"/>
                  </a:lnTo>
                  <a:lnTo>
                    <a:pt x="98" y="122"/>
                  </a:lnTo>
                  <a:lnTo>
                    <a:pt x="98" y="124"/>
                  </a:lnTo>
                  <a:lnTo>
                    <a:pt x="98" y="124"/>
                  </a:lnTo>
                  <a:lnTo>
                    <a:pt x="98" y="124"/>
                  </a:lnTo>
                  <a:lnTo>
                    <a:pt x="98" y="122"/>
                  </a:lnTo>
                  <a:lnTo>
                    <a:pt x="98" y="122"/>
                  </a:lnTo>
                  <a:lnTo>
                    <a:pt x="98" y="124"/>
                  </a:lnTo>
                  <a:lnTo>
                    <a:pt x="100" y="126"/>
                  </a:lnTo>
                  <a:lnTo>
                    <a:pt x="102" y="128"/>
                  </a:lnTo>
                  <a:lnTo>
                    <a:pt x="104" y="132"/>
                  </a:lnTo>
                  <a:lnTo>
                    <a:pt x="104" y="134"/>
                  </a:lnTo>
                  <a:lnTo>
                    <a:pt x="102" y="138"/>
                  </a:lnTo>
                  <a:lnTo>
                    <a:pt x="102" y="144"/>
                  </a:lnTo>
                  <a:lnTo>
                    <a:pt x="102" y="150"/>
                  </a:lnTo>
                  <a:lnTo>
                    <a:pt x="102" y="154"/>
                  </a:lnTo>
                  <a:lnTo>
                    <a:pt x="104" y="158"/>
                  </a:lnTo>
                  <a:lnTo>
                    <a:pt x="104" y="162"/>
                  </a:lnTo>
                  <a:lnTo>
                    <a:pt x="106" y="168"/>
                  </a:lnTo>
                  <a:lnTo>
                    <a:pt x="108" y="172"/>
                  </a:lnTo>
                  <a:lnTo>
                    <a:pt x="108" y="174"/>
                  </a:lnTo>
                  <a:lnTo>
                    <a:pt x="108" y="176"/>
                  </a:lnTo>
                  <a:lnTo>
                    <a:pt x="108" y="176"/>
                  </a:lnTo>
                  <a:lnTo>
                    <a:pt x="104" y="178"/>
                  </a:lnTo>
                  <a:lnTo>
                    <a:pt x="100" y="178"/>
                  </a:lnTo>
                  <a:lnTo>
                    <a:pt x="96" y="180"/>
                  </a:lnTo>
                  <a:lnTo>
                    <a:pt x="92" y="182"/>
                  </a:lnTo>
                  <a:lnTo>
                    <a:pt x="88" y="186"/>
                  </a:lnTo>
                  <a:lnTo>
                    <a:pt x="86" y="190"/>
                  </a:lnTo>
                  <a:lnTo>
                    <a:pt x="86" y="190"/>
                  </a:lnTo>
                  <a:lnTo>
                    <a:pt x="86" y="192"/>
                  </a:lnTo>
                  <a:lnTo>
                    <a:pt x="86" y="194"/>
                  </a:lnTo>
                  <a:lnTo>
                    <a:pt x="84" y="198"/>
                  </a:lnTo>
                  <a:lnTo>
                    <a:pt x="82" y="200"/>
                  </a:lnTo>
                  <a:lnTo>
                    <a:pt x="78" y="202"/>
                  </a:lnTo>
                  <a:lnTo>
                    <a:pt x="74" y="204"/>
                  </a:lnTo>
                  <a:lnTo>
                    <a:pt x="68" y="204"/>
                  </a:lnTo>
                  <a:lnTo>
                    <a:pt x="68" y="202"/>
                  </a:lnTo>
                  <a:lnTo>
                    <a:pt x="66" y="202"/>
                  </a:lnTo>
                  <a:lnTo>
                    <a:pt x="64" y="202"/>
                  </a:lnTo>
                  <a:lnTo>
                    <a:pt x="60" y="200"/>
                  </a:lnTo>
                  <a:lnTo>
                    <a:pt x="58" y="202"/>
                  </a:lnTo>
                  <a:lnTo>
                    <a:pt x="58" y="204"/>
                  </a:lnTo>
                  <a:lnTo>
                    <a:pt x="56" y="204"/>
                  </a:lnTo>
                  <a:lnTo>
                    <a:pt x="46" y="208"/>
                  </a:lnTo>
                  <a:lnTo>
                    <a:pt x="32" y="210"/>
                  </a:lnTo>
                  <a:lnTo>
                    <a:pt x="12" y="212"/>
                  </a:lnTo>
                  <a:lnTo>
                    <a:pt x="12" y="212"/>
                  </a:lnTo>
                  <a:lnTo>
                    <a:pt x="12" y="210"/>
                  </a:lnTo>
                  <a:lnTo>
                    <a:pt x="10" y="206"/>
                  </a:lnTo>
                  <a:lnTo>
                    <a:pt x="10" y="204"/>
                  </a:lnTo>
                  <a:lnTo>
                    <a:pt x="6" y="202"/>
                  </a:lnTo>
                  <a:lnTo>
                    <a:pt x="6" y="200"/>
                  </a:lnTo>
                  <a:lnTo>
                    <a:pt x="4" y="198"/>
                  </a:lnTo>
                  <a:lnTo>
                    <a:pt x="2" y="194"/>
                  </a:lnTo>
                  <a:lnTo>
                    <a:pt x="2" y="190"/>
                  </a:lnTo>
                  <a:lnTo>
                    <a:pt x="2" y="184"/>
                  </a:lnTo>
                  <a:lnTo>
                    <a:pt x="4" y="184"/>
                  </a:lnTo>
                  <a:lnTo>
                    <a:pt x="6" y="186"/>
                  </a:lnTo>
                  <a:lnTo>
                    <a:pt x="8" y="184"/>
                  </a:lnTo>
                  <a:lnTo>
                    <a:pt x="12" y="184"/>
                  </a:lnTo>
                  <a:lnTo>
                    <a:pt x="14" y="182"/>
                  </a:lnTo>
                  <a:lnTo>
                    <a:pt x="18" y="180"/>
                  </a:lnTo>
                  <a:lnTo>
                    <a:pt x="18" y="176"/>
                  </a:lnTo>
                  <a:lnTo>
                    <a:pt x="18" y="174"/>
                  </a:lnTo>
                  <a:lnTo>
                    <a:pt x="18" y="172"/>
                  </a:lnTo>
                  <a:lnTo>
                    <a:pt x="16" y="168"/>
                  </a:lnTo>
                  <a:lnTo>
                    <a:pt x="14" y="162"/>
                  </a:lnTo>
                  <a:lnTo>
                    <a:pt x="12" y="156"/>
                  </a:lnTo>
                  <a:lnTo>
                    <a:pt x="12" y="152"/>
                  </a:lnTo>
                  <a:lnTo>
                    <a:pt x="12" y="150"/>
                  </a:lnTo>
                  <a:lnTo>
                    <a:pt x="12" y="146"/>
                  </a:lnTo>
                  <a:lnTo>
                    <a:pt x="14" y="144"/>
                  </a:lnTo>
                  <a:lnTo>
                    <a:pt x="12" y="140"/>
                  </a:lnTo>
                  <a:lnTo>
                    <a:pt x="12" y="136"/>
                  </a:lnTo>
                  <a:lnTo>
                    <a:pt x="10" y="132"/>
                  </a:lnTo>
                  <a:lnTo>
                    <a:pt x="10" y="132"/>
                  </a:lnTo>
                  <a:lnTo>
                    <a:pt x="10" y="130"/>
                  </a:lnTo>
                  <a:lnTo>
                    <a:pt x="8" y="130"/>
                  </a:lnTo>
                  <a:lnTo>
                    <a:pt x="6" y="128"/>
                  </a:lnTo>
                  <a:lnTo>
                    <a:pt x="4" y="126"/>
                  </a:lnTo>
                  <a:lnTo>
                    <a:pt x="0" y="128"/>
                  </a:lnTo>
                  <a:lnTo>
                    <a:pt x="0" y="126"/>
                  </a:lnTo>
                  <a:lnTo>
                    <a:pt x="0" y="124"/>
                  </a:lnTo>
                  <a:lnTo>
                    <a:pt x="2" y="120"/>
                  </a:lnTo>
                  <a:lnTo>
                    <a:pt x="4" y="114"/>
                  </a:lnTo>
                  <a:lnTo>
                    <a:pt x="6" y="104"/>
                  </a:lnTo>
                  <a:lnTo>
                    <a:pt x="4" y="104"/>
                  </a:lnTo>
                  <a:lnTo>
                    <a:pt x="4" y="102"/>
                  </a:lnTo>
                  <a:lnTo>
                    <a:pt x="4" y="100"/>
                  </a:lnTo>
                  <a:lnTo>
                    <a:pt x="6" y="96"/>
                  </a:lnTo>
                  <a:lnTo>
                    <a:pt x="8" y="92"/>
                  </a:lnTo>
                  <a:lnTo>
                    <a:pt x="12" y="88"/>
                  </a:lnTo>
                  <a:lnTo>
                    <a:pt x="18" y="82"/>
                  </a:lnTo>
                  <a:lnTo>
                    <a:pt x="18" y="78"/>
                  </a:lnTo>
                  <a:lnTo>
                    <a:pt x="18" y="66"/>
                  </a:lnTo>
                  <a:lnTo>
                    <a:pt x="18" y="50"/>
                  </a:lnTo>
                  <a:lnTo>
                    <a:pt x="20" y="38"/>
                  </a:lnTo>
                  <a:lnTo>
                    <a:pt x="26" y="30"/>
                  </a:lnTo>
                  <a:lnTo>
                    <a:pt x="24" y="30"/>
                  </a:lnTo>
                  <a:lnTo>
                    <a:pt x="24" y="26"/>
                  </a:lnTo>
                  <a:lnTo>
                    <a:pt x="22" y="22"/>
                  </a:lnTo>
                  <a:lnTo>
                    <a:pt x="20" y="16"/>
                  </a:lnTo>
                  <a:lnTo>
                    <a:pt x="18" y="12"/>
                  </a:lnTo>
                  <a:lnTo>
                    <a:pt x="18" y="6"/>
                  </a:lnTo>
                  <a:lnTo>
                    <a:pt x="1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0" name="Freeform 94"/>
            <p:cNvSpPr/>
            <p:nvPr/>
          </p:nvSpPr>
          <p:spPr>
            <a:xfrm>
              <a:off x="1174" y="2550"/>
              <a:ext cx="218" cy="250"/>
            </a:xfrm>
            <a:custGeom>
              <a:avLst/>
              <a:gdLst>
                <a:gd name="txL" fmla="*/ 0 w 218"/>
                <a:gd name="txT" fmla="*/ 0 h 250"/>
                <a:gd name="txR" fmla="*/ 218 w 218"/>
                <a:gd name="txB" fmla="*/ 250 h 250"/>
              </a:gdLst>
              <a:ahLst/>
              <a:cxnLst>
                <a:cxn ang="0">
                  <a:pos x="186" y="4"/>
                </a:cxn>
                <a:cxn ang="0">
                  <a:pos x="174" y="16"/>
                </a:cxn>
                <a:cxn ang="0">
                  <a:pos x="28" y="22"/>
                </a:cxn>
                <a:cxn ang="0">
                  <a:pos x="24" y="82"/>
                </a:cxn>
                <a:cxn ang="0">
                  <a:pos x="14" y="84"/>
                </a:cxn>
                <a:cxn ang="0">
                  <a:pos x="10" y="90"/>
                </a:cxn>
                <a:cxn ang="0">
                  <a:pos x="6" y="100"/>
                </a:cxn>
                <a:cxn ang="0">
                  <a:pos x="2" y="106"/>
                </a:cxn>
                <a:cxn ang="0">
                  <a:pos x="0" y="110"/>
                </a:cxn>
                <a:cxn ang="0">
                  <a:pos x="4" y="122"/>
                </a:cxn>
                <a:cxn ang="0">
                  <a:pos x="6" y="128"/>
                </a:cxn>
                <a:cxn ang="0">
                  <a:pos x="6" y="136"/>
                </a:cxn>
                <a:cxn ang="0">
                  <a:pos x="6" y="152"/>
                </a:cxn>
                <a:cxn ang="0">
                  <a:pos x="14" y="174"/>
                </a:cxn>
                <a:cxn ang="0">
                  <a:pos x="24" y="186"/>
                </a:cxn>
                <a:cxn ang="0">
                  <a:pos x="32" y="196"/>
                </a:cxn>
                <a:cxn ang="0">
                  <a:pos x="50" y="222"/>
                </a:cxn>
                <a:cxn ang="0">
                  <a:pos x="56" y="230"/>
                </a:cxn>
                <a:cxn ang="0">
                  <a:pos x="66" y="238"/>
                </a:cxn>
                <a:cxn ang="0">
                  <a:pos x="78" y="240"/>
                </a:cxn>
                <a:cxn ang="0">
                  <a:pos x="88" y="250"/>
                </a:cxn>
                <a:cxn ang="0">
                  <a:pos x="114" y="250"/>
                </a:cxn>
                <a:cxn ang="0">
                  <a:pos x="138" y="250"/>
                </a:cxn>
                <a:cxn ang="0">
                  <a:pos x="180" y="244"/>
                </a:cxn>
                <a:cxn ang="0">
                  <a:pos x="180" y="222"/>
                </a:cxn>
                <a:cxn ang="0">
                  <a:pos x="172" y="210"/>
                </a:cxn>
                <a:cxn ang="0">
                  <a:pos x="160" y="196"/>
                </a:cxn>
                <a:cxn ang="0">
                  <a:pos x="154" y="192"/>
                </a:cxn>
                <a:cxn ang="0">
                  <a:pos x="152" y="184"/>
                </a:cxn>
                <a:cxn ang="0">
                  <a:pos x="156" y="176"/>
                </a:cxn>
                <a:cxn ang="0">
                  <a:pos x="156" y="158"/>
                </a:cxn>
                <a:cxn ang="0">
                  <a:pos x="160" y="150"/>
                </a:cxn>
                <a:cxn ang="0">
                  <a:pos x="176" y="130"/>
                </a:cxn>
                <a:cxn ang="0">
                  <a:pos x="188" y="108"/>
                </a:cxn>
                <a:cxn ang="0">
                  <a:pos x="192" y="94"/>
                </a:cxn>
                <a:cxn ang="0">
                  <a:pos x="200" y="82"/>
                </a:cxn>
                <a:cxn ang="0">
                  <a:pos x="208" y="78"/>
                </a:cxn>
                <a:cxn ang="0">
                  <a:pos x="216" y="70"/>
                </a:cxn>
                <a:cxn ang="0">
                  <a:pos x="218" y="66"/>
                </a:cxn>
                <a:cxn ang="0">
                  <a:pos x="212" y="54"/>
                </a:cxn>
                <a:cxn ang="0">
                  <a:pos x="204" y="40"/>
                </a:cxn>
                <a:cxn ang="0">
                  <a:pos x="200" y="32"/>
                </a:cxn>
                <a:cxn ang="0">
                  <a:pos x="200" y="22"/>
                </a:cxn>
                <a:cxn ang="0">
                  <a:pos x="192" y="8"/>
                </a:cxn>
              </a:cxnLst>
              <a:rect l="txL" t="txT" r="txR" b="txB"/>
              <a:pathLst>
                <a:path w="218" h="250">
                  <a:moveTo>
                    <a:pt x="188" y="0"/>
                  </a:moveTo>
                  <a:lnTo>
                    <a:pt x="188" y="2"/>
                  </a:lnTo>
                  <a:lnTo>
                    <a:pt x="186" y="4"/>
                  </a:lnTo>
                  <a:lnTo>
                    <a:pt x="184" y="8"/>
                  </a:lnTo>
                  <a:lnTo>
                    <a:pt x="180" y="12"/>
                  </a:lnTo>
                  <a:lnTo>
                    <a:pt x="174" y="16"/>
                  </a:lnTo>
                  <a:lnTo>
                    <a:pt x="168" y="20"/>
                  </a:lnTo>
                  <a:lnTo>
                    <a:pt x="160" y="22"/>
                  </a:lnTo>
                  <a:lnTo>
                    <a:pt x="28" y="22"/>
                  </a:lnTo>
                  <a:lnTo>
                    <a:pt x="28" y="84"/>
                  </a:lnTo>
                  <a:lnTo>
                    <a:pt x="28" y="82"/>
                  </a:lnTo>
                  <a:lnTo>
                    <a:pt x="24" y="82"/>
                  </a:lnTo>
                  <a:lnTo>
                    <a:pt x="20" y="82"/>
                  </a:lnTo>
                  <a:lnTo>
                    <a:pt x="18" y="82"/>
                  </a:lnTo>
                  <a:lnTo>
                    <a:pt x="14" y="84"/>
                  </a:lnTo>
                  <a:lnTo>
                    <a:pt x="10" y="86"/>
                  </a:lnTo>
                  <a:lnTo>
                    <a:pt x="10" y="90"/>
                  </a:lnTo>
                  <a:lnTo>
                    <a:pt x="10" y="90"/>
                  </a:lnTo>
                  <a:lnTo>
                    <a:pt x="8" y="94"/>
                  </a:lnTo>
                  <a:lnTo>
                    <a:pt x="8" y="98"/>
                  </a:lnTo>
                  <a:lnTo>
                    <a:pt x="6" y="100"/>
                  </a:lnTo>
                  <a:lnTo>
                    <a:pt x="6" y="102"/>
                  </a:lnTo>
                  <a:lnTo>
                    <a:pt x="4" y="104"/>
                  </a:lnTo>
                  <a:lnTo>
                    <a:pt x="2" y="106"/>
                  </a:lnTo>
                  <a:lnTo>
                    <a:pt x="0" y="108"/>
                  </a:lnTo>
                  <a:lnTo>
                    <a:pt x="0" y="110"/>
                  </a:lnTo>
                  <a:lnTo>
                    <a:pt x="0" y="110"/>
                  </a:lnTo>
                  <a:lnTo>
                    <a:pt x="0" y="114"/>
                  </a:lnTo>
                  <a:lnTo>
                    <a:pt x="2" y="118"/>
                  </a:lnTo>
                  <a:lnTo>
                    <a:pt x="4" y="122"/>
                  </a:lnTo>
                  <a:lnTo>
                    <a:pt x="4" y="122"/>
                  </a:lnTo>
                  <a:lnTo>
                    <a:pt x="6" y="124"/>
                  </a:lnTo>
                  <a:lnTo>
                    <a:pt x="6" y="128"/>
                  </a:lnTo>
                  <a:lnTo>
                    <a:pt x="6" y="132"/>
                  </a:lnTo>
                  <a:lnTo>
                    <a:pt x="6" y="132"/>
                  </a:lnTo>
                  <a:lnTo>
                    <a:pt x="6" y="136"/>
                  </a:lnTo>
                  <a:lnTo>
                    <a:pt x="4" y="140"/>
                  </a:lnTo>
                  <a:lnTo>
                    <a:pt x="4" y="146"/>
                  </a:lnTo>
                  <a:lnTo>
                    <a:pt x="6" y="152"/>
                  </a:lnTo>
                  <a:lnTo>
                    <a:pt x="12" y="170"/>
                  </a:lnTo>
                  <a:lnTo>
                    <a:pt x="12" y="170"/>
                  </a:lnTo>
                  <a:lnTo>
                    <a:pt x="14" y="174"/>
                  </a:lnTo>
                  <a:lnTo>
                    <a:pt x="16" y="178"/>
                  </a:lnTo>
                  <a:lnTo>
                    <a:pt x="20" y="182"/>
                  </a:lnTo>
                  <a:lnTo>
                    <a:pt x="24" y="186"/>
                  </a:lnTo>
                  <a:lnTo>
                    <a:pt x="26" y="190"/>
                  </a:lnTo>
                  <a:lnTo>
                    <a:pt x="30" y="194"/>
                  </a:lnTo>
                  <a:lnTo>
                    <a:pt x="32" y="196"/>
                  </a:lnTo>
                  <a:lnTo>
                    <a:pt x="38" y="204"/>
                  </a:lnTo>
                  <a:lnTo>
                    <a:pt x="44" y="214"/>
                  </a:lnTo>
                  <a:lnTo>
                    <a:pt x="50" y="222"/>
                  </a:lnTo>
                  <a:lnTo>
                    <a:pt x="54" y="228"/>
                  </a:lnTo>
                  <a:lnTo>
                    <a:pt x="54" y="230"/>
                  </a:lnTo>
                  <a:lnTo>
                    <a:pt x="56" y="230"/>
                  </a:lnTo>
                  <a:lnTo>
                    <a:pt x="60" y="234"/>
                  </a:lnTo>
                  <a:lnTo>
                    <a:pt x="62" y="236"/>
                  </a:lnTo>
                  <a:lnTo>
                    <a:pt x="66" y="238"/>
                  </a:lnTo>
                  <a:lnTo>
                    <a:pt x="72" y="240"/>
                  </a:lnTo>
                  <a:lnTo>
                    <a:pt x="76" y="240"/>
                  </a:lnTo>
                  <a:lnTo>
                    <a:pt x="78" y="240"/>
                  </a:lnTo>
                  <a:lnTo>
                    <a:pt x="80" y="242"/>
                  </a:lnTo>
                  <a:lnTo>
                    <a:pt x="84" y="244"/>
                  </a:lnTo>
                  <a:lnTo>
                    <a:pt x="88" y="250"/>
                  </a:lnTo>
                  <a:lnTo>
                    <a:pt x="92" y="250"/>
                  </a:lnTo>
                  <a:lnTo>
                    <a:pt x="102" y="250"/>
                  </a:lnTo>
                  <a:lnTo>
                    <a:pt x="114" y="250"/>
                  </a:lnTo>
                  <a:lnTo>
                    <a:pt x="122" y="250"/>
                  </a:lnTo>
                  <a:lnTo>
                    <a:pt x="126" y="250"/>
                  </a:lnTo>
                  <a:lnTo>
                    <a:pt x="138" y="250"/>
                  </a:lnTo>
                  <a:lnTo>
                    <a:pt x="152" y="248"/>
                  </a:lnTo>
                  <a:lnTo>
                    <a:pt x="168" y="246"/>
                  </a:lnTo>
                  <a:lnTo>
                    <a:pt x="180" y="244"/>
                  </a:lnTo>
                  <a:lnTo>
                    <a:pt x="184" y="240"/>
                  </a:lnTo>
                  <a:lnTo>
                    <a:pt x="182" y="222"/>
                  </a:lnTo>
                  <a:lnTo>
                    <a:pt x="180" y="222"/>
                  </a:lnTo>
                  <a:lnTo>
                    <a:pt x="178" y="218"/>
                  </a:lnTo>
                  <a:lnTo>
                    <a:pt x="176" y="214"/>
                  </a:lnTo>
                  <a:lnTo>
                    <a:pt x="172" y="210"/>
                  </a:lnTo>
                  <a:lnTo>
                    <a:pt x="168" y="204"/>
                  </a:lnTo>
                  <a:lnTo>
                    <a:pt x="164" y="200"/>
                  </a:lnTo>
                  <a:lnTo>
                    <a:pt x="160" y="196"/>
                  </a:lnTo>
                  <a:lnTo>
                    <a:pt x="158" y="194"/>
                  </a:lnTo>
                  <a:lnTo>
                    <a:pt x="156" y="194"/>
                  </a:lnTo>
                  <a:lnTo>
                    <a:pt x="154" y="192"/>
                  </a:lnTo>
                  <a:lnTo>
                    <a:pt x="152" y="190"/>
                  </a:lnTo>
                  <a:lnTo>
                    <a:pt x="152" y="188"/>
                  </a:lnTo>
                  <a:lnTo>
                    <a:pt x="152" y="184"/>
                  </a:lnTo>
                  <a:lnTo>
                    <a:pt x="156" y="182"/>
                  </a:lnTo>
                  <a:lnTo>
                    <a:pt x="156" y="180"/>
                  </a:lnTo>
                  <a:lnTo>
                    <a:pt x="156" y="176"/>
                  </a:lnTo>
                  <a:lnTo>
                    <a:pt x="156" y="172"/>
                  </a:lnTo>
                  <a:lnTo>
                    <a:pt x="156" y="166"/>
                  </a:lnTo>
                  <a:lnTo>
                    <a:pt x="156" y="158"/>
                  </a:lnTo>
                  <a:lnTo>
                    <a:pt x="156" y="158"/>
                  </a:lnTo>
                  <a:lnTo>
                    <a:pt x="158" y="154"/>
                  </a:lnTo>
                  <a:lnTo>
                    <a:pt x="160" y="150"/>
                  </a:lnTo>
                  <a:lnTo>
                    <a:pt x="164" y="144"/>
                  </a:lnTo>
                  <a:lnTo>
                    <a:pt x="168" y="136"/>
                  </a:lnTo>
                  <a:lnTo>
                    <a:pt x="176" y="130"/>
                  </a:lnTo>
                  <a:lnTo>
                    <a:pt x="178" y="128"/>
                  </a:lnTo>
                  <a:lnTo>
                    <a:pt x="182" y="118"/>
                  </a:lnTo>
                  <a:lnTo>
                    <a:pt x="188" y="108"/>
                  </a:lnTo>
                  <a:lnTo>
                    <a:pt x="188" y="98"/>
                  </a:lnTo>
                  <a:lnTo>
                    <a:pt x="190" y="96"/>
                  </a:lnTo>
                  <a:lnTo>
                    <a:pt x="192" y="94"/>
                  </a:lnTo>
                  <a:lnTo>
                    <a:pt x="194" y="90"/>
                  </a:lnTo>
                  <a:lnTo>
                    <a:pt x="198" y="86"/>
                  </a:lnTo>
                  <a:lnTo>
                    <a:pt x="200" y="82"/>
                  </a:lnTo>
                  <a:lnTo>
                    <a:pt x="204" y="80"/>
                  </a:lnTo>
                  <a:lnTo>
                    <a:pt x="206" y="78"/>
                  </a:lnTo>
                  <a:lnTo>
                    <a:pt x="208" y="78"/>
                  </a:lnTo>
                  <a:lnTo>
                    <a:pt x="212" y="76"/>
                  </a:lnTo>
                  <a:lnTo>
                    <a:pt x="214" y="72"/>
                  </a:lnTo>
                  <a:lnTo>
                    <a:pt x="216" y="70"/>
                  </a:lnTo>
                  <a:lnTo>
                    <a:pt x="218" y="68"/>
                  </a:lnTo>
                  <a:lnTo>
                    <a:pt x="218" y="68"/>
                  </a:lnTo>
                  <a:lnTo>
                    <a:pt x="218" y="66"/>
                  </a:lnTo>
                  <a:lnTo>
                    <a:pt x="216" y="64"/>
                  </a:lnTo>
                  <a:lnTo>
                    <a:pt x="214" y="60"/>
                  </a:lnTo>
                  <a:lnTo>
                    <a:pt x="212" y="54"/>
                  </a:lnTo>
                  <a:lnTo>
                    <a:pt x="210" y="50"/>
                  </a:lnTo>
                  <a:lnTo>
                    <a:pt x="206" y="44"/>
                  </a:lnTo>
                  <a:lnTo>
                    <a:pt x="204" y="40"/>
                  </a:lnTo>
                  <a:lnTo>
                    <a:pt x="204" y="38"/>
                  </a:lnTo>
                  <a:lnTo>
                    <a:pt x="202" y="34"/>
                  </a:lnTo>
                  <a:lnTo>
                    <a:pt x="200" y="32"/>
                  </a:lnTo>
                  <a:lnTo>
                    <a:pt x="200" y="28"/>
                  </a:lnTo>
                  <a:lnTo>
                    <a:pt x="200" y="22"/>
                  </a:lnTo>
                  <a:lnTo>
                    <a:pt x="200" y="22"/>
                  </a:lnTo>
                  <a:lnTo>
                    <a:pt x="198" y="18"/>
                  </a:lnTo>
                  <a:lnTo>
                    <a:pt x="196" y="12"/>
                  </a:lnTo>
                  <a:lnTo>
                    <a:pt x="192" y="8"/>
                  </a:lnTo>
                  <a:lnTo>
                    <a:pt x="18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1" name="Freeform 95"/>
            <p:cNvSpPr/>
            <p:nvPr/>
          </p:nvSpPr>
          <p:spPr>
            <a:xfrm>
              <a:off x="1078" y="2720"/>
              <a:ext cx="148" cy="84"/>
            </a:xfrm>
            <a:custGeom>
              <a:avLst/>
              <a:gdLst>
                <a:gd name="txL" fmla="*/ 0 w 148"/>
                <a:gd name="txT" fmla="*/ 0 h 84"/>
                <a:gd name="txR" fmla="*/ 148 w 148"/>
                <a:gd name="txB" fmla="*/ 84 h 84"/>
              </a:gdLst>
              <a:ahLst/>
              <a:cxnLst>
                <a:cxn ang="0">
                  <a:pos x="106" y="0"/>
                </a:cxn>
                <a:cxn ang="0">
                  <a:pos x="98" y="2"/>
                </a:cxn>
                <a:cxn ang="0">
                  <a:pos x="90" y="6"/>
                </a:cxn>
                <a:cxn ang="0">
                  <a:pos x="84" y="12"/>
                </a:cxn>
                <a:cxn ang="0">
                  <a:pos x="82" y="22"/>
                </a:cxn>
                <a:cxn ang="0">
                  <a:pos x="76" y="28"/>
                </a:cxn>
                <a:cxn ang="0">
                  <a:pos x="70" y="28"/>
                </a:cxn>
                <a:cxn ang="0">
                  <a:pos x="64" y="26"/>
                </a:cxn>
                <a:cxn ang="0">
                  <a:pos x="60" y="26"/>
                </a:cxn>
                <a:cxn ang="0">
                  <a:pos x="58" y="26"/>
                </a:cxn>
                <a:cxn ang="0">
                  <a:pos x="54" y="28"/>
                </a:cxn>
                <a:cxn ang="0">
                  <a:pos x="48" y="30"/>
                </a:cxn>
                <a:cxn ang="0">
                  <a:pos x="36" y="34"/>
                </a:cxn>
                <a:cxn ang="0">
                  <a:pos x="26" y="36"/>
                </a:cxn>
                <a:cxn ang="0">
                  <a:pos x="10" y="38"/>
                </a:cxn>
                <a:cxn ang="0">
                  <a:pos x="6" y="46"/>
                </a:cxn>
                <a:cxn ang="0">
                  <a:pos x="4" y="50"/>
                </a:cxn>
                <a:cxn ang="0">
                  <a:pos x="0" y="50"/>
                </a:cxn>
                <a:cxn ang="0">
                  <a:pos x="2" y="52"/>
                </a:cxn>
                <a:cxn ang="0">
                  <a:pos x="4" y="54"/>
                </a:cxn>
                <a:cxn ang="0">
                  <a:pos x="6" y="60"/>
                </a:cxn>
                <a:cxn ang="0">
                  <a:pos x="10" y="70"/>
                </a:cxn>
                <a:cxn ang="0">
                  <a:pos x="26" y="84"/>
                </a:cxn>
                <a:cxn ang="0">
                  <a:pos x="38" y="74"/>
                </a:cxn>
                <a:cxn ang="0">
                  <a:pos x="42" y="68"/>
                </a:cxn>
                <a:cxn ang="0">
                  <a:pos x="48" y="62"/>
                </a:cxn>
                <a:cxn ang="0">
                  <a:pos x="58" y="60"/>
                </a:cxn>
                <a:cxn ang="0">
                  <a:pos x="60" y="62"/>
                </a:cxn>
                <a:cxn ang="0">
                  <a:pos x="62" y="68"/>
                </a:cxn>
                <a:cxn ang="0">
                  <a:pos x="64" y="70"/>
                </a:cxn>
                <a:cxn ang="0">
                  <a:pos x="74" y="68"/>
                </a:cxn>
                <a:cxn ang="0">
                  <a:pos x="86" y="68"/>
                </a:cxn>
                <a:cxn ang="0">
                  <a:pos x="118" y="62"/>
                </a:cxn>
                <a:cxn ang="0">
                  <a:pos x="146" y="52"/>
                </a:cxn>
                <a:cxn ang="0">
                  <a:pos x="132" y="34"/>
                </a:cxn>
                <a:cxn ang="0">
                  <a:pos x="122" y="22"/>
                </a:cxn>
                <a:cxn ang="0">
                  <a:pos x="118" y="16"/>
                </a:cxn>
                <a:cxn ang="0">
                  <a:pos x="112" y="8"/>
                </a:cxn>
                <a:cxn ang="0">
                  <a:pos x="106" y="0"/>
                </a:cxn>
              </a:cxnLst>
              <a:rect l="txL" t="txT" r="txR" b="txB"/>
              <a:pathLst>
                <a:path w="148" h="84">
                  <a:moveTo>
                    <a:pt x="106" y="0"/>
                  </a:moveTo>
                  <a:lnTo>
                    <a:pt x="106" y="0"/>
                  </a:lnTo>
                  <a:lnTo>
                    <a:pt x="102" y="0"/>
                  </a:lnTo>
                  <a:lnTo>
                    <a:pt x="98" y="2"/>
                  </a:lnTo>
                  <a:lnTo>
                    <a:pt x="94" y="4"/>
                  </a:lnTo>
                  <a:lnTo>
                    <a:pt x="90" y="6"/>
                  </a:lnTo>
                  <a:lnTo>
                    <a:pt x="86" y="10"/>
                  </a:lnTo>
                  <a:lnTo>
                    <a:pt x="84" y="12"/>
                  </a:lnTo>
                  <a:lnTo>
                    <a:pt x="84" y="18"/>
                  </a:lnTo>
                  <a:lnTo>
                    <a:pt x="82" y="22"/>
                  </a:lnTo>
                  <a:lnTo>
                    <a:pt x="78" y="26"/>
                  </a:lnTo>
                  <a:lnTo>
                    <a:pt x="76" y="28"/>
                  </a:lnTo>
                  <a:lnTo>
                    <a:pt x="74" y="28"/>
                  </a:lnTo>
                  <a:lnTo>
                    <a:pt x="70" y="28"/>
                  </a:lnTo>
                  <a:lnTo>
                    <a:pt x="68" y="28"/>
                  </a:lnTo>
                  <a:lnTo>
                    <a:pt x="64" y="26"/>
                  </a:lnTo>
                  <a:lnTo>
                    <a:pt x="62" y="26"/>
                  </a:lnTo>
                  <a:lnTo>
                    <a:pt x="60" y="26"/>
                  </a:lnTo>
                  <a:lnTo>
                    <a:pt x="60" y="24"/>
                  </a:lnTo>
                  <a:lnTo>
                    <a:pt x="58" y="26"/>
                  </a:lnTo>
                  <a:lnTo>
                    <a:pt x="56" y="28"/>
                  </a:lnTo>
                  <a:lnTo>
                    <a:pt x="54" y="28"/>
                  </a:lnTo>
                  <a:lnTo>
                    <a:pt x="52" y="28"/>
                  </a:lnTo>
                  <a:lnTo>
                    <a:pt x="48" y="30"/>
                  </a:lnTo>
                  <a:lnTo>
                    <a:pt x="42" y="32"/>
                  </a:lnTo>
                  <a:lnTo>
                    <a:pt x="36" y="34"/>
                  </a:lnTo>
                  <a:lnTo>
                    <a:pt x="30" y="36"/>
                  </a:lnTo>
                  <a:lnTo>
                    <a:pt x="26" y="36"/>
                  </a:lnTo>
                  <a:lnTo>
                    <a:pt x="10" y="36"/>
                  </a:lnTo>
                  <a:lnTo>
                    <a:pt x="10" y="38"/>
                  </a:lnTo>
                  <a:lnTo>
                    <a:pt x="8" y="42"/>
                  </a:lnTo>
                  <a:lnTo>
                    <a:pt x="6" y="46"/>
                  </a:lnTo>
                  <a:lnTo>
                    <a:pt x="4" y="50"/>
                  </a:lnTo>
                  <a:lnTo>
                    <a:pt x="4" y="50"/>
                  </a:lnTo>
                  <a:lnTo>
                    <a:pt x="2" y="50"/>
                  </a:lnTo>
                  <a:lnTo>
                    <a:pt x="0" y="50"/>
                  </a:lnTo>
                  <a:lnTo>
                    <a:pt x="2" y="52"/>
                  </a:lnTo>
                  <a:lnTo>
                    <a:pt x="2" y="52"/>
                  </a:lnTo>
                  <a:lnTo>
                    <a:pt x="4" y="52"/>
                  </a:lnTo>
                  <a:lnTo>
                    <a:pt x="4" y="54"/>
                  </a:lnTo>
                  <a:lnTo>
                    <a:pt x="4" y="56"/>
                  </a:lnTo>
                  <a:lnTo>
                    <a:pt x="6" y="60"/>
                  </a:lnTo>
                  <a:lnTo>
                    <a:pt x="6" y="66"/>
                  </a:lnTo>
                  <a:lnTo>
                    <a:pt x="10" y="70"/>
                  </a:lnTo>
                  <a:lnTo>
                    <a:pt x="14" y="74"/>
                  </a:lnTo>
                  <a:lnTo>
                    <a:pt x="26" y="84"/>
                  </a:lnTo>
                  <a:lnTo>
                    <a:pt x="38" y="74"/>
                  </a:lnTo>
                  <a:lnTo>
                    <a:pt x="38" y="74"/>
                  </a:lnTo>
                  <a:lnTo>
                    <a:pt x="40" y="72"/>
                  </a:lnTo>
                  <a:lnTo>
                    <a:pt x="42" y="68"/>
                  </a:lnTo>
                  <a:lnTo>
                    <a:pt x="44" y="66"/>
                  </a:lnTo>
                  <a:lnTo>
                    <a:pt x="48" y="62"/>
                  </a:lnTo>
                  <a:lnTo>
                    <a:pt x="52" y="60"/>
                  </a:lnTo>
                  <a:lnTo>
                    <a:pt x="58" y="60"/>
                  </a:lnTo>
                  <a:lnTo>
                    <a:pt x="58" y="60"/>
                  </a:lnTo>
                  <a:lnTo>
                    <a:pt x="60" y="62"/>
                  </a:lnTo>
                  <a:lnTo>
                    <a:pt x="60" y="66"/>
                  </a:lnTo>
                  <a:lnTo>
                    <a:pt x="62" y="68"/>
                  </a:lnTo>
                  <a:lnTo>
                    <a:pt x="64" y="70"/>
                  </a:lnTo>
                  <a:lnTo>
                    <a:pt x="64" y="70"/>
                  </a:lnTo>
                  <a:lnTo>
                    <a:pt x="68" y="70"/>
                  </a:lnTo>
                  <a:lnTo>
                    <a:pt x="74" y="68"/>
                  </a:lnTo>
                  <a:lnTo>
                    <a:pt x="80" y="68"/>
                  </a:lnTo>
                  <a:lnTo>
                    <a:pt x="86" y="68"/>
                  </a:lnTo>
                  <a:lnTo>
                    <a:pt x="90" y="68"/>
                  </a:lnTo>
                  <a:lnTo>
                    <a:pt x="118" y="62"/>
                  </a:lnTo>
                  <a:lnTo>
                    <a:pt x="148" y="56"/>
                  </a:lnTo>
                  <a:lnTo>
                    <a:pt x="146" y="52"/>
                  </a:lnTo>
                  <a:lnTo>
                    <a:pt x="140" y="44"/>
                  </a:lnTo>
                  <a:lnTo>
                    <a:pt x="132" y="34"/>
                  </a:lnTo>
                  <a:lnTo>
                    <a:pt x="124" y="22"/>
                  </a:lnTo>
                  <a:lnTo>
                    <a:pt x="122" y="22"/>
                  </a:lnTo>
                  <a:lnTo>
                    <a:pt x="120" y="20"/>
                  </a:lnTo>
                  <a:lnTo>
                    <a:pt x="118" y="16"/>
                  </a:lnTo>
                  <a:lnTo>
                    <a:pt x="114" y="12"/>
                  </a:lnTo>
                  <a:lnTo>
                    <a:pt x="112" y="8"/>
                  </a:lnTo>
                  <a:lnTo>
                    <a:pt x="108" y="2"/>
                  </a:lnTo>
                  <a:lnTo>
                    <a:pt x="10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2" name="Freeform 96"/>
            <p:cNvSpPr/>
            <p:nvPr/>
          </p:nvSpPr>
          <p:spPr>
            <a:xfrm>
              <a:off x="1008" y="2816"/>
              <a:ext cx="74" cy="82"/>
            </a:xfrm>
            <a:custGeom>
              <a:avLst/>
              <a:gdLst>
                <a:gd name="txL" fmla="*/ 0 w 74"/>
                <a:gd name="txT" fmla="*/ 0 h 82"/>
                <a:gd name="txR" fmla="*/ 74 w 74"/>
                <a:gd name="txB" fmla="*/ 82 h 82"/>
              </a:gdLst>
              <a:ahLst/>
              <a:cxnLst>
                <a:cxn ang="0">
                  <a:pos x="52" y="0"/>
                </a:cxn>
                <a:cxn ang="0">
                  <a:pos x="52" y="6"/>
                </a:cxn>
                <a:cxn ang="0">
                  <a:pos x="54" y="12"/>
                </a:cxn>
                <a:cxn ang="0">
                  <a:pos x="60" y="12"/>
                </a:cxn>
                <a:cxn ang="0">
                  <a:pos x="68" y="12"/>
                </a:cxn>
                <a:cxn ang="0">
                  <a:pos x="72" y="12"/>
                </a:cxn>
                <a:cxn ang="0">
                  <a:pos x="72" y="14"/>
                </a:cxn>
                <a:cxn ang="0">
                  <a:pos x="74" y="22"/>
                </a:cxn>
                <a:cxn ang="0">
                  <a:pos x="72" y="26"/>
                </a:cxn>
                <a:cxn ang="0">
                  <a:pos x="68" y="26"/>
                </a:cxn>
                <a:cxn ang="0">
                  <a:pos x="68" y="30"/>
                </a:cxn>
                <a:cxn ang="0">
                  <a:pos x="68" y="36"/>
                </a:cxn>
                <a:cxn ang="0">
                  <a:pos x="74" y="38"/>
                </a:cxn>
                <a:cxn ang="0">
                  <a:pos x="74" y="42"/>
                </a:cxn>
                <a:cxn ang="0">
                  <a:pos x="74" y="52"/>
                </a:cxn>
                <a:cxn ang="0">
                  <a:pos x="70" y="60"/>
                </a:cxn>
                <a:cxn ang="0">
                  <a:pos x="62" y="64"/>
                </a:cxn>
                <a:cxn ang="0">
                  <a:pos x="52" y="66"/>
                </a:cxn>
                <a:cxn ang="0">
                  <a:pos x="46" y="68"/>
                </a:cxn>
                <a:cxn ang="0">
                  <a:pos x="42" y="68"/>
                </a:cxn>
                <a:cxn ang="0">
                  <a:pos x="32" y="72"/>
                </a:cxn>
                <a:cxn ang="0">
                  <a:pos x="28" y="78"/>
                </a:cxn>
                <a:cxn ang="0">
                  <a:pos x="24" y="82"/>
                </a:cxn>
                <a:cxn ang="0">
                  <a:pos x="22" y="74"/>
                </a:cxn>
                <a:cxn ang="0">
                  <a:pos x="20" y="72"/>
                </a:cxn>
                <a:cxn ang="0">
                  <a:pos x="16" y="68"/>
                </a:cxn>
                <a:cxn ang="0">
                  <a:pos x="14" y="66"/>
                </a:cxn>
                <a:cxn ang="0">
                  <a:pos x="6" y="58"/>
                </a:cxn>
                <a:cxn ang="0">
                  <a:pos x="0" y="46"/>
                </a:cxn>
                <a:cxn ang="0">
                  <a:pos x="0" y="46"/>
                </a:cxn>
                <a:cxn ang="0">
                  <a:pos x="6" y="18"/>
                </a:cxn>
                <a:cxn ang="0">
                  <a:pos x="26" y="18"/>
                </a:cxn>
                <a:cxn ang="0">
                  <a:pos x="30" y="18"/>
                </a:cxn>
                <a:cxn ang="0">
                  <a:pos x="32" y="2"/>
                </a:cxn>
              </a:cxnLst>
              <a:rect l="txL" t="txT" r="txR" b="txB"/>
              <a:pathLst>
                <a:path w="74" h="82">
                  <a:moveTo>
                    <a:pt x="32" y="2"/>
                  </a:moveTo>
                  <a:lnTo>
                    <a:pt x="52" y="0"/>
                  </a:lnTo>
                  <a:lnTo>
                    <a:pt x="52" y="2"/>
                  </a:lnTo>
                  <a:lnTo>
                    <a:pt x="52" y="6"/>
                  </a:lnTo>
                  <a:lnTo>
                    <a:pt x="52" y="10"/>
                  </a:lnTo>
                  <a:lnTo>
                    <a:pt x="54" y="12"/>
                  </a:lnTo>
                  <a:lnTo>
                    <a:pt x="56" y="12"/>
                  </a:lnTo>
                  <a:lnTo>
                    <a:pt x="60" y="12"/>
                  </a:lnTo>
                  <a:lnTo>
                    <a:pt x="64" y="12"/>
                  </a:lnTo>
                  <a:lnTo>
                    <a:pt x="68" y="12"/>
                  </a:lnTo>
                  <a:lnTo>
                    <a:pt x="72" y="12"/>
                  </a:lnTo>
                  <a:lnTo>
                    <a:pt x="72" y="12"/>
                  </a:lnTo>
                  <a:lnTo>
                    <a:pt x="72" y="12"/>
                  </a:lnTo>
                  <a:lnTo>
                    <a:pt x="72" y="14"/>
                  </a:lnTo>
                  <a:lnTo>
                    <a:pt x="74" y="18"/>
                  </a:lnTo>
                  <a:lnTo>
                    <a:pt x="74" y="22"/>
                  </a:lnTo>
                  <a:lnTo>
                    <a:pt x="72" y="26"/>
                  </a:lnTo>
                  <a:lnTo>
                    <a:pt x="72" y="26"/>
                  </a:lnTo>
                  <a:lnTo>
                    <a:pt x="70" y="26"/>
                  </a:lnTo>
                  <a:lnTo>
                    <a:pt x="68" y="26"/>
                  </a:lnTo>
                  <a:lnTo>
                    <a:pt x="68" y="28"/>
                  </a:lnTo>
                  <a:lnTo>
                    <a:pt x="68" y="30"/>
                  </a:lnTo>
                  <a:lnTo>
                    <a:pt x="68" y="34"/>
                  </a:lnTo>
                  <a:lnTo>
                    <a:pt x="68" y="36"/>
                  </a:lnTo>
                  <a:lnTo>
                    <a:pt x="68" y="36"/>
                  </a:lnTo>
                  <a:lnTo>
                    <a:pt x="74" y="38"/>
                  </a:lnTo>
                  <a:lnTo>
                    <a:pt x="74" y="38"/>
                  </a:lnTo>
                  <a:lnTo>
                    <a:pt x="74" y="42"/>
                  </a:lnTo>
                  <a:lnTo>
                    <a:pt x="74" y="46"/>
                  </a:lnTo>
                  <a:lnTo>
                    <a:pt x="74" y="52"/>
                  </a:lnTo>
                  <a:lnTo>
                    <a:pt x="72" y="56"/>
                  </a:lnTo>
                  <a:lnTo>
                    <a:pt x="70" y="60"/>
                  </a:lnTo>
                  <a:lnTo>
                    <a:pt x="68" y="62"/>
                  </a:lnTo>
                  <a:lnTo>
                    <a:pt x="62" y="64"/>
                  </a:lnTo>
                  <a:lnTo>
                    <a:pt x="56" y="66"/>
                  </a:lnTo>
                  <a:lnTo>
                    <a:pt x="52" y="66"/>
                  </a:lnTo>
                  <a:lnTo>
                    <a:pt x="48" y="68"/>
                  </a:lnTo>
                  <a:lnTo>
                    <a:pt x="46" y="68"/>
                  </a:lnTo>
                  <a:lnTo>
                    <a:pt x="44" y="62"/>
                  </a:lnTo>
                  <a:lnTo>
                    <a:pt x="42" y="68"/>
                  </a:lnTo>
                  <a:lnTo>
                    <a:pt x="32" y="72"/>
                  </a:lnTo>
                  <a:lnTo>
                    <a:pt x="32" y="72"/>
                  </a:lnTo>
                  <a:lnTo>
                    <a:pt x="30" y="74"/>
                  </a:lnTo>
                  <a:lnTo>
                    <a:pt x="28" y="78"/>
                  </a:lnTo>
                  <a:lnTo>
                    <a:pt x="26" y="80"/>
                  </a:lnTo>
                  <a:lnTo>
                    <a:pt x="24" y="82"/>
                  </a:lnTo>
                  <a:lnTo>
                    <a:pt x="24" y="82"/>
                  </a:lnTo>
                  <a:lnTo>
                    <a:pt x="22" y="74"/>
                  </a:lnTo>
                  <a:lnTo>
                    <a:pt x="22" y="74"/>
                  </a:lnTo>
                  <a:lnTo>
                    <a:pt x="20" y="72"/>
                  </a:lnTo>
                  <a:lnTo>
                    <a:pt x="20" y="68"/>
                  </a:lnTo>
                  <a:lnTo>
                    <a:pt x="16" y="68"/>
                  </a:lnTo>
                  <a:lnTo>
                    <a:pt x="16" y="66"/>
                  </a:lnTo>
                  <a:lnTo>
                    <a:pt x="14" y="66"/>
                  </a:lnTo>
                  <a:lnTo>
                    <a:pt x="10" y="62"/>
                  </a:lnTo>
                  <a:lnTo>
                    <a:pt x="6" y="58"/>
                  </a:lnTo>
                  <a:lnTo>
                    <a:pt x="2" y="54"/>
                  </a:lnTo>
                  <a:lnTo>
                    <a:pt x="0" y="46"/>
                  </a:lnTo>
                  <a:lnTo>
                    <a:pt x="0" y="46"/>
                  </a:lnTo>
                  <a:lnTo>
                    <a:pt x="0" y="46"/>
                  </a:lnTo>
                  <a:lnTo>
                    <a:pt x="0" y="44"/>
                  </a:lnTo>
                  <a:lnTo>
                    <a:pt x="6" y="18"/>
                  </a:lnTo>
                  <a:lnTo>
                    <a:pt x="26" y="18"/>
                  </a:lnTo>
                  <a:lnTo>
                    <a:pt x="26" y="18"/>
                  </a:lnTo>
                  <a:lnTo>
                    <a:pt x="28" y="18"/>
                  </a:lnTo>
                  <a:lnTo>
                    <a:pt x="30" y="18"/>
                  </a:lnTo>
                  <a:lnTo>
                    <a:pt x="30" y="14"/>
                  </a:lnTo>
                  <a:lnTo>
                    <a:pt x="3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3" name="Freeform 97"/>
            <p:cNvSpPr/>
            <p:nvPr/>
          </p:nvSpPr>
          <p:spPr>
            <a:xfrm>
              <a:off x="1014" y="2818"/>
              <a:ext cx="26" cy="16"/>
            </a:xfrm>
            <a:custGeom>
              <a:avLst/>
              <a:gdLst>
                <a:gd name="txL" fmla="*/ 0 w 26"/>
                <a:gd name="txT" fmla="*/ 0 h 16"/>
                <a:gd name="txR" fmla="*/ 26 w 26"/>
                <a:gd name="txB" fmla="*/ 16 h 16"/>
              </a:gdLst>
              <a:ahLst/>
              <a:cxnLst>
                <a:cxn ang="0">
                  <a:pos x="20" y="0"/>
                </a:cxn>
                <a:cxn ang="0">
                  <a:pos x="20" y="0"/>
                </a:cxn>
                <a:cxn ang="0">
                  <a:pos x="18" y="0"/>
                </a:cxn>
                <a:cxn ang="0">
                  <a:pos x="14" y="0"/>
                </a:cxn>
                <a:cxn ang="0">
                  <a:pos x="10" y="2"/>
                </a:cxn>
                <a:cxn ang="0">
                  <a:pos x="6" y="4"/>
                </a:cxn>
                <a:cxn ang="0">
                  <a:pos x="4" y="8"/>
                </a:cxn>
                <a:cxn ang="0">
                  <a:pos x="0" y="16"/>
                </a:cxn>
                <a:cxn ang="0">
                  <a:pos x="22" y="16"/>
                </a:cxn>
                <a:cxn ang="0">
                  <a:pos x="22" y="16"/>
                </a:cxn>
                <a:cxn ang="0">
                  <a:pos x="24" y="14"/>
                </a:cxn>
                <a:cxn ang="0">
                  <a:pos x="24" y="12"/>
                </a:cxn>
                <a:cxn ang="0">
                  <a:pos x="24" y="10"/>
                </a:cxn>
                <a:cxn ang="0">
                  <a:pos x="26" y="6"/>
                </a:cxn>
                <a:cxn ang="0">
                  <a:pos x="26" y="2"/>
                </a:cxn>
                <a:cxn ang="0">
                  <a:pos x="26" y="0"/>
                </a:cxn>
                <a:cxn ang="0">
                  <a:pos x="20" y="0"/>
                </a:cxn>
              </a:cxnLst>
              <a:rect l="txL" t="txT" r="txR" b="txB"/>
              <a:pathLst>
                <a:path w="26" h="16">
                  <a:moveTo>
                    <a:pt x="20" y="0"/>
                  </a:moveTo>
                  <a:lnTo>
                    <a:pt x="20" y="0"/>
                  </a:lnTo>
                  <a:lnTo>
                    <a:pt x="18" y="0"/>
                  </a:lnTo>
                  <a:lnTo>
                    <a:pt x="14" y="0"/>
                  </a:lnTo>
                  <a:lnTo>
                    <a:pt x="10" y="2"/>
                  </a:lnTo>
                  <a:lnTo>
                    <a:pt x="6" y="4"/>
                  </a:lnTo>
                  <a:lnTo>
                    <a:pt x="4" y="8"/>
                  </a:lnTo>
                  <a:lnTo>
                    <a:pt x="0" y="16"/>
                  </a:lnTo>
                  <a:lnTo>
                    <a:pt x="22" y="16"/>
                  </a:lnTo>
                  <a:lnTo>
                    <a:pt x="22" y="16"/>
                  </a:lnTo>
                  <a:lnTo>
                    <a:pt x="24" y="14"/>
                  </a:lnTo>
                  <a:lnTo>
                    <a:pt x="24" y="12"/>
                  </a:lnTo>
                  <a:lnTo>
                    <a:pt x="24" y="10"/>
                  </a:lnTo>
                  <a:lnTo>
                    <a:pt x="26" y="6"/>
                  </a:lnTo>
                  <a:lnTo>
                    <a:pt x="26" y="2"/>
                  </a:lnTo>
                  <a:lnTo>
                    <a:pt x="26" y="0"/>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4" name="Freeform 98"/>
            <p:cNvSpPr/>
            <p:nvPr/>
          </p:nvSpPr>
          <p:spPr>
            <a:xfrm>
              <a:off x="1032" y="2794"/>
              <a:ext cx="88" cy="122"/>
            </a:xfrm>
            <a:custGeom>
              <a:avLst/>
              <a:gdLst>
                <a:gd name="txL" fmla="*/ 0 w 88"/>
                <a:gd name="txT" fmla="*/ 0 h 122"/>
                <a:gd name="txR" fmla="*/ 88 w 88"/>
                <a:gd name="txB" fmla="*/ 122 h 122"/>
              </a:gdLst>
              <a:ahLst/>
              <a:cxnLst>
                <a:cxn ang="0">
                  <a:pos x="10" y="120"/>
                </a:cxn>
                <a:cxn ang="0">
                  <a:pos x="12" y="122"/>
                </a:cxn>
                <a:cxn ang="0">
                  <a:pos x="10" y="120"/>
                </a:cxn>
                <a:cxn ang="0">
                  <a:pos x="0" y="104"/>
                </a:cxn>
                <a:cxn ang="0">
                  <a:pos x="2" y="102"/>
                </a:cxn>
                <a:cxn ang="0">
                  <a:pos x="6" y="98"/>
                </a:cxn>
                <a:cxn ang="0">
                  <a:pos x="8" y="96"/>
                </a:cxn>
                <a:cxn ang="0">
                  <a:pos x="14" y="92"/>
                </a:cxn>
                <a:cxn ang="0">
                  <a:pos x="20" y="84"/>
                </a:cxn>
                <a:cxn ang="0">
                  <a:pos x="24" y="90"/>
                </a:cxn>
                <a:cxn ang="0">
                  <a:pos x="32" y="88"/>
                </a:cxn>
                <a:cxn ang="0">
                  <a:pos x="44" y="84"/>
                </a:cxn>
                <a:cxn ang="0">
                  <a:pos x="48" y="82"/>
                </a:cxn>
                <a:cxn ang="0">
                  <a:pos x="48" y="78"/>
                </a:cxn>
                <a:cxn ang="0">
                  <a:pos x="50" y="66"/>
                </a:cxn>
                <a:cxn ang="0">
                  <a:pos x="44" y="58"/>
                </a:cxn>
                <a:cxn ang="0">
                  <a:pos x="44" y="56"/>
                </a:cxn>
                <a:cxn ang="0">
                  <a:pos x="44" y="50"/>
                </a:cxn>
                <a:cxn ang="0">
                  <a:pos x="46" y="48"/>
                </a:cxn>
                <a:cxn ang="0">
                  <a:pos x="48" y="46"/>
                </a:cxn>
                <a:cxn ang="0">
                  <a:pos x="50" y="40"/>
                </a:cxn>
                <a:cxn ang="0">
                  <a:pos x="48" y="34"/>
                </a:cxn>
                <a:cxn ang="0">
                  <a:pos x="30" y="32"/>
                </a:cxn>
                <a:cxn ang="0">
                  <a:pos x="28" y="24"/>
                </a:cxn>
                <a:cxn ang="0">
                  <a:pos x="32" y="22"/>
                </a:cxn>
                <a:cxn ang="0">
                  <a:pos x="56" y="20"/>
                </a:cxn>
                <a:cxn ang="0">
                  <a:pos x="72" y="22"/>
                </a:cxn>
                <a:cxn ang="0">
                  <a:pos x="72" y="18"/>
                </a:cxn>
                <a:cxn ang="0">
                  <a:pos x="72" y="12"/>
                </a:cxn>
                <a:cxn ang="0">
                  <a:pos x="78" y="6"/>
                </a:cxn>
                <a:cxn ang="0">
                  <a:pos x="82" y="4"/>
                </a:cxn>
                <a:cxn ang="0">
                  <a:pos x="86" y="0"/>
                </a:cxn>
                <a:cxn ang="0">
                  <a:pos x="88" y="0"/>
                </a:cxn>
                <a:cxn ang="0">
                  <a:pos x="88" y="10"/>
                </a:cxn>
                <a:cxn ang="0">
                  <a:pos x="88" y="14"/>
                </a:cxn>
                <a:cxn ang="0">
                  <a:pos x="86" y="24"/>
                </a:cxn>
                <a:cxn ang="0">
                  <a:pos x="86" y="34"/>
                </a:cxn>
                <a:cxn ang="0">
                  <a:pos x="86" y="40"/>
                </a:cxn>
                <a:cxn ang="0">
                  <a:pos x="86" y="48"/>
                </a:cxn>
                <a:cxn ang="0">
                  <a:pos x="84" y="60"/>
                </a:cxn>
                <a:cxn ang="0">
                  <a:pos x="80" y="68"/>
                </a:cxn>
                <a:cxn ang="0">
                  <a:pos x="78" y="72"/>
                </a:cxn>
                <a:cxn ang="0">
                  <a:pos x="74" y="82"/>
                </a:cxn>
                <a:cxn ang="0">
                  <a:pos x="70" y="92"/>
                </a:cxn>
                <a:cxn ang="0">
                  <a:pos x="66" y="98"/>
                </a:cxn>
                <a:cxn ang="0">
                  <a:pos x="64" y="102"/>
                </a:cxn>
                <a:cxn ang="0">
                  <a:pos x="60" y="110"/>
                </a:cxn>
                <a:cxn ang="0">
                  <a:pos x="56" y="112"/>
                </a:cxn>
                <a:cxn ang="0">
                  <a:pos x="50" y="112"/>
                </a:cxn>
                <a:cxn ang="0">
                  <a:pos x="44" y="112"/>
                </a:cxn>
                <a:cxn ang="0">
                  <a:pos x="38" y="116"/>
                </a:cxn>
                <a:cxn ang="0">
                  <a:pos x="34" y="114"/>
                </a:cxn>
                <a:cxn ang="0">
                  <a:pos x="32" y="112"/>
                </a:cxn>
                <a:cxn ang="0">
                  <a:pos x="28" y="112"/>
                </a:cxn>
                <a:cxn ang="0">
                  <a:pos x="18" y="116"/>
                </a:cxn>
              </a:cxnLst>
              <a:rect l="txL" t="txT" r="txR" b="txB"/>
              <a:pathLst>
                <a:path w="88" h="122">
                  <a:moveTo>
                    <a:pt x="10" y="120"/>
                  </a:moveTo>
                  <a:lnTo>
                    <a:pt x="10" y="120"/>
                  </a:lnTo>
                  <a:lnTo>
                    <a:pt x="12" y="122"/>
                  </a:lnTo>
                  <a:lnTo>
                    <a:pt x="12" y="122"/>
                  </a:lnTo>
                  <a:lnTo>
                    <a:pt x="12" y="122"/>
                  </a:lnTo>
                  <a:lnTo>
                    <a:pt x="10" y="120"/>
                  </a:lnTo>
                  <a:lnTo>
                    <a:pt x="0" y="108"/>
                  </a:lnTo>
                  <a:lnTo>
                    <a:pt x="0" y="104"/>
                  </a:lnTo>
                  <a:lnTo>
                    <a:pt x="0" y="104"/>
                  </a:lnTo>
                  <a:lnTo>
                    <a:pt x="2" y="102"/>
                  </a:lnTo>
                  <a:lnTo>
                    <a:pt x="4" y="100"/>
                  </a:lnTo>
                  <a:lnTo>
                    <a:pt x="6" y="98"/>
                  </a:lnTo>
                  <a:lnTo>
                    <a:pt x="6" y="96"/>
                  </a:lnTo>
                  <a:lnTo>
                    <a:pt x="8" y="96"/>
                  </a:lnTo>
                  <a:lnTo>
                    <a:pt x="10" y="92"/>
                  </a:lnTo>
                  <a:lnTo>
                    <a:pt x="14" y="92"/>
                  </a:lnTo>
                  <a:lnTo>
                    <a:pt x="18" y="90"/>
                  </a:lnTo>
                  <a:lnTo>
                    <a:pt x="20" y="84"/>
                  </a:lnTo>
                  <a:lnTo>
                    <a:pt x="22" y="90"/>
                  </a:lnTo>
                  <a:lnTo>
                    <a:pt x="24" y="90"/>
                  </a:lnTo>
                  <a:lnTo>
                    <a:pt x="28" y="90"/>
                  </a:lnTo>
                  <a:lnTo>
                    <a:pt x="32" y="88"/>
                  </a:lnTo>
                  <a:lnTo>
                    <a:pt x="38" y="86"/>
                  </a:lnTo>
                  <a:lnTo>
                    <a:pt x="44" y="84"/>
                  </a:lnTo>
                  <a:lnTo>
                    <a:pt x="46" y="82"/>
                  </a:lnTo>
                  <a:lnTo>
                    <a:pt x="48" y="82"/>
                  </a:lnTo>
                  <a:lnTo>
                    <a:pt x="48" y="80"/>
                  </a:lnTo>
                  <a:lnTo>
                    <a:pt x="48" y="78"/>
                  </a:lnTo>
                  <a:lnTo>
                    <a:pt x="50" y="74"/>
                  </a:lnTo>
                  <a:lnTo>
                    <a:pt x="50" y="66"/>
                  </a:lnTo>
                  <a:lnTo>
                    <a:pt x="50" y="58"/>
                  </a:lnTo>
                  <a:lnTo>
                    <a:pt x="44" y="58"/>
                  </a:lnTo>
                  <a:lnTo>
                    <a:pt x="44" y="58"/>
                  </a:lnTo>
                  <a:lnTo>
                    <a:pt x="44" y="56"/>
                  </a:lnTo>
                  <a:lnTo>
                    <a:pt x="44" y="52"/>
                  </a:lnTo>
                  <a:lnTo>
                    <a:pt x="44" y="50"/>
                  </a:lnTo>
                  <a:lnTo>
                    <a:pt x="44" y="48"/>
                  </a:lnTo>
                  <a:lnTo>
                    <a:pt x="46" y="48"/>
                  </a:lnTo>
                  <a:lnTo>
                    <a:pt x="48" y="48"/>
                  </a:lnTo>
                  <a:lnTo>
                    <a:pt x="48" y="46"/>
                  </a:lnTo>
                  <a:lnTo>
                    <a:pt x="48" y="42"/>
                  </a:lnTo>
                  <a:lnTo>
                    <a:pt x="50" y="40"/>
                  </a:lnTo>
                  <a:lnTo>
                    <a:pt x="50" y="36"/>
                  </a:lnTo>
                  <a:lnTo>
                    <a:pt x="48" y="34"/>
                  </a:lnTo>
                  <a:lnTo>
                    <a:pt x="30" y="32"/>
                  </a:lnTo>
                  <a:lnTo>
                    <a:pt x="30" y="32"/>
                  </a:lnTo>
                  <a:lnTo>
                    <a:pt x="28" y="28"/>
                  </a:lnTo>
                  <a:lnTo>
                    <a:pt x="28" y="24"/>
                  </a:lnTo>
                  <a:lnTo>
                    <a:pt x="28" y="22"/>
                  </a:lnTo>
                  <a:lnTo>
                    <a:pt x="32" y="22"/>
                  </a:lnTo>
                  <a:lnTo>
                    <a:pt x="42" y="22"/>
                  </a:lnTo>
                  <a:lnTo>
                    <a:pt x="56" y="20"/>
                  </a:lnTo>
                  <a:lnTo>
                    <a:pt x="66" y="20"/>
                  </a:lnTo>
                  <a:lnTo>
                    <a:pt x="72" y="22"/>
                  </a:lnTo>
                  <a:lnTo>
                    <a:pt x="72" y="20"/>
                  </a:lnTo>
                  <a:lnTo>
                    <a:pt x="72" y="18"/>
                  </a:lnTo>
                  <a:lnTo>
                    <a:pt x="70" y="16"/>
                  </a:lnTo>
                  <a:lnTo>
                    <a:pt x="72" y="12"/>
                  </a:lnTo>
                  <a:lnTo>
                    <a:pt x="74" y="8"/>
                  </a:lnTo>
                  <a:lnTo>
                    <a:pt x="78" y="6"/>
                  </a:lnTo>
                  <a:lnTo>
                    <a:pt x="80" y="6"/>
                  </a:lnTo>
                  <a:lnTo>
                    <a:pt x="82" y="4"/>
                  </a:lnTo>
                  <a:lnTo>
                    <a:pt x="84" y="2"/>
                  </a:lnTo>
                  <a:lnTo>
                    <a:pt x="86" y="0"/>
                  </a:lnTo>
                  <a:lnTo>
                    <a:pt x="86" y="0"/>
                  </a:lnTo>
                  <a:lnTo>
                    <a:pt x="88" y="0"/>
                  </a:lnTo>
                  <a:lnTo>
                    <a:pt x="88" y="4"/>
                  </a:lnTo>
                  <a:lnTo>
                    <a:pt x="88" y="10"/>
                  </a:lnTo>
                  <a:lnTo>
                    <a:pt x="88" y="10"/>
                  </a:lnTo>
                  <a:lnTo>
                    <a:pt x="88" y="14"/>
                  </a:lnTo>
                  <a:lnTo>
                    <a:pt x="88" y="18"/>
                  </a:lnTo>
                  <a:lnTo>
                    <a:pt x="86" y="24"/>
                  </a:lnTo>
                  <a:lnTo>
                    <a:pt x="86" y="28"/>
                  </a:lnTo>
                  <a:lnTo>
                    <a:pt x="86" y="34"/>
                  </a:lnTo>
                  <a:lnTo>
                    <a:pt x="86" y="38"/>
                  </a:lnTo>
                  <a:lnTo>
                    <a:pt x="86" y="40"/>
                  </a:lnTo>
                  <a:lnTo>
                    <a:pt x="86" y="44"/>
                  </a:lnTo>
                  <a:lnTo>
                    <a:pt x="86" y="48"/>
                  </a:lnTo>
                  <a:lnTo>
                    <a:pt x="84" y="54"/>
                  </a:lnTo>
                  <a:lnTo>
                    <a:pt x="84" y="60"/>
                  </a:lnTo>
                  <a:lnTo>
                    <a:pt x="82" y="66"/>
                  </a:lnTo>
                  <a:lnTo>
                    <a:pt x="80" y="68"/>
                  </a:lnTo>
                  <a:lnTo>
                    <a:pt x="80" y="70"/>
                  </a:lnTo>
                  <a:lnTo>
                    <a:pt x="78" y="72"/>
                  </a:lnTo>
                  <a:lnTo>
                    <a:pt x="76" y="78"/>
                  </a:lnTo>
                  <a:lnTo>
                    <a:pt x="74" y="82"/>
                  </a:lnTo>
                  <a:lnTo>
                    <a:pt x="72" y="88"/>
                  </a:lnTo>
                  <a:lnTo>
                    <a:pt x="70" y="92"/>
                  </a:lnTo>
                  <a:lnTo>
                    <a:pt x="68" y="96"/>
                  </a:lnTo>
                  <a:lnTo>
                    <a:pt x="66" y="98"/>
                  </a:lnTo>
                  <a:lnTo>
                    <a:pt x="66" y="100"/>
                  </a:lnTo>
                  <a:lnTo>
                    <a:pt x="64" y="102"/>
                  </a:lnTo>
                  <a:lnTo>
                    <a:pt x="62" y="106"/>
                  </a:lnTo>
                  <a:lnTo>
                    <a:pt x="60" y="110"/>
                  </a:lnTo>
                  <a:lnTo>
                    <a:pt x="56" y="112"/>
                  </a:lnTo>
                  <a:lnTo>
                    <a:pt x="56" y="112"/>
                  </a:lnTo>
                  <a:lnTo>
                    <a:pt x="54" y="112"/>
                  </a:lnTo>
                  <a:lnTo>
                    <a:pt x="50" y="112"/>
                  </a:lnTo>
                  <a:lnTo>
                    <a:pt x="46" y="110"/>
                  </a:lnTo>
                  <a:lnTo>
                    <a:pt x="44" y="112"/>
                  </a:lnTo>
                  <a:lnTo>
                    <a:pt x="42" y="112"/>
                  </a:lnTo>
                  <a:lnTo>
                    <a:pt x="38" y="116"/>
                  </a:lnTo>
                  <a:lnTo>
                    <a:pt x="34" y="114"/>
                  </a:lnTo>
                  <a:lnTo>
                    <a:pt x="34" y="114"/>
                  </a:lnTo>
                  <a:lnTo>
                    <a:pt x="34" y="112"/>
                  </a:lnTo>
                  <a:lnTo>
                    <a:pt x="32" y="112"/>
                  </a:lnTo>
                  <a:lnTo>
                    <a:pt x="30" y="112"/>
                  </a:lnTo>
                  <a:lnTo>
                    <a:pt x="28" y="112"/>
                  </a:lnTo>
                  <a:lnTo>
                    <a:pt x="24" y="114"/>
                  </a:lnTo>
                  <a:lnTo>
                    <a:pt x="18" y="116"/>
                  </a:lnTo>
                  <a:lnTo>
                    <a:pt x="10" y="1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5" name="Freeform 99"/>
            <p:cNvSpPr/>
            <p:nvPr/>
          </p:nvSpPr>
          <p:spPr>
            <a:xfrm>
              <a:off x="1042" y="2934"/>
              <a:ext cx="130" cy="156"/>
            </a:xfrm>
            <a:custGeom>
              <a:avLst/>
              <a:gdLst>
                <a:gd name="txL" fmla="*/ 0 w 130"/>
                <a:gd name="txT" fmla="*/ 0 h 156"/>
                <a:gd name="txR" fmla="*/ 130 w 130"/>
                <a:gd name="txB" fmla="*/ 156 h 156"/>
              </a:gdLst>
              <a:ahLst/>
              <a:cxnLst>
                <a:cxn ang="0">
                  <a:pos x="24" y="2"/>
                </a:cxn>
                <a:cxn ang="0">
                  <a:pos x="42" y="0"/>
                </a:cxn>
                <a:cxn ang="0">
                  <a:pos x="56" y="0"/>
                </a:cxn>
                <a:cxn ang="0">
                  <a:pos x="86" y="26"/>
                </a:cxn>
                <a:cxn ang="0">
                  <a:pos x="86" y="18"/>
                </a:cxn>
                <a:cxn ang="0">
                  <a:pos x="88" y="14"/>
                </a:cxn>
                <a:cxn ang="0">
                  <a:pos x="102" y="18"/>
                </a:cxn>
                <a:cxn ang="0">
                  <a:pos x="112" y="24"/>
                </a:cxn>
                <a:cxn ang="0">
                  <a:pos x="112" y="34"/>
                </a:cxn>
                <a:cxn ang="0">
                  <a:pos x="114" y="38"/>
                </a:cxn>
                <a:cxn ang="0">
                  <a:pos x="116" y="48"/>
                </a:cxn>
                <a:cxn ang="0">
                  <a:pos x="114" y="56"/>
                </a:cxn>
                <a:cxn ang="0">
                  <a:pos x="114" y="60"/>
                </a:cxn>
                <a:cxn ang="0">
                  <a:pos x="128" y="62"/>
                </a:cxn>
                <a:cxn ang="0">
                  <a:pos x="128" y="70"/>
                </a:cxn>
                <a:cxn ang="0">
                  <a:pos x="128" y="82"/>
                </a:cxn>
                <a:cxn ang="0">
                  <a:pos x="128" y="88"/>
                </a:cxn>
                <a:cxn ang="0">
                  <a:pos x="112" y="136"/>
                </a:cxn>
                <a:cxn ang="0">
                  <a:pos x="114" y="138"/>
                </a:cxn>
                <a:cxn ang="0">
                  <a:pos x="118" y="144"/>
                </a:cxn>
                <a:cxn ang="0">
                  <a:pos x="130" y="152"/>
                </a:cxn>
                <a:cxn ang="0">
                  <a:pos x="126" y="152"/>
                </a:cxn>
                <a:cxn ang="0">
                  <a:pos x="116" y="154"/>
                </a:cxn>
                <a:cxn ang="0">
                  <a:pos x="106" y="156"/>
                </a:cxn>
                <a:cxn ang="0">
                  <a:pos x="100" y="156"/>
                </a:cxn>
                <a:cxn ang="0">
                  <a:pos x="92" y="156"/>
                </a:cxn>
                <a:cxn ang="0">
                  <a:pos x="82" y="154"/>
                </a:cxn>
                <a:cxn ang="0">
                  <a:pos x="76" y="150"/>
                </a:cxn>
                <a:cxn ang="0">
                  <a:pos x="30" y="150"/>
                </a:cxn>
                <a:cxn ang="0">
                  <a:pos x="24" y="150"/>
                </a:cxn>
                <a:cxn ang="0">
                  <a:pos x="20" y="144"/>
                </a:cxn>
                <a:cxn ang="0">
                  <a:pos x="16" y="142"/>
                </a:cxn>
                <a:cxn ang="0">
                  <a:pos x="6" y="142"/>
                </a:cxn>
                <a:cxn ang="0">
                  <a:pos x="2" y="140"/>
                </a:cxn>
                <a:cxn ang="0">
                  <a:pos x="6" y="118"/>
                </a:cxn>
                <a:cxn ang="0">
                  <a:pos x="10" y="100"/>
                </a:cxn>
                <a:cxn ang="0">
                  <a:pos x="12" y="94"/>
                </a:cxn>
                <a:cxn ang="0">
                  <a:pos x="16" y="82"/>
                </a:cxn>
                <a:cxn ang="0">
                  <a:pos x="24" y="68"/>
                </a:cxn>
                <a:cxn ang="0">
                  <a:pos x="26" y="68"/>
                </a:cxn>
                <a:cxn ang="0">
                  <a:pos x="28" y="66"/>
                </a:cxn>
                <a:cxn ang="0">
                  <a:pos x="28" y="58"/>
                </a:cxn>
                <a:cxn ang="0">
                  <a:pos x="26" y="46"/>
                </a:cxn>
                <a:cxn ang="0">
                  <a:pos x="14" y="16"/>
                </a:cxn>
                <a:cxn ang="0">
                  <a:pos x="6" y="4"/>
                </a:cxn>
              </a:cxnLst>
              <a:rect l="txL" t="txT" r="txR" b="txB"/>
              <a:pathLst>
                <a:path w="130" h="156">
                  <a:moveTo>
                    <a:pt x="6" y="4"/>
                  </a:moveTo>
                  <a:lnTo>
                    <a:pt x="24" y="2"/>
                  </a:lnTo>
                  <a:lnTo>
                    <a:pt x="32" y="0"/>
                  </a:lnTo>
                  <a:lnTo>
                    <a:pt x="42" y="0"/>
                  </a:lnTo>
                  <a:lnTo>
                    <a:pt x="52" y="0"/>
                  </a:lnTo>
                  <a:lnTo>
                    <a:pt x="56" y="0"/>
                  </a:lnTo>
                  <a:lnTo>
                    <a:pt x="64" y="24"/>
                  </a:lnTo>
                  <a:lnTo>
                    <a:pt x="86" y="26"/>
                  </a:lnTo>
                  <a:lnTo>
                    <a:pt x="86" y="22"/>
                  </a:lnTo>
                  <a:lnTo>
                    <a:pt x="86" y="18"/>
                  </a:lnTo>
                  <a:lnTo>
                    <a:pt x="88" y="14"/>
                  </a:lnTo>
                  <a:lnTo>
                    <a:pt x="88" y="14"/>
                  </a:lnTo>
                  <a:lnTo>
                    <a:pt x="102" y="12"/>
                  </a:lnTo>
                  <a:lnTo>
                    <a:pt x="102" y="18"/>
                  </a:lnTo>
                  <a:lnTo>
                    <a:pt x="112" y="18"/>
                  </a:lnTo>
                  <a:lnTo>
                    <a:pt x="112" y="24"/>
                  </a:lnTo>
                  <a:lnTo>
                    <a:pt x="112" y="28"/>
                  </a:lnTo>
                  <a:lnTo>
                    <a:pt x="112" y="34"/>
                  </a:lnTo>
                  <a:lnTo>
                    <a:pt x="114" y="38"/>
                  </a:lnTo>
                  <a:lnTo>
                    <a:pt x="114" y="38"/>
                  </a:lnTo>
                  <a:lnTo>
                    <a:pt x="116" y="42"/>
                  </a:lnTo>
                  <a:lnTo>
                    <a:pt x="116" y="48"/>
                  </a:lnTo>
                  <a:lnTo>
                    <a:pt x="116" y="52"/>
                  </a:lnTo>
                  <a:lnTo>
                    <a:pt x="114" y="56"/>
                  </a:lnTo>
                  <a:lnTo>
                    <a:pt x="114" y="60"/>
                  </a:lnTo>
                  <a:lnTo>
                    <a:pt x="114" y="60"/>
                  </a:lnTo>
                  <a:lnTo>
                    <a:pt x="128" y="62"/>
                  </a:lnTo>
                  <a:lnTo>
                    <a:pt x="128" y="62"/>
                  </a:lnTo>
                  <a:lnTo>
                    <a:pt x="128" y="66"/>
                  </a:lnTo>
                  <a:lnTo>
                    <a:pt x="128" y="70"/>
                  </a:lnTo>
                  <a:lnTo>
                    <a:pt x="128" y="76"/>
                  </a:lnTo>
                  <a:lnTo>
                    <a:pt x="128" y="82"/>
                  </a:lnTo>
                  <a:lnTo>
                    <a:pt x="128" y="86"/>
                  </a:lnTo>
                  <a:lnTo>
                    <a:pt x="128" y="88"/>
                  </a:lnTo>
                  <a:lnTo>
                    <a:pt x="112" y="90"/>
                  </a:lnTo>
                  <a:lnTo>
                    <a:pt x="112" y="136"/>
                  </a:lnTo>
                  <a:lnTo>
                    <a:pt x="112" y="136"/>
                  </a:lnTo>
                  <a:lnTo>
                    <a:pt x="114" y="138"/>
                  </a:lnTo>
                  <a:lnTo>
                    <a:pt x="116" y="140"/>
                  </a:lnTo>
                  <a:lnTo>
                    <a:pt x="118" y="144"/>
                  </a:lnTo>
                  <a:lnTo>
                    <a:pt x="124" y="148"/>
                  </a:lnTo>
                  <a:lnTo>
                    <a:pt x="130" y="152"/>
                  </a:lnTo>
                  <a:lnTo>
                    <a:pt x="130" y="152"/>
                  </a:lnTo>
                  <a:lnTo>
                    <a:pt x="126" y="152"/>
                  </a:lnTo>
                  <a:lnTo>
                    <a:pt x="122" y="152"/>
                  </a:lnTo>
                  <a:lnTo>
                    <a:pt x="116" y="154"/>
                  </a:lnTo>
                  <a:lnTo>
                    <a:pt x="110" y="154"/>
                  </a:lnTo>
                  <a:lnTo>
                    <a:pt x="106" y="156"/>
                  </a:lnTo>
                  <a:lnTo>
                    <a:pt x="102" y="156"/>
                  </a:lnTo>
                  <a:lnTo>
                    <a:pt x="100" y="156"/>
                  </a:lnTo>
                  <a:lnTo>
                    <a:pt x="98" y="156"/>
                  </a:lnTo>
                  <a:lnTo>
                    <a:pt x="92" y="156"/>
                  </a:lnTo>
                  <a:lnTo>
                    <a:pt x="88" y="154"/>
                  </a:lnTo>
                  <a:lnTo>
                    <a:pt x="82" y="154"/>
                  </a:lnTo>
                  <a:lnTo>
                    <a:pt x="78" y="152"/>
                  </a:lnTo>
                  <a:lnTo>
                    <a:pt x="76" y="150"/>
                  </a:lnTo>
                  <a:lnTo>
                    <a:pt x="32" y="150"/>
                  </a:lnTo>
                  <a:lnTo>
                    <a:pt x="30" y="150"/>
                  </a:lnTo>
                  <a:lnTo>
                    <a:pt x="28" y="150"/>
                  </a:lnTo>
                  <a:lnTo>
                    <a:pt x="24" y="150"/>
                  </a:lnTo>
                  <a:lnTo>
                    <a:pt x="22" y="148"/>
                  </a:lnTo>
                  <a:lnTo>
                    <a:pt x="20" y="144"/>
                  </a:lnTo>
                  <a:lnTo>
                    <a:pt x="18" y="144"/>
                  </a:lnTo>
                  <a:lnTo>
                    <a:pt x="16" y="142"/>
                  </a:lnTo>
                  <a:lnTo>
                    <a:pt x="12" y="142"/>
                  </a:lnTo>
                  <a:lnTo>
                    <a:pt x="6" y="142"/>
                  </a:lnTo>
                  <a:lnTo>
                    <a:pt x="0" y="144"/>
                  </a:lnTo>
                  <a:lnTo>
                    <a:pt x="2" y="140"/>
                  </a:lnTo>
                  <a:lnTo>
                    <a:pt x="4" y="130"/>
                  </a:lnTo>
                  <a:lnTo>
                    <a:pt x="6" y="118"/>
                  </a:lnTo>
                  <a:lnTo>
                    <a:pt x="10" y="108"/>
                  </a:lnTo>
                  <a:lnTo>
                    <a:pt x="10" y="100"/>
                  </a:lnTo>
                  <a:lnTo>
                    <a:pt x="10" y="98"/>
                  </a:lnTo>
                  <a:lnTo>
                    <a:pt x="12" y="94"/>
                  </a:lnTo>
                  <a:lnTo>
                    <a:pt x="14" y="90"/>
                  </a:lnTo>
                  <a:lnTo>
                    <a:pt x="16" y="82"/>
                  </a:lnTo>
                  <a:lnTo>
                    <a:pt x="20" y="76"/>
                  </a:lnTo>
                  <a:lnTo>
                    <a:pt x="24" y="68"/>
                  </a:lnTo>
                  <a:lnTo>
                    <a:pt x="26" y="68"/>
                  </a:lnTo>
                  <a:lnTo>
                    <a:pt x="26" y="68"/>
                  </a:lnTo>
                  <a:lnTo>
                    <a:pt x="26" y="68"/>
                  </a:lnTo>
                  <a:lnTo>
                    <a:pt x="28" y="66"/>
                  </a:lnTo>
                  <a:lnTo>
                    <a:pt x="28" y="62"/>
                  </a:lnTo>
                  <a:lnTo>
                    <a:pt x="28" y="58"/>
                  </a:lnTo>
                  <a:lnTo>
                    <a:pt x="28" y="54"/>
                  </a:lnTo>
                  <a:lnTo>
                    <a:pt x="26" y="46"/>
                  </a:lnTo>
                  <a:lnTo>
                    <a:pt x="24" y="38"/>
                  </a:lnTo>
                  <a:lnTo>
                    <a:pt x="14" y="16"/>
                  </a:lnTo>
                  <a:lnTo>
                    <a:pt x="6" y="10"/>
                  </a:lnTo>
                  <a:lnTo>
                    <a:pt x="6"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6" name="Freeform 100"/>
            <p:cNvSpPr/>
            <p:nvPr/>
          </p:nvSpPr>
          <p:spPr>
            <a:xfrm>
              <a:off x="1046" y="2776"/>
              <a:ext cx="254" cy="258"/>
            </a:xfrm>
            <a:custGeom>
              <a:avLst/>
              <a:gdLst>
                <a:gd name="txL" fmla="*/ 0 w 254"/>
                <a:gd name="txT" fmla="*/ 0 h 258"/>
                <a:gd name="txR" fmla="*/ 254 w 254"/>
                <a:gd name="txB" fmla="*/ 258 h 258"/>
              </a:gdLst>
              <a:ahLst/>
              <a:cxnLst>
                <a:cxn ang="0">
                  <a:pos x="24" y="132"/>
                </a:cxn>
                <a:cxn ang="0">
                  <a:pos x="32" y="128"/>
                </a:cxn>
                <a:cxn ang="0">
                  <a:pos x="40" y="130"/>
                </a:cxn>
                <a:cxn ang="0">
                  <a:pos x="46" y="128"/>
                </a:cxn>
                <a:cxn ang="0">
                  <a:pos x="50" y="120"/>
                </a:cxn>
                <a:cxn ang="0">
                  <a:pos x="66" y="86"/>
                </a:cxn>
                <a:cxn ang="0">
                  <a:pos x="68" y="80"/>
                </a:cxn>
                <a:cxn ang="0">
                  <a:pos x="72" y="70"/>
                </a:cxn>
                <a:cxn ang="0">
                  <a:pos x="72" y="52"/>
                </a:cxn>
                <a:cxn ang="0">
                  <a:pos x="72" y="40"/>
                </a:cxn>
                <a:cxn ang="0">
                  <a:pos x="76" y="30"/>
                </a:cxn>
                <a:cxn ang="0">
                  <a:pos x="72" y="18"/>
                </a:cxn>
                <a:cxn ang="0">
                  <a:pos x="74" y="12"/>
                </a:cxn>
                <a:cxn ang="0">
                  <a:pos x="84" y="6"/>
                </a:cxn>
                <a:cxn ang="0">
                  <a:pos x="92" y="8"/>
                </a:cxn>
                <a:cxn ang="0">
                  <a:pos x="96" y="16"/>
                </a:cxn>
                <a:cxn ang="0">
                  <a:pos x="104" y="14"/>
                </a:cxn>
                <a:cxn ang="0">
                  <a:pos x="122" y="12"/>
                </a:cxn>
                <a:cxn ang="0">
                  <a:pos x="130" y="12"/>
                </a:cxn>
                <a:cxn ang="0">
                  <a:pos x="180" y="2"/>
                </a:cxn>
                <a:cxn ang="0">
                  <a:pos x="188" y="10"/>
                </a:cxn>
                <a:cxn ang="0">
                  <a:pos x="202" y="14"/>
                </a:cxn>
                <a:cxn ang="0">
                  <a:pos x="212" y="18"/>
                </a:cxn>
                <a:cxn ang="0">
                  <a:pos x="222" y="24"/>
                </a:cxn>
                <a:cxn ang="0">
                  <a:pos x="244" y="26"/>
                </a:cxn>
                <a:cxn ang="0">
                  <a:pos x="242" y="32"/>
                </a:cxn>
                <a:cxn ang="0">
                  <a:pos x="240" y="40"/>
                </a:cxn>
                <a:cxn ang="0">
                  <a:pos x="238" y="50"/>
                </a:cxn>
                <a:cxn ang="0">
                  <a:pos x="236" y="60"/>
                </a:cxn>
                <a:cxn ang="0">
                  <a:pos x="230" y="74"/>
                </a:cxn>
                <a:cxn ang="0">
                  <a:pos x="234" y="118"/>
                </a:cxn>
                <a:cxn ang="0">
                  <a:pos x="244" y="170"/>
                </a:cxn>
                <a:cxn ang="0">
                  <a:pos x="250" y="194"/>
                </a:cxn>
                <a:cxn ang="0">
                  <a:pos x="242" y="194"/>
                </a:cxn>
                <a:cxn ang="0">
                  <a:pos x="232" y="196"/>
                </a:cxn>
                <a:cxn ang="0">
                  <a:pos x="226" y="204"/>
                </a:cxn>
                <a:cxn ang="0">
                  <a:pos x="228" y="214"/>
                </a:cxn>
                <a:cxn ang="0">
                  <a:pos x="234" y="228"/>
                </a:cxn>
                <a:cxn ang="0">
                  <a:pos x="240" y="240"/>
                </a:cxn>
                <a:cxn ang="0">
                  <a:pos x="250" y="258"/>
                </a:cxn>
                <a:cxn ang="0">
                  <a:pos x="214" y="230"/>
                </a:cxn>
                <a:cxn ang="0">
                  <a:pos x="210" y="230"/>
                </a:cxn>
                <a:cxn ang="0">
                  <a:pos x="206" y="224"/>
                </a:cxn>
                <a:cxn ang="0">
                  <a:pos x="204" y="230"/>
                </a:cxn>
                <a:cxn ang="0">
                  <a:pos x="192" y="230"/>
                </a:cxn>
                <a:cxn ang="0">
                  <a:pos x="164" y="224"/>
                </a:cxn>
                <a:cxn ang="0">
                  <a:pos x="158" y="222"/>
                </a:cxn>
                <a:cxn ang="0">
                  <a:pos x="156" y="220"/>
                </a:cxn>
                <a:cxn ang="0">
                  <a:pos x="146" y="218"/>
                </a:cxn>
                <a:cxn ang="0">
                  <a:pos x="136" y="218"/>
                </a:cxn>
                <a:cxn ang="0">
                  <a:pos x="110" y="218"/>
                </a:cxn>
                <a:cxn ang="0">
                  <a:pos x="112" y="210"/>
                </a:cxn>
                <a:cxn ang="0">
                  <a:pos x="110" y="196"/>
                </a:cxn>
                <a:cxn ang="0">
                  <a:pos x="108" y="186"/>
                </a:cxn>
                <a:cxn ang="0">
                  <a:pos x="98" y="176"/>
                </a:cxn>
                <a:cxn ang="0">
                  <a:pos x="84" y="172"/>
                </a:cxn>
                <a:cxn ang="0">
                  <a:pos x="82" y="184"/>
                </a:cxn>
                <a:cxn ang="0">
                  <a:pos x="48" y="158"/>
                </a:cxn>
                <a:cxn ang="0">
                  <a:pos x="20" y="160"/>
                </a:cxn>
              </a:cxnLst>
              <a:rect l="txL" t="txT" r="txR" b="txB"/>
              <a:pathLst>
                <a:path w="254" h="258">
                  <a:moveTo>
                    <a:pt x="0" y="152"/>
                  </a:moveTo>
                  <a:lnTo>
                    <a:pt x="24" y="134"/>
                  </a:lnTo>
                  <a:lnTo>
                    <a:pt x="24" y="132"/>
                  </a:lnTo>
                  <a:lnTo>
                    <a:pt x="26" y="132"/>
                  </a:lnTo>
                  <a:lnTo>
                    <a:pt x="28" y="130"/>
                  </a:lnTo>
                  <a:lnTo>
                    <a:pt x="32" y="128"/>
                  </a:lnTo>
                  <a:lnTo>
                    <a:pt x="38" y="130"/>
                  </a:lnTo>
                  <a:lnTo>
                    <a:pt x="38" y="130"/>
                  </a:lnTo>
                  <a:lnTo>
                    <a:pt x="40" y="130"/>
                  </a:lnTo>
                  <a:lnTo>
                    <a:pt x="42" y="130"/>
                  </a:lnTo>
                  <a:lnTo>
                    <a:pt x="44" y="130"/>
                  </a:lnTo>
                  <a:lnTo>
                    <a:pt x="46" y="128"/>
                  </a:lnTo>
                  <a:lnTo>
                    <a:pt x="48" y="124"/>
                  </a:lnTo>
                  <a:lnTo>
                    <a:pt x="50" y="124"/>
                  </a:lnTo>
                  <a:lnTo>
                    <a:pt x="50" y="120"/>
                  </a:lnTo>
                  <a:lnTo>
                    <a:pt x="54" y="114"/>
                  </a:lnTo>
                  <a:lnTo>
                    <a:pt x="58" y="106"/>
                  </a:lnTo>
                  <a:lnTo>
                    <a:pt x="66" y="86"/>
                  </a:lnTo>
                  <a:lnTo>
                    <a:pt x="66" y="86"/>
                  </a:lnTo>
                  <a:lnTo>
                    <a:pt x="68" y="84"/>
                  </a:lnTo>
                  <a:lnTo>
                    <a:pt x="68" y="80"/>
                  </a:lnTo>
                  <a:lnTo>
                    <a:pt x="70" y="74"/>
                  </a:lnTo>
                  <a:lnTo>
                    <a:pt x="70" y="72"/>
                  </a:lnTo>
                  <a:lnTo>
                    <a:pt x="72" y="70"/>
                  </a:lnTo>
                  <a:lnTo>
                    <a:pt x="72" y="64"/>
                  </a:lnTo>
                  <a:lnTo>
                    <a:pt x="72" y="58"/>
                  </a:lnTo>
                  <a:lnTo>
                    <a:pt x="72" y="52"/>
                  </a:lnTo>
                  <a:lnTo>
                    <a:pt x="72" y="52"/>
                  </a:lnTo>
                  <a:lnTo>
                    <a:pt x="72" y="46"/>
                  </a:lnTo>
                  <a:lnTo>
                    <a:pt x="72" y="40"/>
                  </a:lnTo>
                  <a:lnTo>
                    <a:pt x="74" y="34"/>
                  </a:lnTo>
                  <a:lnTo>
                    <a:pt x="74" y="32"/>
                  </a:lnTo>
                  <a:lnTo>
                    <a:pt x="76" y="30"/>
                  </a:lnTo>
                  <a:lnTo>
                    <a:pt x="76" y="24"/>
                  </a:lnTo>
                  <a:lnTo>
                    <a:pt x="74" y="20"/>
                  </a:lnTo>
                  <a:lnTo>
                    <a:pt x="72" y="18"/>
                  </a:lnTo>
                  <a:lnTo>
                    <a:pt x="72" y="16"/>
                  </a:lnTo>
                  <a:lnTo>
                    <a:pt x="72" y="14"/>
                  </a:lnTo>
                  <a:lnTo>
                    <a:pt x="74" y="12"/>
                  </a:lnTo>
                  <a:lnTo>
                    <a:pt x="76" y="10"/>
                  </a:lnTo>
                  <a:lnTo>
                    <a:pt x="80" y="6"/>
                  </a:lnTo>
                  <a:lnTo>
                    <a:pt x="84" y="6"/>
                  </a:lnTo>
                  <a:lnTo>
                    <a:pt x="90" y="4"/>
                  </a:lnTo>
                  <a:lnTo>
                    <a:pt x="90" y="6"/>
                  </a:lnTo>
                  <a:lnTo>
                    <a:pt x="92" y="8"/>
                  </a:lnTo>
                  <a:lnTo>
                    <a:pt x="94" y="10"/>
                  </a:lnTo>
                  <a:lnTo>
                    <a:pt x="96" y="14"/>
                  </a:lnTo>
                  <a:lnTo>
                    <a:pt x="96" y="16"/>
                  </a:lnTo>
                  <a:lnTo>
                    <a:pt x="98" y="16"/>
                  </a:lnTo>
                  <a:lnTo>
                    <a:pt x="100" y="14"/>
                  </a:lnTo>
                  <a:lnTo>
                    <a:pt x="104" y="14"/>
                  </a:lnTo>
                  <a:lnTo>
                    <a:pt x="110" y="12"/>
                  </a:lnTo>
                  <a:lnTo>
                    <a:pt x="116" y="12"/>
                  </a:lnTo>
                  <a:lnTo>
                    <a:pt x="122" y="12"/>
                  </a:lnTo>
                  <a:lnTo>
                    <a:pt x="122" y="12"/>
                  </a:lnTo>
                  <a:lnTo>
                    <a:pt x="126" y="12"/>
                  </a:lnTo>
                  <a:lnTo>
                    <a:pt x="130" y="12"/>
                  </a:lnTo>
                  <a:lnTo>
                    <a:pt x="134" y="10"/>
                  </a:lnTo>
                  <a:lnTo>
                    <a:pt x="180" y="0"/>
                  </a:lnTo>
                  <a:lnTo>
                    <a:pt x="180" y="2"/>
                  </a:lnTo>
                  <a:lnTo>
                    <a:pt x="182" y="4"/>
                  </a:lnTo>
                  <a:lnTo>
                    <a:pt x="184" y="6"/>
                  </a:lnTo>
                  <a:lnTo>
                    <a:pt x="188" y="10"/>
                  </a:lnTo>
                  <a:lnTo>
                    <a:pt x="194" y="12"/>
                  </a:lnTo>
                  <a:lnTo>
                    <a:pt x="200" y="14"/>
                  </a:lnTo>
                  <a:lnTo>
                    <a:pt x="202" y="14"/>
                  </a:lnTo>
                  <a:lnTo>
                    <a:pt x="204" y="16"/>
                  </a:lnTo>
                  <a:lnTo>
                    <a:pt x="208" y="16"/>
                  </a:lnTo>
                  <a:lnTo>
                    <a:pt x="212" y="18"/>
                  </a:lnTo>
                  <a:lnTo>
                    <a:pt x="216" y="24"/>
                  </a:lnTo>
                  <a:lnTo>
                    <a:pt x="218" y="24"/>
                  </a:lnTo>
                  <a:lnTo>
                    <a:pt x="222" y="24"/>
                  </a:lnTo>
                  <a:lnTo>
                    <a:pt x="228" y="24"/>
                  </a:lnTo>
                  <a:lnTo>
                    <a:pt x="236" y="26"/>
                  </a:lnTo>
                  <a:lnTo>
                    <a:pt x="244" y="26"/>
                  </a:lnTo>
                  <a:lnTo>
                    <a:pt x="244" y="26"/>
                  </a:lnTo>
                  <a:lnTo>
                    <a:pt x="244" y="28"/>
                  </a:lnTo>
                  <a:lnTo>
                    <a:pt x="242" y="32"/>
                  </a:lnTo>
                  <a:lnTo>
                    <a:pt x="242" y="36"/>
                  </a:lnTo>
                  <a:lnTo>
                    <a:pt x="242" y="38"/>
                  </a:lnTo>
                  <a:lnTo>
                    <a:pt x="240" y="40"/>
                  </a:lnTo>
                  <a:lnTo>
                    <a:pt x="238" y="42"/>
                  </a:lnTo>
                  <a:lnTo>
                    <a:pt x="238" y="46"/>
                  </a:lnTo>
                  <a:lnTo>
                    <a:pt x="238" y="50"/>
                  </a:lnTo>
                  <a:lnTo>
                    <a:pt x="238" y="52"/>
                  </a:lnTo>
                  <a:lnTo>
                    <a:pt x="238" y="56"/>
                  </a:lnTo>
                  <a:lnTo>
                    <a:pt x="236" y="60"/>
                  </a:lnTo>
                  <a:lnTo>
                    <a:pt x="234" y="64"/>
                  </a:lnTo>
                  <a:lnTo>
                    <a:pt x="232" y="70"/>
                  </a:lnTo>
                  <a:lnTo>
                    <a:pt x="230" y="74"/>
                  </a:lnTo>
                  <a:lnTo>
                    <a:pt x="230" y="102"/>
                  </a:lnTo>
                  <a:lnTo>
                    <a:pt x="230" y="106"/>
                  </a:lnTo>
                  <a:lnTo>
                    <a:pt x="234" y="118"/>
                  </a:lnTo>
                  <a:lnTo>
                    <a:pt x="238" y="134"/>
                  </a:lnTo>
                  <a:lnTo>
                    <a:pt x="240" y="152"/>
                  </a:lnTo>
                  <a:lnTo>
                    <a:pt x="244" y="170"/>
                  </a:lnTo>
                  <a:lnTo>
                    <a:pt x="248" y="184"/>
                  </a:lnTo>
                  <a:lnTo>
                    <a:pt x="250" y="192"/>
                  </a:lnTo>
                  <a:lnTo>
                    <a:pt x="250" y="194"/>
                  </a:lnTo>
                  <a:lnTo>
                    <a:pt x="248" y="194"/>
                  </a:lnTo>
                  <a:lnTo>
                    <a:pt x="246" y="194"/>
                  </a:lnTo>
                  <a:lnTo>
                    <a:pt x="242" y="194"/>
                  </a:lnTo>
                  <a:lnTo>
                    <a:pt x="240" y="194"/>
                  </a:lnTo>
                  <a:lnTo>
                    <a:pt x="236" y="194"/>
                  </a:lnTo>
                  <a:lnTo>
                    <a:pt x="232" y="196"/>
                  </a:lnTo>
                  <a:lnTo>
                    <a:pt x="230" y="198"/>
                  </a:lnTo>
                  <a:lnTo>
                    <a:pt x="228" y="200"/>
                  </a:lnTo>
                  <a:lnTo>
                    <a:pt x="226" y="204"/>
                  </a:lnTo>
                  <a:lnTo>
                    <a:pt x="226" y="210"/>
                  </a:lnTo>
                  <a:lnTo>
                    <a:pt x="226" y="210"/>
                  </a:lnTo>
                  <a:lnTo>
                    <a:pt x="228" y="214"/>
                  </a:lnTo>
                  <a:lnTo>
                    <a:pt x="230" y="218"/>
                  </a:lnTo>
                  <a:lnTo>
                    <a:pt x="232" y="224"/>
                  </a:lnTo>
                  <a:lnTo>
                    <a:pt x="234" y="228"/>
                  </a:lnTo>
                  <a:lnTo>
                    <a:pt x="236" y="234"/>
                  </a:lnTo>
                  <a:lnTo>
                    <a:pt x="238" y="238"/>
                  </a:lnTo>
                  <a:lnTo>
                    <a:pt x="240" y="240"/>
                  </a:lnTo>
                  <a:lnTo>
                    <a:pt x="254" y="242"/>
                  </a:lnTo>
                  <a:lnTo>
                    <a:pt x="254" y="256"/>
                  </a:lnTo>
                  <a:lnTo>
                    <a:pt x="250" y="258"/>
                  </a:lnTo>
                  <a:lnTo>
                    <a:pt x="238" y="254"/>
                  </a:lnTo>
                  <a:lnTo>
                    <a:pt x="222" y="244"/>
                  </a:lnTo>
                  <a:lnTo>
                    <a:pt x="214" y="230"/>
                  </a:lnTo>
                  <a:lnTo>
                    <a:pt x="214" y="232"/>
                  </a:lnTo>
                  <a:lnTo>
                    <a:pt x="212" y="232"/>
                  </a:lnTo>
                  <a:lnTo>
                    <a:pt x="210" y="230"/>
                  </a:lnTo>
                  <a:lnTo>
                    <a:pt x="208" y="230"/>
                  </a:lnTo>
                  <a:lnTo>
                    <a:pt x="206" y="228"/>
                  </a:lnTo>
                  <a:lnTo>
                    <a:pt x="206" y="224"/>
                  </a:lnTo>
                  <a:lnTo>
                    <a:pt x="206" y="226"/>
                  </a:lnTo>
                  <a:lnTo>
                    <a:pt x="204" y="228"/>
                  </a:lnTo>
                  <a:lnTo>
                    <a:pt x="204" y="230"/>
                  </a:lnTo>
                  <a:lnTo>
                    <a:pt x="200" y="230"/>
                  </a:lnTo>
                  <a:lnTo>
                    <a:pt x="198" y="230"/>
                  </a:lnTo>
                  <a:lnTo>
                    <a:pt x="192" y="230"/>
                  </a:lnTo>
                  <a:lnTo>
                    <a:pt x="182" y="228"/>
                  </a:lnTo>
                  <a:lnTo>
                    <a:pt x="170" y="226"/>
                  </a:lnTo>
                  <a:lnTo>
                    <a:pt x="164" y="224"/>
                  </a:lnTo>
                  <a:lnTo>
                    <a:pt x="162" y="224"/>
                  </a:lnTo>
                  <a:lnTo>
                    <a:pt x="160" y="222"/>
                  </a:lnTo>
                  <a:lnTo>
                    <a:pt x="158" y="222"/>
                  </a:lnTo>
                  <a:lnTo>
                    <a:pt x="158" y="220"/>
                  </a:lnTo>
                  <a:lnTo>
                    <a:pt x="156" y="220"/>
                  </a:lnTo>
                  <a:lnTo>
                    <a:pt x="156" y="220"/>
                  </a:lnTo>
                  <a:lnTo>
                    <a:pt x="154" y="218"/>
                  </a:lnTo>
                  <a:lnTo>
                    <a:pt x="150" y="218"/>
                  </a:lnTo>
                  <a:lnTo>
                    <a:pt x="146" y="218"/>
                  </a:lnTo>
                  <a:lnTo>
                    <a:pt x="144" y="218"/>
                  </a:lnTo>
                  <a:lnTo>
                    <a:pt x="140" y="218"/>
                  </a:lnTo>
                  <a:lnTo>
                    <a:pt x="136" y="218"/>
                  </a:lnTo>
                  <a:lnTo>
                    <a:pt x="130" y="218"/>
                  </a:lnTo>
                  <a:lnTo>
                    <a:pt x="124" y="220"/>
                  </a:lnTo>
                  <a:lnTo>
                    <a:pt x="110" y="218"/>
                  </a:lnTo>
                  <a:lnTo>
                    <a:pt x="110" y="218"/>
                  </a:lnTo>
                  <a:lnTo>
                    <a:pt x="110" y="214"/>
                  </a:lnTo>
                  <a:lnTo>
                    <a:pt x="112" y="210"/>
                  </a:lnTo>
                  <a:lnTo>
                    <a:pt x="112" y="206"/>
                  </a:lnTo>
                  <a:lnTo>
                    <a:pt x="112" y="200"/>
                  </a:lnTo>
                  <a:lnTo>
                    <a:pt x="110" y="196"/>
                  </a:lnTo>
                  <a:lnTo>
                    <a:pt x="110" y="196"/>
                  </a:lnTo>
                  <a:lnTo>
                    <a:pt x="108" y="192"/>
                  </a:lnTo>
                  <a:lnTo>
                    <a:pt x="108" y="186"/>
                  </a:lnTo>
                  <a:lnTo>
                    <a:pt x="108" y="182"/>
                  </a:lnTo>
                  <a:lnTo>
                    <a:pt x="108" y="176"/>
                  </a:lnTo>
                  <a:lnTo>
                    <a:pt x="98" y="176"/>
                  </a:lnTo>
                  <a:lnTo>
                    <a:pt x="98" y="170"/>
                  </a:lnTo>
                  <a:lnTo>
                    <a:pt x="84" y="172"/>
                  </a:lnTo>
                  <a:lnTo>
                    <a:pt x="84" y="172"/>
                  </a:lnTo>
                  <a:lnTo>
                    <a:pt x="82" y="176"/>
                  </a:lnTo>
                  <a:lnTo>
                    <a:pt x="82" y="180"/>
                  </a:lnTo>
                  <a:lnTo>
                    <a:pt x="82" y="184"/>
                  </a:lnTo>
                  <a:lnTo>
                    <a:pt x="60" y="182"/>
                  </a:lnTo>
                  <a:lnTo>
                    <a:pt x="52" y="158"/>
                  </a:lnTo>
                  <a:lnTo>
                    <a:pt x="48" y="158"/>
                  </a:lnTo>
                  <a:lnTo>
                    <a:pt x="38" y="158"/>
                  </a:lnTo>
                  <a:lnTo>
                    <a:pt x="28" y="158"/>
                  </a:lnTo>
                  <a:lnTo>
                    <a:pt x="20" y="160"/>
                  </a:lnTo>
                  <a:lnTo>
                    <a:pt x="2" y="162"/>
                  </a:lnTo>
                  <a:lnTo>
                    <a:pt x="0" y="15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7" name="Freeform 101"/>
            <p:cNvSpPr/>
            <p:nvPr/>
          </p:nvSpPr>
          <p:spPr>
            <a:xfrm>
              <a:off x="1154" y="2968"/>
              <a:ext cx="194" cy="120"/>
            </a:xfrm>
            <a:custGeom>
              <a:avLst/>
              <a:gdLst>
                <a:gd name="txL" fmla="*/ 0 w 194"/>
                <a:gd name="txT" fmla="*/ 0 h 120"/>
                <a:gd name="txR" fmla="*/ 194 w 194"/>
                <a:gd name="txB" fmla="*/ 120 h 120"/>
              </a:gdLst>
              <a:ahLst/>
              <a:cxnLst>
                <a:cxn ang="0">
                  <a:pos x="142" y="2"/>
                </a:cxn>
                <a:cxn ang="0">
                  <a:pos x="138" y="2"/>
                </a:cxn>
                <a:cxn ang="0">
                  <a:pos x="132" y="2"/>
                </a:cxn>
                <a:cxn ang="0">
                  <a:pos x="124" y="4"/>
                </a:cxn>
                <a:cxn ang="0">
                  <a:pos x="120" y="8"/>
                </a:cxn>
                <a:cxn ang="0">
                  <a:pos x="118" y="18"/>
                </a:cxn>
                <a:cxn ang="0">
                  <a:pos x="120" y="22"/>
                </a:cxn>
                <a:cxn ang="0">
                  <a:pos x="124" y="32"/>
                </a:cxn>
                <a:cxn ang="0">
                  <a:pos x="128" y="42"/>
                </a:cxn>
                <a:cxn ang="0">
                  <a:pos x="132" y="48"/>
                </a:cxn>
                <a:cxn ang="0">
                  <a:pos x="146" y="64"/>
                </a:cxn>
                <a:cxn ang="0">
                  <a:pos x="130" y="62"/>
                </a:cxn>
                <a:cxn ang="0">
                  <a:pos x="106" y="38"/>
                </a:cxn>
                <a:cxn ang="0">
                  <a:pos x="104" y="40"/>
                </a:cxn>
                <a:cxn ang="0">
                  <a:pos x="100" y="38"/>
                </a:cxn>
                <a:cxn ang="0">
                  <a:pos x="98" y="32"/>
                </a:cxn>
                <a:cxn ang="0">
                  <a:pos x="96" y="36"/>
                </a:cxn>
                <a:cxn ang="0">
                  <a:pos x="92" y="38"/>
                </a:cxn>
                <a:cxn ang="0">
                  <a:pos x="84" y="38"/>
                </a:cxn>
                <a:cxn ang="0">
                  <a:pos x="62" y="34"/>
                </a:cxn>
                <a:cxn ang="0">
                  <a:pos x="54" y="32"/>
                </a:cxn>
                <a:cxn ang="0">
                  <a:pos x="50" y="30"/>
                </a:cxn>
                <a:cxn ang="0">
                  <a:pos x="48" y="28"/>
                </a:cxn>
                <a:cxn ang="0">
                  <a:pos x="46" y="26"/>
                </a:cxn>
                <a:cxn ang="0">
                  <a:pos x="38" y="26"/>
                </a:cxn>
                <a:cxn ang="0">
                  <a:pos x="32" y="26"/>
                </a:cxn>
                <a:cxn ang="0">
                  <a:pos x="22" y="26"/>
                </a:cxn>
                <a:cxn ang="0">
                  <a:pos x="16" y="28"/>
                </a:cxn>
                <a:cxn ang="0">
                  <a:pos x="16" y="38"/>
                </a:cxn>
                <a:cxn ang="0">
                  <a:pos x="14" y="48"/>
                </a:cxn>
                <a:cxn ang="0">
                  <a:pos x="16" y="54"/>
                </a:cxn>
                <a:cxn ang="0">
                  <a:pos x="0" y="102"/>
                </a:cxn>
                <a:cxn ang="0">
                  <a:pos x="2" y="104"/>
                </a:cxn>
                <a:cxn ang="0">
                  <a:pos x="8" y="112"/>
                </a:cxn>
                <a:cxn ang="0">
                  <a:pos x="18" y="118"/>
                </a:cxn>
                <a:cxn ang="0">
                  <a:pos x="24" y="116"/>
                </a:cxn>
                <a:cxn ang="0">
                  <a:pos x="36" y="116"/>
                </a:cxn>
                <a:cxn ang="0">
                  <a:pos x="48" y="116"/>
                </a:cxn>
                <a:cxn ang="0">
                  <a:pos x="60" y="118"/>
                </a:cxn>
                <a:cxn ang="0">
                  <a:pos x="72" y="120"/>
                </a:cxn>
                <a:cxn ang="0">
                  <a:pos x="82" y="120"/>
                </a:cxn>
                <a:cxn ang="0">
                  <a:pos x="102" y="118"/>
                </a:cxn>
                <a:cxn ang="0">
                  <a:pos x="114" y="104"/>
                </a:cxn>
                <a:cxn ang="0">
                  <a:pos x="192" y="64"/>
                </a:cxn>
                <a:cxn ang="0">
                  <a:pos x="194" y="50"/>
                </a:cxn>
                <a:cxn ang="0">
                  <a:pos x="190" y="34"/>
                </a:cxn>
                <a:cxn ang="0">
                  <a:pos x="174" y="10"/>
                </a:cxn>
                <a:cxn ang="0">
                  <a:pos x="142" y="0"/>
                </a:cxn>
              </a:cxnLst>
              <a:rect l="txL" t="txT" r="txR" b="txB"/>
              <a:pathLst>
                <a:path w="194" h="120">
                  <a:moveTo>
                    <a:pt x="142" y="0"/>
                  </a:moveTo>
                  <a:lnTo>
                    <a:pt x="142" y="2"/>
                  </a:lnTo>
                  <a:lnTo>
                    <a:pt x="140" y="2"/>
                  </a:lnTo>
                  <a:lnTo>
                    <a:pt x="138" y="2"/>
                  </a:lnTo>
                  <a:lnTo>
                    <a:pt x="134" y="2"/>
                  </a:lnTo>
                  <a:lnTo>
                    <a:pt x="132" y="2"/>
                  </a:lnTo>
                  <a:lnTo>
                    <a:pt x="128" y="2"/>
                  </a:lnTo>
                  <a:lnTo>
                    <a:pt x="124" y="4"/>
                  </a:lnTo>
                  <a:lnTo>
                    <a:pt x="122" y="6"/>
                  </a:lnTo>
                  <a:lnTo>
                    <a:pt x="120" y="8"/>
                  </a:lnTo>
                  <a:lnTo>
                    <a:pt x="118" y="12"/>
                  </a:lnTo>
                  <a:lnTo>
                    <a:pt x="118" y="18"/>
                  </a:lnTo>
                  <a:lnTo>
                    <a:pt x="118" y="18"/>
                  </a:lnTo>
                  <a:lnTo>
                    <a:pt x="120" y="22"/>
                  </a:lnTo>
                  <a:lnTo>
                    <a:pt x="122" y="26"/>
                  </a:lnTo>
                  <a:lnTo>
                    <a:pt x="124" y="32"/>
                  </a:lnTo>
                  <a:lnTo>
                    <a:pt x="126" y="36"/>
                  </a:lnTo>
                  <a:lnTo>
                    <a:pt x="128" y="42"/>
                  </a:lnTo>
                  <a:lnTo>
                    <a:pt x="130" y="46"/>
                  </a:lnTo>
                  <a:lnTo>
                    <a:pt x="132" y="48"/>
                  </a:lnTo>
                  <a:lnTo>
                    <a:pt x="146" y="50"/>
                  </a:lnTo>
                  <a:lnTo>
                    <a:pt x="146" y="64"/>
                  </a:lnTo>
                  <a:lnTo>
                    <a:pt x="142" y="66"/>
                  </a:lnTo>
                  <a:lnTo>
                    <a:pt x="130" y="62"/>
                  </a:lnTo>
                  <a:lnTo>
                    <a:pt x="114" y="52"/>
                  </a:lnTo>
                  <a:lnTo>
                    <a:pt x="106" y="38"/>
                  </a:lnTo>
                  <a:lnTo>
                    <a:pt x="106" y="40"/>
                  </a:lnTo>
                  <a:lnTo>
                    <a:pt x="104" y="40"/>
                  </a:lnTo>
                  <a:lnTo>
                    <a:pt x="102" y="38"/>
                  </a:lnTo>
                  <a:lnTo>
                    <a:pt x="100" y="38"/>
                  </a:lnTo>
                  <a:lnTo>
                    <a:pt x="98" y="36"/>
                  </a:lnTo>
                  <a:lnTo>
                    <a:pt x="98" y="32"/>
                  </a:lnTo>
                  <a:lnTo>
                    <a:pt x="98" y="34"/>
                  </a:lnTo>
                  <a:lnTo>
                    <a:pt x="96" y="36"/>
                  </a:lnTo>
                  <a:lnTo>
                    <a:pt x="96" y="38"/>
                  </a:lnTo>
                  <a:lnTo>
                    <a:pt x="92" y="38"/>
                  </a:lnTo>
                  <a:lnTo>
                    <a:pt x="90" y="38"/>
                  </a:lnTo>
                  <a:lnTo>
                    <a:pt x="84" y="38"/>
                  </a:lnTo>
                  <a:lnTo>
                    <a:pt x="74" y="36"/>
                  </a:lnTo>
                  <a:lnTo>
                    <a:pt x="62" y="34"/>
                  </a:lnTo>
                  <a:lnTo>
                    <a:pt x="56" y="32"/>
                  </a:lnTo>
                  <a:lnTo>
                    <a:pt x="54" y="32"/>
                  </a:lnTo>
                  <a:lnTo>
                    <a:pt x="52" y="30"/>
                  </a:lnTo>
                  <a:lnTo>
                    <a:pt x="50" y="30"/>
                  </a:lnTo>
                  <a:lnTo>
                    <a:pt x="50" y="28"/>
                  </a:lnTo>
                  <a:lnTo>
                    <a:pt x="48" y="28"/>
                  </a:lnTo>
                  <a:lnTo>
                    <a:pt x="48" y="28"/>
                  </a:lnTo>
                  <a:lnTo>
                    <a:pt x="46" y="26"/>
                  </a:lnTo>
                  <a:lnTo>
                    <a:pt x="42" y="26"/>
                  </a:lnTo>
                  <a:lnTo>
                    <a:pt x="38" y="26"/>
                  </a:lnTo>
                  <a:lnTo>
                    <a:pt x="36" y="26"/>
                  </a:lnTo>
                  <a:lnTo>
                    <a:pt x="32" y="26"/>
                  </a:lnTo>
                  <a:lnTo>
                    <a:pt x="28" y="26"/>
                  </a:lnTo>
                  <a:lnTo>
                    <a:pt x="22" y="26"/>
                  </a:lnTo>
                  <a:lnTo>
                    <a:pt x="16" y="28"/>
                  </a:lnTo>
                  <a:lnTo>
                    <a:pt x="16" y="28"/>
                  </a:lnTo>
                  <a:lnTo>
                    <a:pt x="16" y="32"/>
                  </a:lnTo>
                  <a:lnTo>
                    <a:pt x="16" y="38"/>
                  </a:lnTo>
                  <a:lnTo>
                    <a:pt x="14" y="42"/>
                  </a:lnTo>
                  <a:lnTo>
                    <a:pt x="14" y="48"/>
                  </a:lnTo>
                  <a:lnTo>
                    <a:pt x="16" y="52"/>
                  </a:lnTo>
                  <a:lnTo>
                    <a:pt x="16" y="54"/>
                  </a:lnTo>
                  <a:lnTo>
                    <a:pt x="0" y="56"/>
                  </a:lnTo>
                  <a:lnTo>
                    <a:pt x="0" y="102"/>
                  </a:lnTo>
                  <a:lnTo>
                    <a:pt x="0" y="102"/>
                  </a:lnTo>
                  <a:lnTo>
                    <a:pt x="2" y="104"/>
                  </a:lnTo>
                  <a:lnTo>
                    <a:pt x="4" y="108"/>
                  </a:lnTo>
                  <a:lnTo>
                    <a:pt x="8" y="112"/>
                  </a:lnTo>
                  <a:lnTo>
                    <a:pt x="12" y="114"/>
                  </a:lnTo>
                  <a:lnTo>
                    <a:pt x="18" y="118"/>
                  </a:lnTo>
                  <a:lnTo>
                    <a:pt x="20" y="118"/>
                  </a:lnTo>
                  <a:lnTo>
                    <a:pt x="24" y="116"/>
                  </a:lnTo>
                  <a:lnTo>
                    <a:pt x="30" y="116"/>
                  </a:lnTo>
                  <a:lnTo>
                    <a:pt x="36" y="116"/>
                  </a:lnTo>
                  <a:lnTo>
                    <a:pt x="46" y="116"/>
                  </a:lnTo>
                  <a:lnTo>
                    <a:pt x="48" y="116"/>
                  </a:lnTo>
                  <a:lnTo>
                    <a:pt x="54" y="116"/>
                  </a:lnTo>
                  <a:lnTo>
                    <a:pt x="60" y="118"/>
                  </a:lnTo>
                  <a:lnTo>
                    <a:pt x="66" y="118"/>
                  </a:lnTo>
                  <a:lnTo>
                    <a:pt x="72" y="120"/>
                  </a:lnTo>
                  <a:lnTo>
                    <a:pt x="78" y="120"/>
                  </a:lnTo>
                  <a:lnTo>
                    <a:pt x="82" y="120"/>
                  </a:lnTo>
                  <a:lnTo>
                    <a:pt x="90" y="120"/>
                  </a:lnTo>
                  <a:lnTo>
                    <a:pt x="102" y="118"/>
                  </a:lnTo>
                  <a:lnTo>
                    <a:pt x="110" y="114"/>
                  </a:lnTo>
                  <a:lnTo>
                    <a:pt x="114" y="104"/>
                  </a:lnTo>
                  <a:lnTo>
                    <a:pt x="192" y="88"/>
                  </a:lnTo>
                  <a:lnTo>
                    <a:pt x="192" y="64"/>
                  </a:lnTo>
                  <a:lnTo>
                    <a:pt x="190" y="56"/>
                  </a:lnTo>
                  <a:lnTo>
                    <a:pt x="194" y="50"/>
                  </a:lnTo>
                  <a:lnTo>
                    <a:pt x="194" y="46"/>
                  </a:lnTo>
                  <a:lnTo>
                    <a:pt x="190" y="34"/>
                  </a:lnTo>
                  <a:lnTo>
                    <a:pt x="184" y="20"/>
                  </a:lnTo>
                  <a:lnTo>
                    <a:pt x="174" y="10"/>
                  </a:lnTo>
                  <a:lnTo>
                    <a:pt x="160" y="4"/>
                  </a:lnTo>
                  <a:lnTo>
                    <a:pt x="14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8" name="Freeform 102"/>
            <p:cNvSpPr/>
            <p:nvPr/>
          </p:nvSpPr>
          <p:spPr>
            <a:xfrm>
              <a:off x="1040" y="3076"/>
              <a:ext cx="192" cy="166"/>
            </a:xfrm>
            <a:custGeom>
              <a:avLst/>
              <a:gdLst>
                <a:gd name="txL" fmla="*/ 0 w 192"/>
                <a:gd name="txT" fmla="*/ 0 h 166"/>
                <a:gd name="txR" fmla="*/ 192 w 192"/>
                <a:gd name="txB" fmla="*/ 166 h 166"/>
              </a:gdLst>
              <a:ahLst/>
              <a:cxnLst>
                <a:cxn ang="0">
                  <a:pos x="130" y="10"/>
                </a:cxn>
                <a:cxn ang="0">
                  <a:pos x="122" y="10"/>
                </a:cxn>
                <a:cxn ang="0">
                  <a:pos x="112" y="12"/>
                </a:cxn>
                <a:cxn ang="0">
                  <a:pos x="104" y="14"/>
                </a:cxn>
                <a:cxn ang="0">
                  <a:pos x="98" y="14"/>
                </a:cxn>
                <a:cxn ang="0">
                  <a:pos x="88" y="12"/>
                </a:cxn>
                <a:cxn ang="0">
                  <a:pos x="80" y="10"/>
                </a:cxn>
                <a:cxn ang="0">
                  <a:pos x="34" y="8"/>
                </a:cxn>
                <a:cxn ang="0">
                  <a:pos x="30" y="8"/>
                </a:cxn>
                <a:cxn ang="0">
                  <a:pos x="24" y="6"/>
                </a:cxn>
                <a:cxn ang="0">
                  <a:pos x="20" y="2"/>
                </a:cxn>
                <a:cxn ang="0">
                  <a:pos x="14" y="0"/>
                </a:cxn>
                <a:cxn ang="0">
                  <a:pos x="2" y="2"/>
                </a:cxn>
                <a:cxn ang="0">
                  <a:pos x="2" y="12"/>
                </a:cxn>
                <a:cxn ang="0">
                  <a:pos x="12" y="32"/>
                </a:cxn>
                <a:cxn ang="0">
                  <a:pos x="18" y="54"/>
                </a:cxn>
                <a:cxn ang="0">
                  <a:pos x="24" y="72"/>
                </a:cxn>
                <a:cxn ang="0">
                  <a:pos x="34" y="110"/>
                </a:cxn>
                <a:cxn ang="0">
                  <a:pos x="46" y="136"/>
                </a:cxn>
                <a:cxn ang="0">
                  <a:pos x="48" y="140"/>
                </a:cxn>
                <a:cxn ang="0">
                  <a:pos x="52" y="148"/>
                </a:cxn>
                <a:cxn ang="0">
                  <a:pos x="58" y="158"/>
                </a:cxn>
                <a:cxn ang="0">
                  <a:pos x="60" y="164"/>
                </a:cxn>
                <a:cxn ang="0">
                  <a:pos x="72" y="160"/>
                </a:cxn>
                <a:cxn ang="0">
                  <a:pos x="74" y="156"/>
                </a:cxn>
                <a:cxn ang="0">
                  <a:pos x="76" y="152"/>
                </a:cxn>
                <a:cxn ang="0">
                  <a:pos x="78" y="150"/>
                </a:cxn>
                <a:cxn ang="0">
                  <a:pos x="82" y="152"/>
                </a:cxn>
                <a:cxn ang="0">
                  <a:pos x="82" y="156"/>
                </a:cxn>
                <a:cxn ang="0">
                  <a:pos x="82" y="162"/>
                </a:cxn>
                <a:cxn ang="0">
                  <a:pos x="86" y="164"/>
                </a:cxn>
                <a:cxn ang="0">
                  <a:pos x="94" y="164"/>
                </a:cxn>
                <a:cxn ang="0">
                  <a:pos x="104" y="166"/>
                </a:cxn>
                <a:cxn ang="0">
                  <a:pos x="112" y="162"/>
                </a:cxn>
                <a:cxn ang="0">
                  <a:pos x="114" y="60"/>
                </a:cxn>
                <a:cxn ang="0">
                  <a:pos x="128" y="16"/>
                </a:cxn>
                <a:cxn ang="0">
                  <a:pos x="144" y="16"/>
                </a:cxn>
                <a:cxn ang="0">
                  <a:pos x="164" y="16"/>
                </a:cxn>
                <a:cxn ang="0">
                  <a:pos x="168" y="18"/>
                </a:cxn>
                <a:cxn ang="0">
                  <a:pos x="170" y="22"/>
                </a:cxn>
                <a:cxn ang="0">
                  <a:pos x="172" y="20"/>
                </a:cxn>
                <a:cxn ang="0">
                  <a:pos x="182" y="16"/>
                </a:cxn>
                <a:cxn ang="0">
                  <a:pos x="190" y="12"/>
                </a:cxn>
                <a:cxn ang="0">
                  <a:pos x="188" y="12"/>
                </a:cxn>
                <a:cxn ang="0">
                  <a:pos x="166" y="8"/>
                </a:cxn>
                <a:cxn ang="0">
                  <a:pos x="132" y="10"/>
                </a:cxn>
              </a:cxnLst>
              <a:rect l="txL" t="txT" r="txR" b="txB"/>
              <a:pathLst>
                <a:path w="192" h="166">
                  <a:moveTo>
                    <a:pt x="132" y="10"/>
                  </a:moveTo>
                  <a:lnTo>
                    <a:pt x="130" y="10"/>
                  </a:lnTo>
                  <a:lnTo>
                    <a:pt x="128" y="10"/>
                  </a:lnTo>
                  <a:lnTo>
                    <a:pt x="122" y="10"/>
                  </a:lnTo>
                  <a:lnTo>
                    <a:pt x="118" y="12"/>
                  </a:lnTo>
                  <a:lnTo>
                    <a:pt x="112" y="12"/>
                  </a:lnTo>
                  <a:lnTo>
                    <a:pt x="106" y="14"/>
                  </a:lnTo>
                  <a:lnTo>
                    <a:pt x="104" y="14"/>
                  </a:lnTo>
                  <a:lnTo>
                    <a:pt x="102" y="14"/>
                  </a:lnTo>
                  <a:lnTo>
                    <a:pt x="98" y="14"/>
                  </a:lnTo>
                  <a:lnTo>
                    <a:pt x="94" y="14"/>
                  </a:lnTo>
                  <a:lnTo>
                    <a:pt x="88" y="12"/>
                  </a:lnTo>
                  <a:lnTo>
                    <a:pt x="84" y="12"/>
                  </a:lnTo>
                  <a:lnTo>
                    <a:pt x="80" y="10"/>
                  </a:lnTo>
                  <a:lnTo>
                    <a:pt x="76" y="8"/>
                  </a:lnTo>
                  <a:lnTo>
                    <a:pt x="34" y="8"/>
                  </a:lnTo>
                  <a:lnTo>
                    <a:pt x="32" y="8"/>
                  </a:lnTo>
                  <a:lnTo>
                    <a:pt x="30" y="8"/>
                  </a:lnTo>
                  <a:lnTo>
                    <a:pt x="26" y="8"/>
                  </a:lnTo>
                  <a:lnTo>
                    <a:pt x="24" y="6"/>
                  </a:lnTo>
                  <a:lnTo>
                    <a:pt x="20" y="2"/>
                  </a:lnTo>
                  <a:lnTo>
                    <a:pt x="20" y="2"/>
                  </a:lnTo>
                  <a:lnTo>
                    <a:pt x="18" y="0"/>
                  </a:lnTo>
                  <a:lnTo>
                    <a:pt x="14" y="0"/>
                  </a:lnTo>
                  <a:lnTo>
                    <a:pt x="8" y="0"/>
                  </a:lnTo>
                  <a:lnTo>
                    <a:pt x="2" y="2"/>
                  </a:lnTo>
                  <a:lnTo>
                    <a:pt x="0" y="10"/>
                  </a:lnTo>
                  <a:lnTo>
                    <a:pt x="2" y="12"/>
                  </a:lnTo>
                  <a:lnTo>
                    <a:pt x="6" y="20"/>
                  </a:lnTo>
                  <a:lnTo>
                    <a:pt x="12" y="32"/>
                  </a:lnTo>
                  <a:lnTo>
                    <a:pt x="16" y="42"/>
                  </a:lnTo>
                  <a:lnTo>
                    <a:pt x="18" y="54"/>
                  </a:lnTo>
                  <a:lnTo>
                    <a:pt x="20" y="58"/>
                  </a:lnTo>
                  <a:lnTo>
                    <a:pt x="24" y="72"/>
                  </a:lnTo>
                  <a:lnTo>
                    <a:pt x="28" y="90"/>
                  </a:lnTo>
                  <a:lnTo>
                    <a:pt x="34" y="110"/>
                  </a:lnTo>
                  <a:lnTo>
                    <a:pt x="42" y="126"/>
                  </a:lnTo>
                  <a:lnTo>
                    <a:pt x="46" y="136"/>
                  </a:lnTo>
                  <a:lnTo>
                    <a:pt x="48" y="136"/>
                  </a:lnTo>
                  <a:lnTo>
                    <a:pt x="48" y="140"/>
                  </a:lnTo>
                  <a:lnTo>
                    <a:pt x="50" y="144"/>
                  </a:lnTo>
                  <a:lnTo>
                    <a:pt x="52" y="148"/>
                  </a:lnTo>
                  <a:lnTo>
                    <a:pt x="56" y="152"/>
                  </a:lnTo>
                  <a:lnTo>
                    <a:pt x="58" y="158"/>
                  </a:lnTo>
                  <a:lnTo>
                    <a:pt x="60" y="162"/>
                  </a:lnTo>
                  <a:lnTo>
                    <a:pt x="60" y="164"/>
                  </a:lnTo>
                  <a:lnTo>
                    <a:pt x="72" y="160"/>
                  </a:lnTo>
                  <a:lnTo>
                    <a:pt x="72" y="160"/>
                  </a:lnTo>
                  <a:lnTo>
                    <a:pt x="74" y="158"/>
                  </a:lnTo>
                  <a:lnTo>
                    <a:pt x="74" y="156"/>
                  </a:lnTo>
                  <a:lnTo>
                    <a:pt x="76" y="154"/>
                  </a:lnTo>
                  <a:lnTo>
                    <a:pt x="76" y="152"/>
                  </a:lnTo>
                  <a:lnTo>
                    <a:pt x="76" y="152"/>
                  </a:lnTo>
                  <a:lnTo>
                    <a:pt x="78" y="150"/>
                  </a:lnTo>
                  <a:lnTo>
                    <a:pt x="80" y="152"/>
                  </a:lnTo>
                  <a:lnTo>
                    <a:pt x="82" y="152"/>
                  </a:lnTo>
                  <a:lnTo>
                    <a:pt x="82" y="154"/>
                  </a:lnTo>
                  <a:lnTo>
                    <a:pt x="82" y="156"/>
                  </a:lnTo>
                  <a:lnTo>
                    <a:pt x="82" y="160"/>
                  </a:lnTo>
                  <a:lnTo>
                    <a:pt x="82" y="162"/>
                  </a:lnTo>
                  <a:lnTo>
                    <a:pt x="84" y="164"/>
                  </a:lnTo>
                  <a:lnTo>
                    <a:pt x="86" y="164"/>
                  </a:lnTo>
                  <a:lnTo>
                    <a:pt x="88" y="164"/>
                  </a:lnTo>
                  <a:lnTo>
                    <a:pt x="94" y="164"/>
                  </a:lnTo>
                  <a:lnTo>
                    <a:pt x="98" y="166"/>
                  </a:lnTo>
                  <a:lnTo>
                    <a:pt x="104" y="166"/>
                  </a:lnTo>
                  <a:lnTo>
                    <a:pt x="108" y="164"/>
                  </a:lnTo>
                  <a:lnTo>
                    <a:pt x="112" y="162"/>
                  </a:lnTo>
                  <a:lnTo>
                    <a:pt x="114" y="160"/>
                  </a:lnTo>
                  <a:lnTo>
                    <a:pt x="114" y="60"/>
                  </a:lnTo>
                  <a:lnTo>
                    <a:pt x="128" y="60"/>
                  </a:lnTo>
                  <a:lnTo>
                    <a:pt x="128" y="16"/>
                  </a:lnTo>
                  <a:lnTo>
                    <a:pt x="132" y="16"/>
                  </a:lnTo>
                  <a:lnTo>
                    <a:pt x="144" y="16"/>
                  </a:lnTo>
                  <a:lnTo>
                    <a:pt x="156" y="14"/>
                  </a:lnTo>
                  <a:lnTo>
                    <a:pt x="164" y="16"/>
                  </a:lnTo>
                  <a:lnTo>
                    <a:pt x="164" y="16"/>
                  </a:lnTo>
                  <a:lnTo>
                    <a:pt x="168" y="18"/>
                  </a:lnTo>
                  <a:lnTo>
                    <a:pt x="168" y="20"/>
                  </a:lnTo>
                  <a:lnTo>
                    <a:pt x="170" y="22"/>
                  </a:lnTo>
                  <a:lnTo>
                    <a:pt x="170" y="22"/>
                  </a:lnTo>
                  <a:lnTo>
                    <a:pt x="172" y="20"/>
                  </a:lnTo>
                  <a:lnTo>
                    <a:pt x="176" y="18"/>
                  </a:lnTo>
                  <a:lnTo>
                    <a:pt x="182" y="16"/>
                  </a:lnTo>
                  <a:lnTo>
                    <a:pt x="186" y="14"/>
                  </a:lnTo>
                  <a:lnTo>
                    <a:pt x="190" y="12"/>
                  </a:lnTo>
                  <a:lnTo>
                    <a:pt x="192" y="12"/>
                  </a:lnTo>
                  <a:lnTo>
                    <a:pt x="188" y="12"/>
                  </a:lnTo>
                  <a:lnTo>
                    <a:pt x="178" y="10"/>
                  </a:lnTo>
                  <a:lnTo>
                    <a:pt x="166" y="8"/>
                  </a:lnTo>
                  <a:lnTo>
                    <a:pt x="156" y="8"/>
                  </a:lnTo>
                  <a:lnTo>
                    <a:pt x="132"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19" name="Freeform 103"/>
            <p:cNvSpPr/>
            <p:nvPr/>
          </p:nvSpPr>
          <p:spPr>
            <a:xfrm>
              <a:off x="1154" y="3090"/>
              <a:ext cx="120" cy="138"/>
            </a:xfrm>
            <a:custGeom>
              <a:avLst/>
              <a:gdLst>
                <a:gd name="txL" fmla="*/ 0 w 120"/>
                <a:gd name="txT" fmla="*/ 0 h 138"/>
                <a:gd name="txR" fmla="*/ 120 w 120"/>
                <a:gd name="txB" fmla="*/ 138 h 138"/>
              </a:gdLst>
              <a:ahLst/>
              <a:cxnLst>
                <a:cxn ang="0">
                  <a:pos x="98" y="48"/>
                </a:cxn>
                <a:cxn ang="0">
                  <a:pos x="98" y="44"/>
                </a:cxn>
                <a:cxn ang="0">
                  <a:pos x="96" y="38"/>
                </a:cxn>
                <a:cxn ang="0">
                  <a:pos x="90" y="32"/>
                </a:cxn>
                <a:cxn ang="0">
                  <a:pos x="88" y="28"/>
                </a:cxn>
                <a:cxn ang="0">
                  <a:pos x="84" y="22"/>
                </a:cxn>
                <a:cxn ang="0">
                  <a:pos x="80" y="10"/>
                </a:cxn>
                <a:cxn ang="0">
                  <a:pos x="78" y="0"/>
                </a:cxn>
                <a:cxn ang="0">
                  <a:pos x="76" y="0"/>
                </a:cxn>
                <a:cxn ang="0">
                  <a:pos x="68" y="2"/>
                </a:cxn>
                <a:cxn ang="0">
                  <a:pos x="60" y="6"/>
                </a:cxn>
                <a:cxn ang="0">
                  <a:pos x="56" y="10"/>
                </a:cxn>
                <a:cxn ang="0">
                  <a:pos x="46" y="2"/>
                </a:cxn>
                <a:cxn ang="0">
                  <a:pos x="26" y="2"/>
                </a:cxn>
                <a:cxn ang="0">
                  <a:pos x="14" y="4"/>
                </a:cxn>
                <a:cxn ang="0">
                  <a:pos x="0" y="48"/>
                </a:cxn>
                <a:cxn ang="0">
                  <a:pos x="2" y="102"/>
                </a:cxn>
                <a:cxn ang="0">
                  <a:pos x="6" y="104"/>
                </a:cxn>
                <a:cxn ang="0">
                  <a:pos x="12" y="112"/>
                </a:cxn>
                <a:cxn ang="0">
                  <a:pos x="12" y="126"/>
                </a:cxn>
                <a:cxn ang="0">
                  <a:pos x="10" y="128"/>
                </a:cxn>
                <a:cxn ang="0">
                  <a:pos x="8" y="134"/>
                </a:cxn>
                <a:cxn ang="0">
                  <a:pos x="12" y="138"/>
                </a:cxn>
                <a:cxn ang="0">
                  <a:pos x="20" y="136"/>
                </a:cxn>
                <a:cxn ang="0">
                  <a:pos x="32" y="130"/>
                </a:cxn>
                <a:cxn ang="0">
                  <a:pos x="40" y="124"/>
                </a:cxn>
                <a:cxn ang="0">
                  <a:pos x="42" y="118"/>
                </a:cxn>
                <a:cxn ang="0">
                  <a:pos x="44" y="112"/>
                </a:cxn>
                <a:cxn ang="0">
                  <a:pos x="46" y="110"/>
                </a:cxn>
                <a:cxn ang="0">
                  <a:pos x="52" y="108"/>
                </a:cxn>
                <a:cxn ang="0">
                  <a:pos x="60" y="110"/>
                </a:cxn>
                <a:cxn ang="0">
                  <a:pos x="64" y="114"/>
                </a:cxn>
                <a:cxn ang="0">
                  <a:pos x="70" y="116"/>
                </a:cxn>
                <a:cxn ang="0">
                  <a:pos x="74" y="114"/>
                </a:cxn>
                <a:cxn ang="0">
                  <a:pos x="76" y="106"/>
                </a:cxn>
                <a:cxn ang="0">
                  <a:pos x="82" y="98"/>
                </a:cxn>
                <a:cxn ang="0">
                  <a:pos x="90" y="90"/>
                </a:cxn>
                <a:cxn ang="0">
                  <a:pos x="94" y="88"/>
                </a:cxn>
                <a:cxn ang="0">
                  <a:pos x="104" y="84"/>
                </a:cxn>
                <a:cxn ang="0">
                  <a:pos x="108" y="80"/>
                </a:cxn>
                <a:cxn ang="0">
                  <a:pos x="112" y="78"/>
                </a:cxn>
                <a:cxn ang="0">
                  <a:pos x="118" y="72"/>
                </a:cxn>
                <a:cxn ang="0">
                  <a:pos x="120" y="68"/>
                </a:cxn>
                <a:cxn ang="0">
                  <a:pos x="116" y="62"/>
                </a:cxn>
                <a:cxn ang="0">
                  <a:pos x="112" y="60"/>
                </a:cxn>
                <a:cxn ang="0">
                  <a:pos x="110" y="60"/>
                </a:cxn>
                <a:cxn ang="0">
                  <a:pos x="106" y="56"/>
                </a:cxn>
                <a:cxn ang="0">
                  <a:pos x="102" y="48"/>
                </a:cxn>
              </a:cxnLst>
              <a:rect l="txL" t="txT" r="txR" b="txB"/>
              <a:pathLst>
                <a:path w="120" h="138">
                  <a:moveTo>
                    <a:pt x="102" y="48"/>
                  </a:moveTo>
                  <a:lnTo>
                    <a:pt x="98" y="48"/>
                  </a:lnTo>
                  <a:lnTo>
                    <a:pt x="100" y="46"/>
                  </a:lnTo>
                  <a:lnTo>
                    <a:pt x="98" y="44"/>
                  </a:lnTo>
                  <a:lnTo>
                    <a:pt x="98" y="40"/>
                  </a:lnTo>
                  <a:lnTo>
                    <a:pt x="96" y="38"/>
                  </a:lnTo>
                  <a:lnTo>
                    <a:pt x="92" y="34"/>
                  </a:lnTo>
                  <a:lnTo>
                    <a:pt x="90" y="32"/>
                  </a:lnTo>
                  <a:lnTo>
                    <a:pt x="90" y="30"/>
                  </a:lnTo>
                  <a:lnTo>
                    <a:pt x="88" y="28"/>
                  </a:lnTo>
                  <a:lnTo>
                    <a:pt x="86" y="26"/>
                  </a:lnTo>
                  <a:lnTo>
                    <a:pt x="84" y="22"/>
                  </a:lnTo>
                  <a:lnTo>
                    <a:pt x="82" y="16"/>
                  </a:lnTo>
                  <a:lnTo>
                    <a:pt x="80" y="10"/>
                  </a:lnTo>
                  <a:lnTo>
                    <a:pt x="80" y="4"/>
                  </a:lnTo>
                  <a:lnTo>
                    <a:pt x="78" y="0"/>
                  </a:lnTo>
                  <a:lnTo>
                    <a:pt x="78" y="0"/>
                  </a:lnTo>
                  <a:lnTo>
                    <a:pt x="76" y="0"/>
                  </a:lnTo>
                  <a:lnTo>
                    <a:pt x="72" y="0"/>
                  </a:lnTo>
                  <a:lnTo>
                    <a:pt x="68" y="2"/>
                  </a:lnTo>
                  <a:lnTo>
                    <a:pt x="64" y="4"/>
                  </a:lnTo>
                  <a:lnTo>
                    <a:pt x="60" y="6"/>
                  </a:lnTo>
                  <a:lnTo>
                    <a:pt x="56" y="8"/>
                  </a:lnTo>
                  <a:lnTo>
                    <a:pt x="56" y="10"/>
                  </a:lnTo>
                  <a:lnTo>
                    <a:pt x="52" y="4"/>
                  </a:lnTo>
                  <a:lnTo>
                    <a:pt x="46" y="2"/>
                  </a:lnTo>
                  <a:lnTo>
                    <a:pt x="36" y="0"/>
                  </a:lnTo>
                  <a:lnTo>
                    <a:pt x="26" y="2"/>
                  </a:lnTo>
                  <a:lnTo>
                    <a:pt x="18" y="2"/>
                  </a:lnTo>
                  <a:lnTo>
                    <a:pt x="14" y="4"/>
                  </a:lnTo>
                  <a:lnTo>
                    <a:pt x="14" y="46"/>
                  </a:lnTo>
                  <a:lnTo>
                    <a:pt x="0" y="48"/>
                  </a:lnTo>
                  <a:lnTo>
                    <a:pt x="0" y="100"/>
                  </a:lnTo>
                  <a:lnTo>
                    <a:pt x="2" y="102"/>
                  </a:lnTo>
                  <a:lnTo>
                    <a:pt x="4" y="102"/>
                  </a:lnTo>
                  <a:lnTo>
                    <a:pt x="6" y="104"/>
                  </a:lnTo>
                  <a:lnTo>
                    <a:pt x="10" y="108"/>
                  </a:lnTo>
                  <a:lnTo>
                    <a:pt x="12" y="112"/>
                  </a:lnTo>
                  <a:lnTo>
                    <a:pt x="14" y="118"/>
                  </a:lnTo>
                  <a:lnTo>
                    <a:pt x="12" y="126"/>
                  </a:lnTo>
                  <a:lnTo>
                    <a:pt x="12" y="126"/>
                  </a:lnTo>
                  <a:lnTo>
                    <a:pt x="10" y="128"/>
                  </a:lnTo>
                  <a:lnTo>
                    <a:pt x="8" y="130"/>
                  </a:lnTo>
                  <a:lnTo>
                    <a:pt x="8" y="134"/>
                  </a:lnTo>
                  <a:lnTo>
                    <a:pt x="10" y="136"/>
                  </a:lnTo>
                  <a:lnTo>
                    <a:pt x="12" y="138"/>
                  </a:lnTo>
                  <a:lnTo>
                    <a:pt x="16" y="138"/>
                  </a:lnTo>
                  <a:lnTo>
                    <a:pt x="20" y="136"/>
                  </a:lnTo>
                  <a:lnTo>
                    <a:pt x="26" y="134"/>
                  </a:lnTo>
                  <a:lnTo>
                    <a:pt x="32" y="130"/>
                  </a:lnTo>
                  <a:lnTo>
                    <a:pt x="38" y="124"/>
                  </a:lnTo>
                  <a:lnTo>
                    <a:pt x="40" y="124"/>
                  </a:lnTo>
                  <a:lnTo>
                    <a:pt x="40" y="122"/>
                  </a:lnTo>
                  <a:lnTo>
                    <a:pt x="42" y="118"/>
                  </a:lnTo>
                  <a:lnTo>
                    <a:pt x="44" y="116"/>
                  </a:lnTo>
                  <a:lnTo>
                    <a:pt x="44" y="112"/>
                  </a:lnTo>
                  <a:lnTo>
                    <a:pt x="44" y="112"/>
                  </a:lnTo>
                  <a:lnTo>
                    <a:pt x="46" y="110"/>
                  </a:lnTo>
                  <a:lnTo>
                    <a:pt x="50" y="110"/>
                  </a:lnTo>
                  <a:lnTo>
                    <a:pt x="52" y="108"/>
                  </a:lnTo>
                  <a:lnTo>
                    <a:pt x="56" y="108"/>
                  </a:lnTo>
                  <a:lnTo>
                    <a:pt x="60" y="110"/>
                  </a:lnTo>
                  <a:lnTo>
                    <a:pt x="64" y="114"/>
                  </a:lnTo>
                  <a:lnTo>
                    <a:pt x="64" y="114"/>
                  </a:lnTo>
                  <a:lnTo>
                    <a:pt x="68" y="116"/>
                  </a:lnTo>
                  <a:lnTo>
                    <a:pt x="70" y="116"/>
                  </a:lnTo>
                  <a:lnTo>
                    <a:pt x="74" y="116"/>
                  </a:lnTo>
                  <a:lnTo>
                    <a:pt x="74" y="114"/>
                  </a:lnTo>
                  <a:lnTo>
                    <a:pt x="74" y="112"/>
                  </a:lnTo>
                  <a:lnTo>
                    <a:pt x="76" y="106"/>
                  </a:lnTo>
                  <a:lnTo>
                    <a:pt x="80" y="102"/>
                  </a:lnTo>
                  <a:lnTo>
                    <a:pt x="82" y="98"/>
                  </a:lnTo>
                  <a:lnTo>
                    <a:pt x="86" y="94"/>
                  </a:lnTo>
                  <a:lnTo>
                    <a:pt x="90" y="90"/>
                  </a:lnTo>
                  <a:lnTo>
                    <a:pt x="90" y="90"/>
                  </a:lnTo>
                  <a:lnTo>
                    <a:pt x="94" y="88"/>
                  </a:lnTo>
                  <a:lnTo>
                    <a:pt x="98" y="86"/>
                  </a:lnTo>
                  <a:lnTo>
                    <a:pt x="104" y="84"/>
                  </a:lnTo>
                  <a:lnTo>
                    <a:pt x="106" y="82"/>
                  </a:lnTo>
                  <a:lnTo>
                    <a:pt x="108" y="80"/>
                  </a:lnTo>
                  <a:lnTo>
                    <a:pt x="110" y="78"/>
                  </a:lnTo>
                  <a:lnTo>
                    <a:pt x="112" y="78"/>
                  </a:lnTo>
                  <a:lnTo>
                    <a:pt x="116" y="76"/>
                  </a:lnTo>
                  <a:lnTo>
                    <a:pt x="118" y="72"/>
                  </a:lnTo>
                  <a:lnTo>
                    <a:pt x="120" y="70"/>
                  </a:lnTo>
                  <a:lnTo>
                    <a:pt x="120" y="68"/>
                  </a:lnTo>
                  <a:lnTo>
                    <a:pt x="120" y="66"/>
                  </a:lnTo>
                  <a:lnTo>
                    <a:pt x="116" y="62"/>
                  </a:lnTo>
                  <a:lnTo>
                    <a:pt x="112" y="60"/>
                  </a:lnTo>
                  <a:lnTo>
                    <a:pt x="112" y="60"/>
                  </a:lnTo>
                  <a:lnTo>
                    <a:pt x="110" y="60"/>
                  </a:lnTo>
                  <a:lnTo>
                    <a:pt x="110" y="60"/>
                  </a:lnTo>
                  <a:lnTo>
                    <a:pt x="108" y="58"/>
                  </a:lnTo>
                  <a:lnTo>
                    <a:pt x="106" y="56"/>
                  </a:lnTo>
                  <a:lnTo>
                    <a:pt x="104" y="54"/>
                  </a:lnTo>
                  <a:lnTo>
                    <a:pt x="102" y="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0" name="Freeform 104"/>
            <p:cNvSpPr/>
            <p:nvPr/>
          </p:nvSpPr>
          <p:spPr>
            <a:xfrm>
              <a:off x="1432" y="2694"/>
              <a:ext cx="116" cy="164"/>
            </a:xfrm>
            <a:custGeom>
              <a:avLst/>
              <a:gdLst>
                <a:gd name="txL" fmla="*/ 0 w 116"/>
                <a:gd name="txT" fmla="*/ 0 h 164"/>
                <a:gd name="txR" fmla="*/ 116 w 116"/>
                <a:gd name="txB" fmla="*/ 164 h 164"/>
              </a:gdLst>
              <a:ahLst/>
              <a:cxnLst>
                <a:cxn ang="0">
                  <a:pos x="4" y="164"/>
                </a:cxn>
                <a:cxn ang="0">
                  <a:pos x="28" y="148"/>
                </a:cxn>
                <a:cxn ang="0">
                  <a:pos x="32" y="144"/>
                </a:cxn>
                <a:cxn ang="0">
                  <a:pos x="38" y="136"/>
                </a:cxn>
                <a:cxn ang="0">
                  <a:pos x="50" y="126"/>
                </a:cxn>
                <a:cxn ang="0">
                  <a:pos x="62" y="112"/>
                </a:cxn>
                <a:cxn ang="0">
                  <a:pos x="72" y="98"/>
                </a:cxn>
                <a:cxn ang="0">
                  <a:pos x="82" y="84"/>
                </a:cxn>
                <a:cxn ang="0">
                  <a:pos x="92" y="66"/>
                </a:cxn>
                <a:cxn ang="0">
                  <a:pos x="100" y="50"/>
                </a:cxn>
                <a:cxn ang="0">
                  <a:pos x="106" y="36"/>
                </a:cxn>
                <a:cxn ang="0">
                  <a:pos x="108" y="32"/>
                </a:cxn>
                <a:cxn ang="0">
                  <a:pos x="116" y="18"/>
                </a:cxn>
                <a:cxn ang="0">
                  <a:pos x="116" y="0"/>
                </a:cxn>
                <a:cxn ang="0">
                  <a:pos x="108" y="0"/>
                </a:cxn>
                <a:cxn ang="0">
                  <a:pos x="108" y="0"/>
                </a:cxn>
                <a:cxn ang="0">
                  <a:pos x="106" y="2"/>
                </a:cxn>
                <a:cxn ang="0">
                  <a:pos x="102" y="2"/>
                </a:cxn>
                <a:cxn ang="0">
                  <a:pos x="98" y="4"/>
                </a:cxn>
                <a:cxn ang="0">
                  <a:pos x="92" y="4"/>
                </a:cxn>
                <a:cxn ang="0">
                  <a:pos x="80" y="6"/>
                </a:cxn>
                <a:cxn ang="0">
                  <a:pos x="66" y="8"/>
                </a:cxn>
                <a:cxn ang="0">
                  <a:pos x="54" y="10"/>
                </a:cxn>
                <a:cxn ang="0">
                  <a:pos x="50" y="10"/>
                </a:cxn>
                <a:cxn ang="0">
                  <a:pos x="28" y="14"/>
                </a:cxn>
                <a:cxn ang="0">
                  <a:pos x="28" y="14"/>
                </a:cxn>
                <a:cxn ang="0">
                  <a:pos x="26" y="12"/>
                </a:cxn>
                <a:cxn ang="0">
                  <a:pos x="24" y="12"/>
                </a:cxn>
                <a:cxn ang="0">
                  <a:pos x="20" y="10"/>
                </a:cxn>
                <a:cxn ang="0">
                  <a:pos x="14" y="20"/>
                </a:cxn>
                <a:cxn ang="0">
                  <a:pos x="16" y="22"/>
                </a:cxn>
                <a:cxn ang="0">
                  <a:pos x="14" y="28"/>
                </a:cxn>
                <a:cxn ang="0">
                  <a:pos x="24" y="34"/>
                </a:cxn>
                <a:cxn ang="0">
                  <a:pos x="56" y="52"/>
                </a:cxn>
                <a:cxn ang="0">
                  <a:pos x="70" y="54"/>
                </a:cxn>
                <a:cxn ang="0">
                  <a:pos x="40" y="96"/>
                </a:cxn>
                <a:cxn ang="0">
                  <a:pos x="24" y="102"/>
                </a:cxn>
                <a:cxn ang="0">
                  <a:pos x="22" y="108"/>
                </a:cxn>
                <a:cxn ang="0">
                  <a:pos x="6" y="108"/>
                </a:cxn>
                <a:cxn ang="0">
                  <a:pos x="0" y="122"/>
                </a:cxn>
                <a:cxn ang="0">
                  <a:pos x="0" y="156"/>
                </a:cxn>
                <a:cxn ang="0">
                  <a:pos x="4" y="164"/>
                </a:cxn>
              </a:cxnLst>
              <a:rect l="txL" t="txT" r="txR" b="txB"/>
              <a:pathLst>
                <a:path w="116" h="164">
                  <a:moveTo>
                    <a:pt x="4" y="164"/>
                  </a:moveTo>
                  <a:lnTo>
                    <a:pt x="28" y="148"/>
                  </a:lnTo>
                  <a:lnTo>
                    <a:pt x="32" y="144"/>
                  </a:lnTo>
                  <a:lnTo>
                    <a:pt x="38" y="136"/>
                  </a:lnTo>
                  <a:lnTo>
                    <a:pt x="50" y="126"/>
                  </a:lnTo>
                  <a:lnTo>
                    <a:pt x="62" y="112"/>
                  </a:lnTo>
                  <a:lnTo>
                    <a:pt x="72" y="98"/>
                  </a:lnTo>
                  <a:lnTo>
                    <a:pt x="82" y="84"/>
                  </a:lnTo>
                  <a:lnTo>
                    <a:pt x="92" y="66"/>
                  </a:lnTo>
                  <a:lnTo>
                    <a:pt x="100" y="50"/>
                  </a:lnTo>
                  <a:lnTo>
                    <a:pt x="106" y="36"/>
                  </a:lnTo>
                  <a:lnTo>
                    <a:pt x="108" y="32"/>
                  </a:lnTo>
                  <a:lnTo>
                    <a:pt x="116" y="18"/>
                  </a:lnTo>
                  <a:lnTo>
                    <a:pt x="116" y="0"/>
                  </a:lnTo>
                  <a:lnTo>
                    <a:pt x="108" y="0"/>
                  </a:lnTo>
                  <a:lnTo>
                    <a:pt x="108" y="0"/>
                  </a:lnTo>
                  <a:lnTo>
                    <a:pt x="106" y="2"/>
                  </a:lnTo>
                  <a:lnTo>
                    <a:pt x="102" y="2"/>
                  </a:lnTo>
                  <a:lnTo>
                    <a:pt x="98" y="4"/>
                  </a:lnTo>
                  <a:lnTo>
                    <a:pt x="92" y="4"/>
                  </a:lnTo>
                  <a:lnTo>
                    <a:pt x="80" y="6"/>
                  </a:lnTo>
                  <a:lnTo>
                    <a:pt x="66" y="8"/>
                  </a:lnTo>
                  <a:lnTo>
                    <a:pt x="54" y="10"/>
                  </a:lnTo>
                  <a:lnTo>
                    <a:pt x="50" y="10"/>
                  </a:lnTo>
                  <a:lnTo>
                    <a:pt x="28" y="14"/>
                  </a:lnTo>
                  <a:lnTo>
                    <a:pt x="28" y="14"/>
                  </a:lnTo>
                  <a:lnTo>
                    <a:pt x="26" y="12"/>
                  </a:lnTo>
                  <a:lnTo>
                    <a:pt x="24" y="12"/>
                  </a:lnTo>
                  <a:lnTo>
                    <a:pt x="20" y="10"/>
                  </a:lnTo>
                  <a:lnTo>
                    <a:pt x="14" y="20"/>
                  </a:lnTo>
                  <a:lnTo>
                    <a:pt x="16" y="22"/>
                  </a:lnTo>
                  <a:lnTo>
                    <a:pt x="14" y="28"/>
                  </a:lnTo>
                  <a:lnTo>
                    <a:pt x="24" y="34"/>
                  </a:lnTo>
                  <a:lnTo>
                    <a:pt x="56" y="52"/>
                  </a:lnTo>
                  <a:lnTo>
                    <a:pt x="70" y="54"/>
                  </a:lnTo>
                  <a:lnTo>
                    <a:pt x="40" y="96"/>
                  </a:lnTo>
                  <a:lnTo>
                    <a:pt x="24" y="102"/>
                  </a:lnTo>
                  <a:lnTo>
                    <a:pt x="22" y="108"/>
                  </a:lnTo>
                  <a:lnTo>
                    <a:pt x="6" y="108"/>
                  </a:lnTo>
                  <a:lnTo>
                    <a:pt x="0" y="122"/>
                  </a:lnTo>
                  <a:lnTo>
                    <a:pt x="0" y="156"/>
                  </a:lnTo>
                  <a:lnTo>
                    <a:pt x="4" y="16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1" name="Freeform 105"/>
            <p:cNvSpPr/>
            <p:nvPr/>
          </p:nvSpPr>
          <p:spPr>
            <a:xfrm>
              <a:off x="1332" y="2790"/>
              <a:ext cx="106" cy="124"/>
            </a:xfrm>
            <a:custGeom>
              <a:avLst/>
              <a:gdLst>
                <a:gd name="txL" fmla="*/ 0 w 106"/>
                <a:gd name="txT" fmla="*/ 0 h 124"/>
                <a:gd name="txR" fmla="*/ 106 w 106"/>
                <a:gd name="txB" fmla="*/ 124 h 124"/>
              </a:gdLst>
              <a:ahLst/>
              <a:cxnLst>
                <a:cxn ang="0">
                  <a:pos x="66" y="116"/>
                </a:cxn>
                <a:cxn ang="0">
                  <a:pos x="82" y="100"/>
                </a:cxn>
                <a:cxn ang="0">
                  <a:pos x="102" y="68"/>
                </a:cxn>
                <a:cxn ang="0">
                  <a:pos x="104" y="68"/>
                </a:cxn>
                <a:cxn ang="0">
                  <a:pos x="100" y="60"/>
                </a:cxn>
                <a:cxn ang="0">
                  <a:pos x="100" y="26"/>
                </a:cxn>
                <a:cxn ang="0">
                  <a:pos x="106" y="12"/>
                </a:cxn>
                <a:cxn ang="0">
                  <a:pos x="104" y="6"/>
                </a:cxn>
                <a:cxn ang="0">
                  <a:pos x="84" y="10"/>
                </a:cxn>
                <a:cxn ang="0">
                  <a:pos x="76" y="18"/>
                </a:cxn>
                <a:cxn ang="0">
                  <a:pos x="58" y="16"/>
                </a:cxn>
                <a:cxn ang="0">
                  <a:pos x="40" y="0"/>
                </a:cxn>
                <a:cxn ang="0">
                  <a:pos x="26" y="0"/>
                </a:cxn>
                <a:cxn ang="0">
                  <a:pos x="26" y="0"/>
                </a:cxn>
                <a:cxn ang="0">
                  <a:pos x="26" y="0"/>
                </a:cxn>
                <a:cxn ang="0">
                  <a:pos x="24" y="2"/>
                </a:cxn>
                <a:cxn ang="0">
                  <a:pos x="22" y="4"/>
                </a:cxn>
                <a:cxn ang="0">
                  <a:pos x="16" y="4"/>
                </a:cxn>
                <a:cxn ang="0">
                  <a:pos x="8" y="6"/>
                </a:cxn>
                <a:cxn ang="0">
                  <a:pos x="10" y="12"/>
                </a:cxn>
                <a:cxn ang="0">
                  <a:pos x="14" y="40"/>
                </a:cxn>
                <a:cxn ang="0">
                  <a:pos x="0" y="56"/>
                </a:cxn>
                <a:cxn ang="0">
                  <a:pos x="0" y="56"/>
                </a:cxn>
                <a:cxn ang="0">
                  <a:pos x="2" y="58"/>
                </a:cxn>
                <a:cxn ang="0">
                  <a:pos x="4" y="62"/>
                </a:cxn>
                <a:cxn ang="0">
                  <a:pos x="4" y="66"/>
                </a:cxn>
                <a:cxn ang="0">
                  <a:pos x="6" y="70"/>
                </a:cxn>
                <a:cxn ang="0">
                  <a:pos x="4" y="74"/>
                </a:cxn>
                <a:cxn ang="0">
                  <a:pos x="2" y="78"/>
                </a:cxn>
                <a:cxn ang="0">
                  <a:pos x="46" y="110"/>
                </a:cxn>
                <a:cxn ang="0">
                  <a:pos x="46" y="110"/>
                </a:cxn>
                <a:cxn ang="0">
                  <a:pos x="48" y="112"/>
                </a:cxn>
                <a:cxn ang="0">
                  <a:pos x="48" y="114"/>
                </a:cxn>
                <a:cxn ang="0">
                  <a:pos x="50" y="116"/>
                </a:cxn>
                <a:cxn ang="0">
                  <a:pos x="62" y="124"/>
                </a:cxn>
              </a:cxnLst>
              <a:rect l="txL" t="txT" r="txR" b="txB"/>
              <a:pathLst>
                <a:path w="106" h="124">
                  <a:moveTo>
                    <a:pt x="66" y="116"/>
                  </a:moveTo>
                  <a:lnTo>
                    <a:pt x="82" y="100"/>
                  </a:lnTo>
                  <a:lnTo>
                    <a:pt x="102" y="68"/>
                  </a:lnTo>
                  <a:lnTo>
                    <a:pt x="104" y="68"/>
                  </a:lnTo>
                  <a:lnTo>
                    <a:pt x="100" y="60"/>
                  </a:lnTo>
                  <a:lnTo>
                    <a:pt x="100" y="26"/>
                  </a:lnTo>
                  <a:lnTo>
                    <a:pt x="106" y="12"/>
                  </a:lnTo>
                  <a:lnTo>
                    <a:pt x="104" y="6"/>
                  </a:lnTo>
                  <a:lnTo>
                    <a:pt x="84" y="10"/>
                  </a:lnTo>
                  <a:lnTo>
                    <a:pt x="76" y="18"/>
                  </a:lnTo>
                  <a:lnTo>
                    <a:pt x="58" y="16"/>
                  </a:lnTo>
                  <a:lnTo>
                    <a:pt x="40" y="0"/>
                  </a:lnTo>
                  <a:lnTo>
                    <a:pt x="26" y="0"/>
                  </a:lnTo>
                  <a:lnTo>
                    <a:pt x="26" y="0"/>
                  </a:lnTo>
                  <a:lnTo>
                    <a:pt x="26" y="0"/>
                  </a:lnTo>
                  <a:lnTo>
                    <a:pt x="24" y="2"/>
                  </a:lnTo>
                  <a:lnTo>
                    <a:pt x="22" y="4"/>
                  </a:lnTo>
                  <a:lnTo>
                    <a:pt x="16" y="4"/>
                  </a:lnTo>
                  <a:lnTo>
                    <a:pt x="8" y="6"/>
                  </a:lnTo>
                  <a:lnTo>
                    <a:pt x="10" y="12"/>
                  </a:lnTo>
                  <a:lnTo>
                    <a:pt x="14" y="40"/>
                  </a:lnTo>
                  <a:lnTo>
                    <a:pt x="0" y="56"/>
                  </a:lnTo>
                  <a:lnTo>
                    <a:pt x="0" y="56"/>
                  </a:lnTo>
                  <a:lnTo>
                    <a:pt x="2" y="58"/>
                  </a:lnTo>
                  <a:lnTo>
                    <a:pt x="4" y="62"/>
                  </a:lnTo>
                  <a:lnTo>
                    <a:pt x="4" y="66"/>
                  </a:lnTo>
                  <a:lnTo>
                    <a:pt x="6" y="70"/>
                  </a:lnTo>
                  <a:lnTo>
                    <a:pt x="4" y="74"/>
                  </a:lnTo>
                  <a:lnTo>
                    <a:pt x="2" y="78"/>
                  </a:lnTo>
                  <a:lnTo>
                    <a:pt x="46" y="110"/>
                  </a:lnTo>
                  <a:lnTo>
                    <a:pt x="46" y="110"/>
                  </a:lnTo>
                  <a:lnTo>
                    <a:pt x="48" y="112"/>
                  </a:lnTo>
                  <a:lnTo>
                    <a:pt x="48" y="114"/>
                  </a:lnTo>
                  <a:lnTo>
                    <a:pt x="50" y="116"/>
                  </a:lnTo>
                  <a:lnTo>
                    <a:pt x="62"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2" name="Freeform 106"/>
            <p:cNvSpPr/>
            <p:nvPr/>
          </p:nvSpPr>
          <p:spPr>
            <a:xfrm>
              <a:off x="1274" y="2796"/>
              <a:ext cx="72" cy="76"/>
            </a:xfrm>
            <a:custGeom>
              <a:avLst/>
              <a:gdLst>
                <a:gd name="txL" fmla="*/ 0 w 72"/>
                <a:gd name="txT" fmla="*/ 0 h 76"/>
                <a:gd name="txR" fmla="*/ 72 w 72"/>
                <a:gd name="txB" fmla="*/ 76 h 76"/>
              </a:gdLst>
              <a:ahLst/>
              <a:cxnLst>
                <a:cxn ang="0">
                  <a:pos x="16" y="6"/>
                </a:cxn>
                <a:cxn ang="0">
                  <a:pos x="16" y="6"/>
                </a:cxn>
                <a:cxn ang="0">
                  <a:pos x="14" y="8"/>
                </a:cxn>
                <a:cxn ang="0">
                  <a:pos x="14" y="12"/>
                </a:cxn>
                <a:cxn ang="0">
                  <a:pos x="14" y="16"/>
                </a:cxn>
                <a:cxn ang="0">
                  <a:pos x="14" y="18"/>
                </a:cxn>
                <a:cxn ang="0">
                  <a:pos x="12" y="20"/>
                </a:cxn>
                <a:cxn ang="0">
                  <a:pos x="10" y="22"/>
                </a:cxn>
                <a:cxn ang="0">
                  <a:pos x="10" y="26"/>
                </a:cxn>
                <a:cxn ang="0">
                  <a:pos x="10" y="30"/>
                </a:cxn>
                <a:cxn ang="0">
                  <a:pos x="10" y="32"/>
                </a:cxn>
                <a:cxn ang="0">
                  <a:pos x="8" y="34"/>
                </a:cxn>
                <a:cxn ang="0">
                  <a:pos x="8" y="38"/>
                </a:cxn>
                <a:cxn ang="0">
                  <a:pos x="6" y="44"/>
                </a:cxn>
                <a:cxn ang="0">
                  <a:pos x="4" y="48"/>
                </a:cxn>
                <a:cxn ang="0">
                  <a:pos x="2" y="52"/>
                </a:cxn>
                <a:cxn ang="0">
                  <a:pos x="2" y="54"/>
                </a:cxn>
                <a:cxn ang="0">
                  <a:pos x="0" y="58"/>
                </a:cxn>
                <a:cxn ang="0">
                  <a:pos x="0" y="62"/>
                </a:cxn>
                <a:cxn ang="0">
                  <a:pos x="0" y="68"/>
                </a:cxn>
                <a:cxn ang="0">
                  <a:pos x="2" y="72"/>
                </a:cxn>
                <a:cxn ang="0">
                  <a:pos x="2" y="76"/>
                </a:cxn>
                <a:cxn ang="0">
                  <a:pos x="4" y="76"/>
                </a:cxn>
                <a:cxn ang="0">
                  <a:pos x="8" y="74"/>
                </a:cxn>
                <a:cxn ang="0">
                  <a:pos x="12" y="74"/>
                </a:cxn>
                <a:cxn ang="0">
                  <a:pos x="18" y="72"/>
                </a:cxn>
                <a:cxn ang="0">
                  <a:pos x="24" y="70"/>
                </a:cxn>
                <a:cxn ang="0">
                  <a:pos x="28" y="68"/>
                </a:cxn>
                <a:cxn ang="0">
                  <a:pos x="44" y="56"/>
                </a:cxn>
                <a:cxn ang="0">
                  <a:pos x="44" y="54"/>
                </a:cxn>
                <a:cxn ang="0">
                  <a:pos x="44" y="54"/>
                </a:cxn>
                <a:cxn ang="0">
                  <a:pos x="44" y="52"/>
                </a:cxn>
                <a:cxn ang="0">
                  <a:pos x="46" y="50"/>
                </a:cxn>
                <a:cxn ang="0">
                  <a:pos x="50" y="50"/>
                </a:cxn>
                <a:cxn ang="0">
                  <a:pos x="56" y="50"/>
                </a:cxn>
                <a:cxn ang="0">
                  <a:pos x="72" y="34"/>
                </a:cxn>
                <a:cxn ang="0">
                  <a:pos x="68" y="10"/>
                </a:cxn>
                <a:cxn ang="0">
                  <a:pos x="68" y="8"/>
                </a:cxn>
                <a:cxn ang="0">
                  <a:pos x="68" y="6"/>
                </a:cxn>
                <a:cxn ang="0">
                  <a:pos x="68" y="4"/>
                </a:cxn>
                <a:cxn ang="0">
                  <a:pos x="66" y="2"/>
                </a:cxn>
                <a:cxn ang="0">
                  <a:pos x="64" y="0"/>
                </a:cxn>
                <a:cxn ang="0">
                  <a:pos x="64" y="0"/>
                </a:cxn>
                <a:cxn ang="0">
                  <a:pos x="60" y="2"/>
                </a:cxn>
                <a:cxn ang="0">
                  <a:pos x="54" y="2"/>
                </a:cxn>
                <a:cxn ang="0">
                  <a:pos x="48" y="2"/>
                </a:cxn>
                <a:cxn ang="0">
                  <a:pos x="44" y="4"/>
                </a:cxn>
                <a:cxn ang="0">
                  <a:pos x="42" y="4"/>
                </a:cxn>
                <a:cxn ang="0">
                  <a:pos x="22" y="4"/>
                </a:cxn>
                <a:cxn ang="0">
                  <a:pos x="16" y="6"/>
                </a:cxn>
              </a:cxnLst>
              <a:rect l="txL" t="txT" r="txR" b="txB"/>
              <a:pathLst>
                <a:path w="72" h="76">
                  <a:moveTo>
                    <a:pt x="16" y="6"/>
                  </a:moveTo>
                  <a:lnTo>
                    <a:pt x="16" y="6"/>
                  </a:lnTo>
                  <a:lnTo>
                    <a:pt x="14" y="8"/>
                  </a:lnTo>
                  <a:lnTo>
                    <a:pt x="14" y="12"/>
                  </a:lnTo>
                  <a:lnTo>
                    <a:pt x="14" y="16"/>
                  </a:lnTo>
                  <a:lnTo>
                    <a:pt x="14" y="18"/>
                  </a:lnTo>
                  <a:lnTo>
                    <a:pt x="12" y="20"/>
                  </a:lnTo>
                  <a:lnTo>
                    <a:pt x="10" y="22"/>
                  </a:lnTo>
                  <a:lnTo>
                    <a:pt x="10" y="26"/>
                  </a:lnTo>
                  <a:lnTo>
                    <a:pt x="10" y="30"/>
                  </a:lnTo>
                  <a:lnTo>
                    <a:pt x="10" y="32"/>
                  </a:lnTo>
                  <a:lnTo>
                    <a:pt x="8" y="34"/>
                  </a:lnTo>
                  <a:lnTo>
                    <a:pt x="8" y="38"/>
                  </a:lnTo>
                  <a:lnTo>
                    <a:pt x="6" y="44"/>
                  </a:lnTo>
                  <a:lnTo>
                    <a:pt x="4" y="48"/>
                  </a:lnTo>
                  <a:lnTo>
                    <a:pt x="2" y="52"/>
                  </a:lnTo>
                  <a:lnTo>
                    <a:pt x="2" y="54"/>
                  </a:lnTo>
                  <a:lnTo>
                    <a:pt x="0" y="58"/>
                  </a:lnTo>
                  <a:lnTo>
                    <a:pt x="0" y="62"/>
                  </a:lnTo>
                  <a:lnTo>
                    <a:pt x="0" y="68"/>
                  </a:lnTo>
                  <a:lnTo>
                    <a:pt x="2" y="72"/>
                  </a:lnTo>
                  <a:lnTo>
                    <a:pt x="2" y="76"/>
                  </a:lnTo>
                  <a:lnTo>
                    <a:pt x="4" y="76"/>
                  </a:lnTo>
                  <a:lnTo>
                    <a:pt x="8" y="74"/>
                  </a:lnTo>
                  <a:lnTo>
                    <a:pt x="12" y="74"/>
                  </a:lnTo>
                  <a:lnTo>
                    <a:pt x="18" y="72"/>
                  </a:lnTo>
                  <a:lnTo>
                    <a:pt x="24" y="70"/>
                  </a:lnTo>
                  <a:lnTo>
                    <a:pt x="28" y="68"/>
                  </a:lnTo>
                  <a:lnTo>
                    <a:pt x="44" y="56"/>
                  </a:lnTo>
                  <a:lnTo>
                    <a:pt x="44" y="54"/>
                  </a:lnTo>
                  <a:lnTo>
                    <a:pt x="44" y="54"/>
                  </a:lnTo>
                  <a:lnTo>
                    <a:pt x="44" y="52"/>
                  </a:lnTo>
                  <a:lnTo>
                    <a:pt x="46" y="50"/>
                  </a:lnTo>
                  <a:lnTo>
                    <a:pt x="50" y="50"/>
                  </a:lnTo>
                  <a:lnTo>
                    <a:pt x="56" y="50"/>
                  </a:lnTo>
                  <a:lnTo>
                    <a:pt x="72" y="34"/>
                  </a:lnTo>
                  <a:lnTo>
                    <a:pt x="68" y="10"/>
                  </a:lnTo>
                  <a:lnTo>
                    <a:pt x="68" y="8"/>
                  </a:lnTo>
                  <a:lnTo>
                    <a:pt x="68" y="6"/>
                  </a:lnTo>
                  <a:lnTo>
                    <a:pt x="68" y="4"/>
                  </a:lnTo>
                  <a:lnTo>
                    <a:pt x="66" y="2"/>
                  </a:lnTo>
                  <a:lnTo>
                    <a:pt x="64" y="0"/>
                  </a:lnTo>
                  <a:lnTo>
                    <a:pt x="64" y="0"/>
                  </a:lnTo>
                  <a:lnTo>
                    <a:pt x="60" y="2"/>
                  </a:lnTo>
                  <a:lnTo>
                    <a:pt x="54" y="2"/>
                  </a:lnTo>
                  <a:lnTo>
                    <a:pt x="48" y="2"/>
                  </a:lnTo>
                  <a:lnTo>
                    <a:pt x="44" y="4"/>
                  </a:lnTo>
                  <a:lnTo>
                    <a:pt x="42" y="4"/>
                  </a:lnTo>
                  <a:lnTo>
                    <a:pt x="22" y="4"/>
                  </a:lnTo>
                  <a:lnTo>
                    <a:pt x="16"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3" name="Freeform 107"/>
            <p:cNvSpPr/>
            <p:nvPr/>
          </p:nvSpPr>
          <p:spPr>
            <a:xfrm>
              <a:off x="1326" y="2618"/>
              <a:ext cx="178" cy="190"/>
            </a:xfrm>
            <a:custGeom>
              <a:avLst/>
              <a:gdLst>
                <a:gd name="txL" fmla="*/ 0 w 178"/>
                <a:gd name="txT" fmla="*/ 0 h 190"/>
                <a:gd name="txR" fmla="*/ 178 w 178"/>
                <a:gd name="txB" fmla="*/ 190 h 190"/>
              </a:gdLst>
              <a:ahLst/>
              <a:cxnLst>
                <a:cxn ang="0">
                  <a:pos x="66" y="0"/>
                </a:cxn>
                <a:cxn ang="0">
                  <a:pos x="62" y="4"/>
                </a:cxn>
                <a:cxn ang="0">
                  <a:pos x="56" y="10"/>
                </a:cxn>
                <a:cxn ang="0">
                  <a:pos x="52" y="12"/>
                </a:cxn>
                <a:cxn ang="0">
                  <a:pos x="46" y="18"/>
                </a:cxn>
                <a:cxn ang="0">
                  <a:pos x="40" y="26"/>
                </a:cxn>
                <a:cxn ang="0">
                  <a:pos x="36" y="30"/>
                </a:cxn>
                <a:cxn ang="0">
                  <a:pos x="30" y="50"/>
                </a:cxn>
                <a:cxn ang="0">
                  <a:pos x="24" y="62"/>
                </a:cxn>
                <a:cxn ang="0">
                  <a:pos x="12" y="76"/>
                </a:cxn>
                <a:cxn ang="0">
                  <a:pos x="6" y="86"/>
                </a:cxn>
                <a:cxn ang="0">
                  <a:pos x="4" y="90"/>
                </a:cxn>
                <a:cxn ang="0">
                  <a:pos x="4" y="104"/>
                </a:cxn>
                <a:cxn ang="0">
                  <a:pos x="4" y="112"/>
                </a:cxn>
                <a:cxn ang="0">
                  <a:pos x="0" y="116"/>
                </a:cxn>
                <a:cxn ang="0">
                  <a:pos x="0" y="122"/>
                </a:cxn>
                <a:cxn ang="0">
                  <a:pos x="4" y="126"/>
                </a:cxn>
                <a:cxn ang="0">
                  <a:pos x="8" y="128"/>
                </a:cxn>
                <a:cxn ang="0">
                  <a:pos x="14" y="134"/>
                </a:cxn>
                <a:cxn ang="0">
                  <a:pos x="22" y="144"/>
                </a:cxn>
                <a:cxn ang="0">
                  <a:pos x="28" y="152"/>
                </a:cxn>
                <a:cxn ang="0">
                  <a:pos x="30" y="154"/>
                </a:cxn>
                <a:cxn ang="0">
                  <a:pos x="46" y="172"/>
                </a:cxn>
                <a:cxn ang="0">
                  <a:pos x="82" y="190"/>
                </a:cxn>
                <a:cxn ang="0">
                  <a:pos x="110" y="178"/>
                </a:cxn>
                <a:cxn ang="0">
                  <a:pos x="128" y="184"/>
                </a:cxn>
                <a:cxn ang="0">
                  <a:pos x="146" y="172"/>
                </a:cxn>
                <a:cxn ang="0">
                  <a:pos x="162" y="128"/>
                </a:cxn>
                <a:cxn ang="0">
                  <a:pos x="120" y="104"/>
                </a:cxn>
                <a:cxn ang="0">
                  <a:pos x="120" y="96"/>
                </a:cxn>
                <a:cxn ang="0">
                  <a:pos x="104" y="80"/>
                </a:cxn>
                <a:cxn ang="0">
                  <a:pos x="114" y="74"/>
                </a:cxn>
                <a:cxn ang="0">
                  <a:pos x="118" y="68"/>
                </a:cxn>
                <a:cxn ang="0">
                  <a:pos x="118" y="66"/>
                </a:cxn>
                <a:cxn ang="0">
                  <a:pos x="114" y="60"/>
                </a:cxn>
                <a:cxn ang="0">
                  <a:pos x="104" y="50"/>
                </a:cxn>
                <a:cxn ang="0">
                  <a:pos x="96" y="42"/>
                </a:cxn>
                <a:cxn ang="0">
                  <a:pos x="90" y="38"/>
                </a:cxn>
                <a:cxn ang="0">
                  <a:pos x="82" y="30"/>
                </a:cxn>
                <a:cxn ang="0">
                  <a:pos x="76" y="20"/>
                </a:cxn>
                <a:cxn ang="0">
                  <a:pos x="72" y="14"/>
                </a:cxn>
                <a:cxn ang="0">
                  <a:pos x="70" y="10"/>
                </a:cxn>
                <a:cxn ang="0">
                  <a:pos x="66" y="0"/>
                </a:cxn>
              </a:cxnLst>
              <a:rect l="txL" t="txT" r="txR" b="txB"/>
              <a:pathLst>
                <a:path w="178" h="190">
                  <a:moveTo>
                    <a:pt x="66" y="0"/>
                  </a:moveTo>
                  <a:lnTo>
                    <a:pt x="66" y="0"/>
                  </a:lnTo>
                  <a:lnTo>
                    <a:pt x="64" y="2"/>
                  </a:lnTo>
                  <a:lnTo>
                    <a:pt x="62" y="4"/>
                  </a:lnTo>
                  <a:lnTo>
                    <a:pt x="58" y="8"/>
                  </a:lnTo>
                  <a:lnTo>
                    <a:pt x="56" y="10"/>
                  </a:lnTo>
                  <a:lnTo>
                    <a:pt x="54" y="10"/>
                  </a:lnTo>
                  <a:lnTo>
                    <a:pt x="52" y="12"/>
                  </a:lnTo>
                  <a:lnTo>
                    <a:pt x="48" y="14"/>
                  </a:lnTo>
                  <a:lnTo>
                    <a:pt x="46" y="18"/>
                  </a:lnTo>
                  <a:lnTo>
                    <a:pt x="42" y="22"/>
                  </a:lnTo>
                  <a:lnTo>
                    <a:pt x="40" y="26"/>
                  </a:lnTo>
                  <a:lnTo>
                    <a:pt x="38" y="28"/>
                  </a:lnTo>
                  <a:lnTo>
                    <a:pt x="36" y="30"/>
                  </a:lnTo>
                  <a:lnTo>
                    <a:pt x="34" y="40"/>
                  </a:lnTo>
                  <a:lnTo>
                    <a:pt x="30" y="50"/>
                  </a:lnTo>
                  <a:lnTo>
                    <a:pt x="26" y="60"/>
                  </a:lnTo>
                  <a:lnTo>
                    <a:pt x="24" y="62"/>
                  </a:lnTo>
                  <a:lnTo>
                    <a:pt x="16" y="68"/>
                  </a:lnTo>
                  <a:lnTo>
                    <a:pt x="12" y="76"/>
                  </a:lnTo>
                  <a:lnTo>
                    <a:pt x="8" y="82"/>
                  </a:lnTo>
                  <a:lnTo>
                    <a:pt x="6" y="86"/>
                  </a:lnTo>
                  <a:lnTo>
                    <a:pt x="4" y="90"/>
                  </a:lnTo>
                  <a:lnTo>
                    <a:pt x="4" y="90"/>
                  </a:lnTo>
                  <a:lnTo>
                    <a:pt x="4" y="98"/>
                  </a:lnTo>
                  <a:lnTo>
                    <a:pt x="4" y="104"/>
                  </a:lnTo>
                  <a:lnTo>
                    <a:pt x="4" y="108"/>
                  </a:lnTo>
                  <a:lnTo>
                    <a:pt x="4" y="112"/>
                  </a:lnTo>
                  <a:lnTo>
                    <a:pt x="4" y="114"/>
                  </a:lnTo>
                  <a:lnTo>
                    <a:pt x="0" y="116"/>
                  </a:lnTo>
                  <a:lnTo>
                    <a:pt x="0" y="120"/>
                  </a:lnTo>
                  <a:lnTo>
                    <a:pt x="0" y="122"/>
                  </a:lnTo>
                  <a:lnTo>
                    <a:pt x="2" y="124"/>
                  </a:lnTo>
                  <a:lnTo>
                    <a:pt x="4" y="126"/>
                  </a:lnTo>
                  <a:lnTo>
                    <a:pt x="6" y="126"/>
                  </a:lnTo>
                  <a:lnTo>
                    <a:pt x="8" y="128"/>
                  </a:lnTo>
                  <a:lnTo>
                    <a:pt x="10" y="130"/>
                  </a:lnTo>
                  <a:lnTo>
                    <a:pt x="14" y="134"/>
                  </a:lnTo>
                  <a:lnTo>
                    <a:pt x="18" y="140"/>
                  </a:lnTo>
                  <a:lnTo>
                    <a:pt x="22" y="144"/>
                  </a:lnTo>
                  <a:lnTo>
                    <a:pt x="24" y="148"/>
                  </a:lnTo>
                  <a:lnTo>
                    <a:pt x="28" y="152"/>
                  </a:lnTo>
                  <a:lnTo>
                    <a:pt x="28" y="154"/>
                  </a:lnTo>
                  <a:lnTo>
                    <a:pt x="30" y="154"/>
                  </a:lnTo>
                  <a:lnTo>
                    <a:pt x="32" y="172"/>
                  </a:lnTo>
                  <a:lnTo>
                    <a:pt x="46" y="172"/>
                  </a:lnTo>
                  <a:lnTo>
                    <a:pt x="64" y="188"/>
                  </a:lnTo>
                  <a:lnTo>
                    <a:pt x="82" y="190"/>
                  </a:lnTo>
                  <a:lnTo>
                    <a:pt x="90" y="182"/>
                  </a:lnTo>
                  <a:lnTo>
                    <a:pt x="110" y="178"/>
                  </a:lnTo>
                  <a:lnTo>
                    <a:pt x="112" y="184"/>
                  </a:lnTo>
                  <a:lnTo>
                    <a:pt x="128" y="184"/>
                  </a:lnTo>
                  <a:lnTo>
                    <a:pt x="130" y="178"/>
                  </a:lnTo>
                  <a:lnTo>
                    <a:pt x="146" y="172"/>
                  </a:lnTo>
                  <a:lnTo>
                    <a:pt x="178" y="130"/>
                  </a:lnTo>
                  <a:lnTo>
                    <a:pt x="162" y="128"/>
                  </a:lnTo>
                  <a:lnTo>
                    <a:pt x="130" y="110"/>
                  </a:lnTo>
                  <a:lnTo>
                    <a:pt x="120" y="104"/>
                  </a:lnTo>
                  <a:lnTo>
                    <a:pt x="122" y="98"/>
                  </a:lnTo>
                  <a:lnTo>
                    <a:pt x="120" y="96"/>
                  </a:lnTo>
                  <a:lnTo>
                    <a:pt x="106" y="92"/>
                  </a:lnTo>
                  <a:lnTo>
                    <a:pt x="104" y="80"/>
                  </a:lnTo>
                  <a:lnTo>
                    <a:pt x="112" y="72"/>
                  </a:lnTo>
                  <a:lnTo>
                    <a:pt x="114" y="74"/>
                  </a:lnTo>
                  <a:lnTo>
                    <a:pt x="118" y="70"/>
                  </a:lnTo>
                  <a:lnTo>
                    <a:pt x="118" y="68"/>
                  </a:lnTo>
                  <a:lnTo>
                    <a:pt x="118" y="68"/>
                  </a:lnTo>
                  <a:lnTo>
                    <a:pt x="118" y="66"/>
                  </a:lnTo>
                  <a:lnTo>
                    <a:pt x="116" y="64"/>
                  </a:lnTo>
                  <a:lnTo>
                    <a:pt x="114" y="60"/>
                  </a:lnTo>
                  <a:lnTo>
                    <a:pt x="110" y="56"/>
                  </a:lnTo>
                  <a:lnTo>
                    <a:pt x="104" y="50"/>
                  </a:lnTo>
                  <a:lnTo>
                    <a:pt x="96" y="44"/>
                  </a:lnTo>
                  <a:lnTo>
                    <a:pt x="96" y="42"/>
                  </a:lnTo>
                  <a:lnTo>
                    <a:pt x="94" y="40"/>
                  </a:lnTo>
                  <a:lnTo>
                    <a:pt x="90" y="38"/>
                  </a:lnTo>
                  <a:lnTo>
                    <a:pt x="86" y="34"/>
                  </a:lnTo>
                  <a:lnTo>
                    <a:pt x="82" y="30"/>
                  </a:lnTo>
                  <a:lnTo>
                    <a:pt x="78" y="26"/>
                  </a:lnTo>
                  <a:lnTo>
                    <a:pt x="76" y="20"/>
                  </a:lnTo>
                  <a:lnTo>
                    <a:pt x="74" y="16"/>
                  </a:lnTo>
                  <a:lnTo>
                    <a:pt x="72" y="14"/>
                  </a:lnTo>
                  <a:lnTo>
                    <a:pt x="72" y="12"/>
                  </a:lnTo>
                  <a:lnTo>
                    <a:pt x="70" y="10"/>
                  </a:lnTo>
                  <a:lnTo>
                    <a:pt x="70" y="6"/>
                  </a:lnTo>
                  <a:lnTo>
                    <a:pt x="6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4" name="Freeform 108"/>
            <p:cNvSpPr/>
            <p:nvPr/>
          </p:nvSpPr>
          <p:spPr>
            <a:xfrm>
              <a:off x="1276" y="2866"/>
              <a:ext cx="22" cy="26"/>
            </a:xfrm>
            <a:custGeom>
              <a:avLst/>
              <a:gdLst>
                <a:gd name="txL" fmla="*/ 0 w 22"/>
                <a:gd name="txT" fmla="*/ 0 h 26"/>
                <a:gd name="txR" fmla="*/ 22 w 22"/>
                <a:gd name="txB" fmla="*/ 26 h 26"/>
              </a:gdLst>
              <a:ahLst/>
              <a:cxnLst>
                <a:cxn ang="0">
                  <a:pos x="0" y="6"/>
                </a:cxn>
                <a:cxn ang="0">
                  <a:pos x="18" y="0"/>
                </a:cxn>
                <a:cxn ang="0">
                  <a:pos x="20" y="0"/>
                </a:cxn>
                <a:cxn ang="0">
                  <a:pos x="20" y="2"/>
                </a:cxn>
                <a:cxn ang="0">
                  <a:pos x="22" y="4"/>
                </a:cxn>
                <a:cxn ang="0">
                  <a:pos x="22" y="6"/>
                </a:cxn>
                <a:cxn ang="0">
                  <a:pos x="22" y="6"/>
                </a:cxn>
                <a:cxn ang="0">
                  <a:pos x="22" y="8"/>
                </a:cxn>
                <a:cxn ang="0">
                  <a:pos x="22" y="12"/>
                </a:cxn>
                <a:cxn ang="0">
                  <a:pos x="22" y="16"/>
                </a:cxn>
                <a:cxn ang="0">
                  <a:pos x="22" y="20"/>
                </a:cxn>
                <a:cxn ang="0">
                  <a:pos x="18" y="22"/>
                </a:cxn>
                <a:cxn ang="0">
                  <a:pos x="18" y="22"/>
                </a:cxn>
                <a:cxn ang="0">
                  <a:pos x="16" y="22"/>
                </a:cxn>
                <a:cxn ang="0">
                  <a:pos x="12" y="24"/>
                </a:cxn>
                <a:cxn ang="0">
                  <a:pos x="12" y="26"/>
                </a:cxn>
                <a:cxn ang="0">
                  <a:pos x="12" y="26"/>
                </a:cxn>
                <a:cxn ang="0">
                  <a:pos x="10" y="26"/>
                </a:cxn>
                <a:cxn ang="0">
                  <a:pos x="8" y="26"/>
                </a:cxn>
                <a:cxn ang="0">
                  <a:pos x="2" y="24"/>
                </a:cxn>
                <a:cxn ang="0">
                  <a:pos x="2" y="24"/>
                </a:cxn>
                <a:cxn ang="0">
                  <a:pos x="2" y="22"/>
                </a:cxn>
                <a:cxn ang="0">
                  <a:pos x="0" y="18"/>
                </a:cxn>
                <a:cxn ang="0">
                  <a:pos x="0" y="14"/>
                </a:cxn>
                <a:cxn ang="0">
                  <a:pos x="0" y="10"/>
                </a:cxn>
                <a:cxn ang="0">
                  <a:pos x="0" y="6"/>
                </a:cxn>
              </a:cxnLst>
              <a:rect l="txL" t="txT" r="txR" b="txB"/>
              <a:pathLst>
                <a:path w="22" h="26">
                  <a:moveTo>
                    <a:pt x="0" y="6"/>
                  </a:moveTo>
                  <a:lnTo>
                    <a:pt x="18" y="0"/>
                  </a:lnTo>
                  <a:lnTo>
                    <a:pt x="20" y="0"/>
                  </a:lnTo>
                  <a:lnTo>
                    <a:pt x="20" y="2"/>
                  </a:lnTo>
                  <a:lnTo>
                    <a:pt x="22" y="4"/>
                  </a:lnTo>
                  <a:lnTo>
                    <a:pt x="22" y="6"/>
                  </a:lnTo>
                  <a:lnTo>
                    <a:pt x="22" y="6"/>
                  </a:lnTo>
                  <a:lnTo>
                    <a:pt x="22" y="8"/>
                  </a:lnTo>
                  <a:lnTo>
                    <a:pt x="22" y="12"/>
                  </a:lnTo>
                  <a:lnTo>
                    <a:pt x="22" y="16"/>
                  </a:lnTo>
                  <a:lnTo>
                    <a:pt x="22" y="20"/>
                  </a:lnTo>
                  <a:lnTo>
                    <a:pt x="18" y="22"/>
                  </a:lnTo>
                  <a:lnTo>
                    <a:pt x="18" y="22"/>
                  </a:lnTo>
                  <a:lnTo>
                    <a:pt x="16" y="22"/>
                  </a:lnTo>
                  <a:lnTo>
                    <a:pt x="12" y="24"/>
                  </a:lnTo>
                  <a:lnTo>
                    <a:pt x="12" y="26"/>
                  </a:lnTo>
                  <a:lnTo>
                    <a:pt x="12" y="26"/>
                  </a:lnTo>
                  <a:lnTo>
                    <a:pt x="10" y="26"/>
                  </a:lnTo>
                  <a:lnTo>
                    <a:pt x="8" y="26"/>
                  </a:lnTo>
                  <a:lnTo>
                    <a:pt x="2" y="24"/>
                  </a:lnTo>
                  <a:lnTo>
                    <a:pt x="2" y="24"/>
                  </a:lnTo>
                  <a:lnTo>
                    <a:pt x="2" y="22"/>
                  </a:lnTo>
                  <a:lnTo>
                    <a:pt x="0" y="18"/>
                  </a:lnTo>
                  <a:lnTo>
                    <a:pt x="0" y="14"/>
                  </a:lnTo>
                  <a:lnTo>
                    <a:pt x="0" y="10"/>
                  </a:lnTo>
                  <a:lnTo>
                    <a:pt x="0" y="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5" name="Freeform 109"/>
            <p:cNvSpPr/>
            <p:nvPr/>
          </p:nvSpPr>
          <p:spPr>
            <a:xfrm>
              <a:off x="1278" y="2884"/>
              <a:ext cx="24" cy="32"/>
            </a:xfrm>
            <a:custGeom>
              <a:avLst/>
              <a:gdLst>
                <a:gd name="txL" fmla="*/ 0 w 24"/>
                <a:gd name="txT" fmla="*/ 0 h 32"/>
                <a:gd name="txR" fmla="*/ 24 w 24"/>
                <a:gd name="txB" fmla="*/ 32 h 32"/>
              </a:gdLst>
              <a:ahLst/>
              <a:cxnLst>
                <a:cxn ang="0">
                  <a:pos x="18" y="0"/>
                </a:cxn>
                <a:cxn ang="0">
                  <a:pos x="18" y="2"/>
                </a:cxn>
                <a:cxn ang="0">
                  <a:pos x="16" y="2"/>
                </a:cxn>
                <a:cxn ang="0">
                  <a:pos x="12" y="6"/>
                </a:cxn>
                <a:cxn ang="0">
                  <a:pos x="12" y="6"/>
                </a:cxn>
                <a:cxn ang="0">
                  <a:pos x="12" y="6"/>
                </a:cxn>
                <a:cxn ang="0">
                  <a:pos x="10" y="6"/>
                </a:cxn>
                <a:cxn ang="0">
                  <a:pos x="10" y="8"/>
                </a:cxn>
                <a:cxn ang="0">
                  <a:pos x="8" y="8"/>
                </a:cxn>
                <a:cxn ang="0">
                  <a:pos x="6" y="8"/>
                </a:cxn>
                <a:cxn ang="0">
                  <a:pos x="2" y="6"/>
                </a:cxn>
                <a:cxn ang="0">
                  <a:pos x="0" y="6"/>
                </a:cxn>
                <a:cxn ang="0">
                  <a:pos x="8" y="32"/>
                </a:cxn>
                <a:cxn ang="0">
                  <a:pos x="8" y="32"/>
                </a:cxn>
                <a:cxn ang="0">
                  <a:pos x="10" y="30"/>
                </a:cxn>
                <a:cxn ang="0">
                  <a:pos x="14" y="28"/>
                </a:cxn>
                <a:cxn ang="0">
                  <a:pos x="16" y="24"/>
                </a:cxn>
                <a:cxn ang="0">
                  <a:pos x="20" y="20"/>
                </a:cxn>
                <a:cxn ang="0">
                  <a:pos x="22" y="16"/>
                </a:cxn>
                <a:cxn ang="0">
                  <a:pos x="24" y="12"/>
                </a:cxn>
                <a:cxn ang="0">
                  <a:pos x="24" y="10"/>
                </a:cxn>
                <a:cxn ang="0">
                  <a:pos x="22" y="8"/>
                </a:cxn>
                <a:cxn ang="0">
                  <a:pos x="20" y="6"/>
                </a:cxn>
                <a:cxn ang="0">
                  <a:pos x="20" y="4"/>
                </a:cxn>
                <a:cxn ang="0">
                  <a:pos x="18" y="0"/>
                </a:cxn>
              </a:cxnLst>
              <a:rect l="txL" t="txT" r="txR" b="txB"/>
              <a:pathLst>
                <a:path w="24" h="32">
                  <a:moveTo>
                    <a:pt x="18" y="0"/>
                  </a:moveTo>
                  <a:lnTo>
                    <a:pt x="18" y="2"/>
                  </a:lnTo>
                  <a:lnTo>
                    <a:pt x="16" y="2"/>
                  </a:lnTo>
                  <a:lnTo>
                    <a:pt x="12" y="6"/>
                  </a:lnTo>
                  <a:lnTo>
                    <a:pt x="12" y="6"/>
                  </a:lnTo>
                  <a:lnTo>
                    <a:pt x="12" y="6"/>
                  </a:lnTo>
                  <a:lnTo>
                    <a:pt x="10" y="6"/>
                  </a:lnTo>
                  <a:lnTo>
                    <a:pt x="10" y="8"/>
                  </a:lnTo>
                  <a:lnTo>
                    <a:pt x="8" y="8"/>
                  </a:lnTo>
                  <a:lnTo>
                    <a:pt x="6" y="8"/>
                  </a:lnTo>
                  <a:lnTo>
                    <a:pt x="2" y="6"/>
                  </a:lnTo>
                  <a:lnTo>
                    <a:pt x="0" y="6"/>
                  </a:lnTo>
                  <a:lnTo>
                    <a:pt x="8" y="32"/>
                  </a:lnTo>
                  <a:lnTo>
                    <a:pt x="8" y="32"/>
                  </a:lnTo>
                  <a:lnTo>
                    <a:pt x="10" y="30"/>
                  </a:lnTo>
                  <a:lnTo>
                    <a:pt x="14" y="28"/>
                  </a:lnTo>
                  <a:lnTo>
                    <a:pt x="16" y="24"/>
                  </a:lnTo>
                  <a:lnTo>
                    <a:pt x="20" y="20"/>
                  </a:lnTo>
                  <a:lnTo>
                    <a:pt x="22" y="16"/>
                  </a:lnTo>
                  <a:lnTo>
                    <a:pt x="24" y="12"/>
                  </a:lnTo>
                  <a:lnTo>
                    <a:pt x="24" y="10"/>
                  </a:lnTo>
                  <a:lnTo>
                    <a:pt x="22" y="8"/>
                  </a:lnTo>
                  <a:lnTo>
                    <a:pt x="20" y="6"/>
                  </a:lnTo>
                  <a:lnTo>
                    <a:pt x="20" y="4"/>
                  </a:lnTo>
                  <a:lnTo>
                    <a:pt x="1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6" name="Freeform 110"/>
            <p:cNvSpPr/>
            <p:nvPr/>
          </p:nvSpPr>
          <p:spPr>
            <a:xfrm>
              <a:off x="1286" y="2864"/>
              <a:ext cx="126" cy="142"/>
            </a:xfrm>
            <a:custGeom>
              <a:avLst/>
              <a:gdLst>
                <a:gd name="txL" fmla="*/ 0 w 126"/>
                <a:gd name="txT" fmla="*/ 0 h 142"/>
                <a:gd name="txR" fmla="*/ 126 w 126"/>
                <a:gd name="txB" fmla="*/ 142 h 142"/>
              </a:gdLst>
              <a:ahLst/>
              <a:cxnLst>
                <a:cxn ang="0">
                  <a:pos x="40" y="4"/>
                </a:cxn>
                <a:cxn ang="0">
                  <a:pos x="40" y="6"/>
                </a:cxn>
                <a:cxn ang="0">
                  <a:pos x="38" y="12"/>
                </a:cxn>
                <a:cxn ang="0">
                  <a:pos x="32" y="18"/>
                </a:cxn>
                <a:cxn ang="0">
                  <a:pos x="28" y="18"/>
                </a:cxn>
                <a:cxn ang="0">
                  <a:pos x="22" y="12"/>
                </a:cxn>
                <a:cxn ang="0">
                  <a:pos x="18" y="6"/>
                </a:cxn>
                <a:cxn ang="0">
                  <a:pos x="10" y="2"/>
                </a:cxn>
                <a:cxn ang="0">
                  <a:pos x="10" y="6"/>
                </a:cxn>
                <a:cxn ang="0">
                  <a:pos x="12" y="14"/>
                </a:cxn>
                <a:cxn ang="0">
                  <a:pos x="14" y="16"/>
                </a:cxn>
                <a:cxn ang="0">
                  <a:pos x="12" y="22"/>
                </a:cxn>
                <a:cxn ang="0">
                  <a:pos x="12" y="26"/>
                </a:cxn>
                <a:cxn ang="0">
                  <a:pos x="16" y="32"/>
                </a:cxn>
                <a:cxn ang="0">
                  <a:pos x="16" y="34"/>
                </a:cxn>
                <a:cxn ang="0">
                  <a:pos x="14" y="38"/>
                </a:cxn>
                <a:cxn ang="0">
                  <a:pos x="6" y="48"/>
                </a:cxn>
                <a:cxn ang="0">
                  <a:pos x="10" y="104"/>
                </a:cxn>
                <a:cxn ang="0">
                  <a:pos x="14" y="104"/>
                </a:cxn>
                <a:cxn ang="0">
                  <a:pos x="22" y="106"/>
                </a:cxn>
                <a:cxn ang="0">
                  <a:pos x="30" y="108"/>
                </a:cxn>
                <a:cxn ang="0">
                  <a:pos x="34" y="108"/>
                </a:cxn>
                <a:cxn ang="0">
                  <a:pos x="40" y="108"/>
                </a:cxn>
                <a:cxn ang="0">
                  <a:pos x="48" y="108"/>
                </a:cxn>
                <a:cxn ang="0">
                  <a:pos x="56" y="116"/>
                </a:cxn>
                <a:cxn ang="0">
                  <a:pos x="60" y="126"/>
                </a:cxn>
                <a:cxn ang="0">
                  <a:pos x="62" y="132"/>
                </a:cxn>
                <a:cxn ang="0">
                  <a:pos x="68" y="142"/>
                </a:cxn>
                <a:cxn ang="0">
                  <a:pos x="84" y="140"/>
                </a:cxn>
                <a:cxn ang="0">
                  <a:pos x="106" y="142"/>
                </a:cxn>
                <a:cxn ang="0">
                  <a:pos x="110" y="108"/>
                </a:cxn>
                <a:cxn ang="0">
                  <a:pos x="106" y="90"/>
                </a:cxn>
                <a:cxn ang="0">
                  <a:pos x="102" y="84"/>
                </a:cxn>
                <a:cxn ang="0">
                  <a:pos x="100" y="76"/>
                </a:cxn>
                <a:cxn ang="0">
                  <a:pos x="110" y="50"/>
                </a:cxn>
                <a:cxn ang="0">
                  <a:pos x="96" y="42"/>
                </a:cxn>
                <a:cxn ang="0">
                  <a:pos x="94" y="38"/>
                </a:cxn>
                <a:cxn ang="0">
                  <a:pos x="48" y="4"/>
                </a:cxn>
              </a:cxnLst>
              <a:rect l="txL" t="txT" r="txR" b="txB"/>
              <a:pathLst>
                <a:path w="126" h="142">
                  <a:moveTo>
                    <a:pt x="48" y="4"/>
                  </a:moveTo>
                  <a:lnTo>
                    <a:pt x="40" y="4"/>
                  </a:lnTo>
                  <a:lnTo>
                    <a:pt x="40" y="4"/>
                  </a:lnTo>
                  <a:lnTo>
                    <a:pt x="40" y="6"/>
                  </a:lnTo>
                  <a:lnTo>
                    <a:pt x="38" y="10"/>
                  </a:lnTo>
                  <a:lnTo>
                    <a:pt x="38" y="12"/>
                  </a:lnTo>
                  <a:lnTo>
                    <a:pt x="36" y="16"/>
                  </a:lnTo>
                  <a:lnTo>
                    <a:pt x="32" y="18"/>
                  </a:lnTo>
                  <a:lnTo>
                    <a:pt x="28" y="18"/>
                  </a:lnTo>
                  <a:lnTo>
                    <a:pt x="28" y="18"/>
                  </a:lnTo>
                  <a:lnTo>
                    <a:pt x="24" y="16"/>
                  </a:lnTo>
                  <a:lnTo>
                    <a:pt x="22" y="12"/>
                  </a:lnTo>
                  <a:lnTo>
                    <a:pt x="20" y="10"/>
                  </a:lnTo>
                  <a:lnTo>
                    <a:pt x="18" y="6"/>
                  </a:lnTo>
                  <a:lnTo>
                    <a:pt x="18" y="0"/>
                  </a:lnTo>
                  <a:lnTo>
                    <a:pt x="10" y="2"/>
                  </a:lnTo>
                  <a:lnTo>
                    <a:pt x="10" y="4"/>
                  </a:lnTo>
                  <a:lnTo>
                    <a:pt x="10" y="6"/>
                  </a:lnTo>
                  <a:lnTo>
                    <a:pt x="12" y="10"/>
                  </a:lnTo>
                  <a:lnTo>
                    <a:pt x="12" y="14"/>
                  </a:lnTo>
                  <a:lnTo>
                    <a:pt x="12" y="14"/>
                  </a:lnTo>
                  <a:lnTo>
                    <a:pt x="14" y="16"/>
                  </a:lnTo>
                  <a:lnTo>
                    <a:pt x="12" y="18"/>
                  </a:lnTo>
                  <a:lnTo>
                    <a:pt x="12" y="22"/>
                  </a:lnTo>
                  <a:lnTo>
                    <a:pt x="12" y="22"/>
                  </a:lnTo>
                  <a:lnTo>
                    <a:pt x="12" y="26"/>
                  </a:lnTo>
                  <a:lnTo>
                    <a:pt x="14" y="28"/>
                  </a:lnTo>
                  <a:lnTo>
                    <a:pt x="16" y="32"/>
                  </a:lnTo>
                  <a:lnTo>
                    <a:pt x="16" y="32"/>
                  </a:lnTo>
                  <a:lnTo>
                    <a:pt x="16" y="34"/>
                  </a:lnTo>
                  <a:lnTo>
                    <a:pt x="16" y="36"/>
                  </a:lnTo>
                  <a:lnTo>
                    <a:pt x="14" y="38"/>
                  </a:lnTo>
                  <a:lnTo>
                    <a:pt x="10" y="42"/>
                  </a:lnTo>
                  <a:lnTo>
                    <a:pt x="6" y="48"/>
                  </a:lnTo>
                  <a:lnTo>
                    <a:pt x="0" y="54"/>
                  </a:lnTo>
                  <a:lnTo>
                    <a:pt x="10" y="104"/>
                  </a:lnTo>
                  <a:lnTo>
                    <a:pt x="10" y="104"/>
                  </a:lnTo>
                  <a:lnTo>
                    <a:pt x="14" y="104"/>
                  </a:lnTo>
                  <a:lnTo>
                    <a:pt x="16" y="106"/>
                  </a:lnTo>
                  <a:lnTo>
                    <a:pt x="22" y="106"/>
                  </a:lnTo>
                  <a:lnTo>
                    <a:pt x="26" y="108"/>
                  </a:lnTo>
                  <a:lnTo>
                    <a:pt x="30" y="108"/>
                  </a:lnTo>
                  <a:lnTo>
                    <a:pt x="34" y="108"/>
                  </a:lnTo>
                  <a:lnTo>
                    <a:pt x="34" y="108"/>
                  </a:lnTo>
                  <a:lnTo>
                    <a:pt x="36" y="108"/>
                  </a:lnTo>
                  <a:lnTo>
                    <a:pt x="40" y="108"/>
                  </a:lnTo>
                  <a:lnTo>
                    <a:pt x="42" y="108"/>
                  </a:lnTo>
                  <a:lnTo>
                    <a:pt x="48" y="108"/>
                  </a:lnTo>
                  <a:lnTo>
                    <a:pt x="52" y="112"/>
                  </a:lnTo>
                  <a:lnTo>
                    <a:pt x="56" y="116"/>
                  </a:lnTo>
                  <a:lnTo>
                    <a:pt x="60" y="124"/>
                  </a:lnTo>
                  <a:lnTo>
                    <a:pt x="60" y="126"/>
                  </a:lnTo>
                  <a:lnTo>
                    <a:pt x="62" y="128"/>
                  </a:lnTo>
                  <a:lnTo>
                    <a:pt x="62" y="132"/>
                  </a:lnTo>
                  <a:lnTo>
                    <a:pt x="64" y="138"/>
                  </a:lnTo>
                  <a:lnTo>
                    <a:pt x="68" y="142"/>
                  </a:lnTo>
                  <a:lnTo>
                    <a:pt x="80" y="142"/>
                  </a:lnTo>
                  <a:lnTo>
                    <a:pt x="84" y="140"/>
                  </a:lnTo>
                  <a:lnTo>
                    <a:pt x="86" y="142"/>
                  </a:lnTo>
                  <a:lnTo>
                    <a:pt x="106" y="142"/>
                  </a:lnTo>
                  <a:lnTo>
                    <a:pt x="126" y="134"/>
                  </a:lnTo>
                  <a:lnTo>
                    <a:pt x="110" y="108"/>
                  </a:lnTo>
                  <a:lnTo>
                    <a:pt x="108" y="90"/>
                  </a:lnTo>
                  <a:lnTo>
                    <a:pt x="106" y="90"/>
                  </a:lnTo>
                  <a:lnTo>
                    <a:pt x="104" y="88"/>
                  </a:lnTo>
                  <a:lnTo>
                    <a:pt x="102" y="84"/>
                  </a:lnTo>
                  <a:lnTo>
                    <a:pt x="102" y="80"/>
                  </a:lnTo>
                  <a:lnTo>
                    <a:pt x="100" y="76"/>
                  </a:lnTo>
                  <a:lnTo>
                    <a:pt x="102" y="70"/>
                  </a:lnTo>
                  <a:lnTo>
                    <a:pt x="110" y="50"/>
                  </a:lnTo>
                  <a:lnTo>
                    <a:pt x="98" y="44"/>
                  </a:lnTo>
                  <a:lnTo>
                    <a:pt x="96" y="42"/>
                  </a:lnTo>
                  <a:lnTo>
                    <a:pt x="94" y="40"/>
                  </a:lnTo>
                  <a:lnTo>
                    <a:pt x="94" y="38"/>
                  </a:lnTo>
                  <a:lnTo>
                    <a:pt x="94" y="36"/>
                  </a:lnTo>
                  <a:lnTo>
                    <a:pt x="48" y="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7" name="Freeform 111"/>
            <p:cNvSpPr/>
            <p:nvPr/>
          </p:nvSpPr>
          <p:spPr>
            <a:xfrm>
              <a:off x="1302" y="2998"/>
              <a:ext cx="112" cy="212"/>
            </a:xfrm>
            <a:custGeom>
              <a:avLst/>
              <a:gdLst>
                <a:gd name="txL" fmla="*/ 0 w 112"/>
                <a:gd name="txT" fmla="*/ 0 h 212"/>
                <a:gd name="txR" fmla="*/ 112 w 112"/>
                <a:gd name="txB" fmla="*/ 212 h 212"/>
              </a:gdLst>
              <a:ahLst/>
              <a:cxnLst>
                <a:cxn ang="0">
                  <a:pos x="8" y="148"/>
                </a:cxn>
                <a:cxn ang="0">
                  <a:pos x="28" y="128"/>
                </a:cxn>
                <a:cxn ang="0">
                  <a:pos x="28" y="96"/>
                </a:cxn>
                <a:cxn ang="0">
                  <a:pos x="18" y="76"/>
                </a:cxn>
                <a:cxn ang="0">
                  <a:pos x="8" y="66"/>
                </a:cxn>
                <a:cxn ang="0">
                  <a:pos x="44" y="34"/>
                </a:cxn>
                <a:cxn ang="0">
                  <a:pos x="46" y="20"/>
                </a:cxn>
                <a:cxn ang="0">
                  <a:pos x="54" y="28"/>
                </a:cxn>
                <a:cxn ang="0">
                  <a:pos x="58" y="36"/>
                </a:cxn>
                <a:cxn ang="0">
                  <a:pos x="62" y="40"/>
                </a:cxn>
                <a:cxn ang="0">
                  <a:pos x="64" y="40"/>
                </a:cxn>
                <a:cxn ang="0">
                  <a:pos x="62" y="26"/>
                </a:cxn>
                <a:cxn ang="0">
                  <a:pos x="58" y="24"/>
                </a:cxn>
                <a:cxn ang="0">
                  <a:pos x="56" y="20"/>
                </a:cxn>
                <a:cxn ang="0">
                  <a:pos x="64" y="8"/>
                </a:cxn>
                <a:cxn ang="0">
                  <a:pos x="70" y="8"/>
                </a:cxn>
                <a:cxn ang="0">
                  <a:pos x="110" y="0"/>
                </a:cxn>
                <a:cxn ang="0">
                  <a:pos x="110" y="10"/>
                </a:cxn>
                <a:cxn ang="0">
                  <a:pos x="110" y="24"/>
                </a:cxn>
                <a:cxn ang="0">
                  <a:pos x="110" y="36"/>
                </a:cxn>
                <a:cxn ang="0">
                  <a:pos x="112" y="42"/>
                </a:cxn>
                <a:cxn ang="0">
                  <a:pos x="108" y="70"/>
                </a:cxn>
                <a:cxn ang="0">
                  <a:pos x="96" y="80"/>
                </a:cxn>
                <a:cxn ang="0">
                  <a:pos x="88" y="82"/>
                </a:cxn>
                <a:cxn ang="0">
                  <a:pos x="78" y="88"/>
                </a:cxn>
                <a:cxn ang="0">
                  <a:pos x="72" y="94"/>
                </a:cxn>
                <a:cxn ang="0">
                  <a:pos x="68" y="100"/>
                </a:cxn>
                <a:cxn ang="0">
                  <a:pos x="60" y="108"/>
                </a:cxn>
                <a:cxn ang="0">
                  <a:pos x="56" y="110"/>
                </a:cxn>
                <a:cxn ang="0">
                  <a:pos x="48" y="118"/>
                </a:cxn>
                <a:cxn ang="0">
                  <a:pos x="44" y="126"/>
                </a:cxn>
                <a:cxn ang="0">
                  <a:pos x="44" y="142"/>
                </a:cxn>
                <a:cxn ang="0">
                  <a:pos x="46" y="168"/>
                </a:cxn>
                <a:cxn ang="0">
                  <a:pos x="46" y="176"/>
                </a:cxn>
                <a:cxn ang="0">
                  <a:pos x="46" y="184"/>
                </a:cxn>
                <a:cxn ang="0">
                  <a:pos x="42" y="188"/>
                </a:cxn>
                <a:cxn ang="0">
                  <a:pos x="34" y="192"/>
                </a:cxn>
                <a:cxn ang="0">
                  <a:pos x="30" y="194"/>
                </a:cxn>
                <a:cxn ang="0">
                  <a:pos x="22" y="198"/>
                </a:cxn>
                <a:cxn ang="0">
                  <a:pos x="20" y="202"/>
                </a:cxn>
                <a:cxn ang="0">
                  <a:pos x="20" y="206"/>
                </a:cxn>
                <a:cxn ang="0">
                  <a:pos x="22" y="208"/>
                </a:cxn>
                <a:cxn ang="0">
                  <a:pos x="20" y="212"/>
                </a:cxn>
                <a:cxn ang="0">
                  <a:pos x="18" y="212"/>
                </a:cxn>
                <a:cxn ang="0">
                  <a:pos x="12" y="204"/>
                </a:cxn>
                <a:cxn ang="0">
                  <a:pos x="10" y="194"/>
                </a:cxn>
                <a:cxn ang="0">
                  <a:pos x="8" y="192"/>
                </a:cxn>
                <a:cxn ang="0">
                  <a:pos x="6" y="192"/>
                </a:cxn>
                <a:cxn ang="0">
                  <a:pos x="6" y="174"/>
                </a:cxn>
                <a:cxn ang="0">
                  <a:pos x="2" y="164"/>
                </a:cxn>
                <a:cxn ang="0">
                  <a:pos x="0" y="160"/>
                </a:cxn>
              </a:cxnLst>
              <a:rect l="txL" t="txT" r="txR" b="txB"/>
              <a:pathLst>
                <a:path w="112" h="212">
                  <a:moveTo>
                    <a:pt x="2" y="156"/>
                  </a:moveTo>
                  <a:lnTo>
                    <a:pt x="8" y="148"/>
                  </a:lnTo>
                  <a:lnTo>
                    <a:pt x="20" y="140"/>
                  </a:lnTo>
                  <a:lnTo>
                    <a:pt x="28" y="128"/>
                  </a:lnTo>
                  <a:lnTo>
                    <a:pt x="30" y="112"/>
                  </a:lnTo>
                  <a:lnTo>
                    <a:pt x="28" y="96"/>
                  </a:lnTo>
                  <a:lnTo>
                    <a:pt x="30" y="82"/>
                  </a:lnTo>
                  <a:lnTo>
                    <a:pt x="18" y="76"/>
                  </a:lnTo>
                  <a:lnTo>
                    <a:pt x="8" y="72"/>
                  </a:lnTo>
                  <a:lnTo>
                    <a:pt x="8" y="66"/>
                  </a:lnTo>
                  <a:lnTo>
                    <a:pt x="44" y="58"/>
                  </a:lnTo>
                  <a:lnTo>
                    <a:pt x="44" y="34"/>
                  </a:lnTo>
                  <a:lnTo>
                    <a:pt x="42" y="26"/>
                  </a:lnTo>
                  <a:lnTo>
                    <a:pt x="46" y="20"/>
                  </a:lnTo>
                  <a:lnTo>
                    <a:pt x="50" y="28"/>
                  </a:lnTo>
                  <a:lnTo>
                    <a:pt x="54" y="28"/>
                  </a:lnTo>
                  <a:lnTo>
                    <a:pt x="56" y="34"/>
                  </a:lnTo>
                  <a:lnTo>
                    <a:pt x="58" y="36"/>
                  </a:lnTo>
                  <a:lnTo>
                    <a:pt x="60" y="38"/>
                  </a:lnTo>
                  <a:lnTo>
                    <a:pt x="62" y="40"/>
                  </a:lnTo>
                  <a:lnTo>
                    <a:pt x="64" y="40"/>
                  </a:lnTo>
                  <a:lnTo>
                    <a:pt x="64" y="40"/>
                  </a:lnTo>
                  <a:lnTo>
                    <a:pt x="64" y="32"/>
                  </a:lnTo>
                  <a:lnTo>
                    <a:pt x="62" y="26"/>
                  </a:lnTo>
                  <a:lnTo>
                    <a:pt x="60" y="26"/>
                  </a:lnTo>
                  <a:lnTo>
                    <a:pt x="58" y="24"/>
                  </a:lnTo>
                  <a:lnTo>
                    <a:pt x="56" y="22"/>
                  </a:lnTo>
                  <a:lnTo>
                    <a:pt x="56" y="20"/>
                  </a:lnTo>
                  <a:lnTo>
                    <a:pt x="52" y="8"/>
                  </a:lnTo>
                  <a:lnTo>
                    <a:pt x="64" y="8"/>
                  </a:lnTo>
                  <a:lnTo>
                    <a:pt x="68" y="6"/>
                  </a:lnTo>
                  <a:lnTo>
                    <a:pt x="70" y="8"/>
                  </a:lnTo>
                  <a:lnTo>
                    <a:pt x="92" y="8"/>
                  </a:lnTo>
                  <a:lnTo>
                    <a:pt x="110" y="0"/>
                  </a:lnTo>
                  <a:lnTo>
                    <a:pt x="110" y="4"/>
                  </a:lnTo>
                  <a:lnTo>
                    <a:pt x="110" y="10"/>
                  </a:lnTo>
                  <a:lnTo>
                    <a:pt x="110" y="18"/>
                  </a:lnTo>
                  <a:lnTo>
                    <a:pt x="110" y="24"/>
                  </a:lnTo>
                  <a:lnTo>
                    <a:pt x="110" y="32"/>
                  </a:lnTo>
                  <a:lnTo>
                    <a:pt x="110" y="36"/>
                  </a:lnTo>
                  <a:lnTo>
                    <a:pt x="112" y="40"/>
                  </a:lnTo>
                  <a:lnTo>
                    <a:pt x="112" y="42"/>
                  </a:lnTo>
                  <a:lnTo>
                    <a:pt x="112" y="58"/>
                  </a:lnTo>
                  <a:lnTo>
                    <a:pt x="108" y="70"/>
                  </a:lnTo>
                  <a:lnTo>
                    <a:pt x="102" y="76"/>
                  </a:lnTo>
                  <a:lnTo>
                    <a:pt x="96" y="80"/>
                  </a:lnTo>
                  <a:lnTo>
                    <a:pt x="90" y="82"/>
                  </a:lnTo>
                  <a:lnTo>
                    <a:pt x="88" y="82"/>
                  </a:lnTo>
                  <a:lnTo>
                    <a:pt x="82" y="86"/>
                  </a:lnTo>
                  <a:lnTo>
                    <a:pt x="78" y="88"/>
                  </a:lnTo>
                  <a:lnTo>
                    <a:pt x="74" y="92"/>
                  </a:lnTo>
                  <a:lnTo>
                    <a:pt x="72" y="94"/>
                  </a:lnTo>
                  <a:lnTo>
                    <a:pt x="72" y="94"/>
                  </a:lnTo>
                  <a:lnTo>
                    <a:pt x="68" y="100"/>
                  </a:lnTo>
                  <a:lnTo>
                    <a:pt x="62" y="106"/>
                  </a:lnTo>
                  <a:lnTo>
                    <a:pt x="60" y="108"/>
                  </a:lnTo>
                  <a:lnTo>
                    <a:pt x="56" y="110"/>
                  </a:lnTo>
                  <a:lnTo>
                    <a:pt x="56" y="110"/>
                  </a:lnTo>
                  <a:lnTo>
                    <a:pt x="50" y="114"/>
                  </a:lnTo>
                  <a:lnTo>
                    <a:pt x="48" y="118"/>
                  </a:lnTo>
                  <a:lnTo>
                    <a:pt x="46" y="122"/>
                  </a:lnTo>
                  <a:lnTo>
                    <a:pt x="44" y="126"/>
                  </a:lnTo>
                  <a:lnTo>
                    <a:pt x="44" y="126"/>
                  </a:lnTo>
                  <a:lnTo>
                    <a:pt x="44" y="142"/>
                  </a:lnTo>
                  <a:lnTo>
                    <a:pt x="44" y="158"/>
                  </a:lnTo>
                  <a:lnTo>
                    <a:pt x="46" y="168"/>
                  </a:lnTo>
                  <a:lnTo>
                    <a:pt x="46" y="172"/>
                  </a:lnTo>
                  <a:lnTo>
                    <a:pt x="46" y="176"/>
                  </a:lnTo>
                  <a:lnTo>
                    <a:pt x="46" y="180"/>
                  </a:lnTo>
                  <a:lnTo>
                    <a:pt x="46" y="184"/>
                  </a:lnTo>
                  <a:lnTo>
                    <a:pt x="46" y="184"/>
                  </a:lnTo>
                  <a:lnTo>
                    <a:pt x="42" y="188"/>
                  </a:lnTo>
                  <a:lnTo>
                    <a:pt x="38" y="190"/>
                  </a:lnTo>
                  <a:lnTo>
                    <a:pt x="34" y="192"/>
                  </a:lnTo>
                  <a:lnTo>
                    <a:pt x="30" y="194"/>
                  </a:lnTo>
                  <a:lnTo>
                    <a:pt x="30" y="194"/>
                  </a:lnTo>
                  <a:lnTo>
                    <a:pt x="24" y="196"/>
                  </a:lnTo>
                  <a:lnTo>
                    <a:pt x="22" y="198"/>
                  </a:lnTo>
                  <a:lnTo>
                    <a:pt x="20" y="200"/>
                  </a:lnTo>
                  <a:lnTo>
                    <a:pt x="20" y="202"/>
                  </a:lnTo>
                  <a:lnTo>
                    <a:pt x="20" y="202"/>
                  </a:lnTo>
                  <a:lnTo>
                    <a:pt x="20" y="206"/>
                  </a:lnTo>
                  <a:lnTo>
                    <a:pt x="22" y="208"/>
                  </a:lnTo>
                  <a:lnTo>
                    <a:pt x="22" y="208"/>
                  </a:lnTo>
                  <a:lnTo>
                    <a:pt x="22" y="210"/>
                  </a:lnTo>
                  <a:lnTo>
                    <a:pt x="20" y="212"/>
                  </a:lnTo>
                  <a:lnTo>
                    <a:pt x="20" y="212"/>
                  </a:lnTo>
                  <a:lnTo>
                    <a:pt x="18" y="212"/>
                  </a:lnTo>
                  <a:lnTo>
                    <a:pt x="14" y="212"/>
                  </a:lnTo>
                  <a:lnTo>
                    <a:pt x="12" y="204"/>
                  </a:lnTo>
                  <a:lnTo>
                    <a:pt x="10" y="198"/>
                  </a:lnTo>
                  <a:lnTo>
                    <a:pt x="10" y="194"/>
                  </a:lnTo>
                  <a:lnTo>
                    <a:pt x="8" y="192"/>
                  </a:lnTo>
                  <a:lnTo>
                    <a:pt x="8" y="192"/>
                  </a:lnTo>
                  <a:lnTo>
                    <a:pt x="6" y="192"/>
                  </a:lnTo>
                  <a:lnTo>
                    <a:pt x="6" y="192"/>
                  </a:lnTo>
                  <a:lnTo>
                    <a:pt x="8" y="182"/>
                  </a:lnTo>
                  <a:lnTo>
                    <a:pt x="6" y="174"/>
                  </a:lnTo>
                  <a:lnTo>
                    <a:pt x="4" y="168"/>
                  </a:lnTo>
                  <a:lnTo>
                    <a:pt x="2" y="164"/>
                  </a:lnTo>
                  <a:lnTo>
                    <a:pt x="0" y="162"/>
                  </a:lnTo>
                  <a:lnTo>
                    <a:pt x="0" y="160"/>
                  </a:lnTo>
                  <a:lnTo>
                    <a:pt x="2" y="1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8" name="Freeform 112"/>
            <p:cNvSpPr/>
            <p:nvPr/>
          </p:nvSpPr>
          <p:spPr>
            <a:xfrm>
              <a:off x="1100" y="3158"/>
              <a:ext cx="224" cy="176"/>
            </a:xfrm>
            <a:custGeom>
              <a:avLst/>
              <a:gdLst>
                <a:gd name="txL" fmla="*/ 0 w 224"/>
                <a:gd name="txT" fmla="*/ 0 h 176"/>
                <a:gd name="txR" fmla="*/ 224 w 224"/>
                <a:gd name="txB" fmla="*/ 176 h 176"/>
              </a:gdLst>
              <a:ahLst/>
              <a:cxnLst>
                <a:cxn ang="0">
                  <a:pos x="170" y="6"/>
                </a:cxn>
                <a:cxn ang="0">
                  <a:pos x="162" y="10"/>
                </a:cxn>
                <a:cxn ang="0">
                  <a:pos x="152" y="18"/>
                </a:cxn>
                <a:cxn ang="0">
                  <a:pos x="144" y="22"/>
                </a:cxn>
                <a:cxn ang="0">
                  <a:pos x="134" y="34"/>
                </a:cxn>
                <a:cxn ang="0">
                  <a:pos x="128" y="46"/>
                </a:cxn>
                <a:cxn ang="0">
                  <a:pos x="122" y="46"/>
                </a:cxn>
                <a:cxn ang="0">
                  <a:pos x="114" y="40"/>
                </a:cxn>
                <a:cxn ang="0">
                  <a:pos x="102" y="42"/>
                </a:cxn>
                <a:cxn ang="0">
                  <a:pos x="98" y="46"/>
                </a:cxn>
                <a:cxn ang="0">
                  <a:pos x="94" y="54"/>
                </a:cxn>
                <a:cxn ang="0">
                  <a:pos x="80" y="66"/>
                </a:cxn>
                <a:cxn ang="0">
                  <a:pos x="66" y="68"/>
                </a:cxn>
                <a:cxn ang="0">
                  <a:pos x="64" y="62"/>
                </a:cxn>
                <a:cxn ang="0">
                  <a:pos x="68" y="56"/>
                </a:cxn>
                <a:cxn ang="0">
                  <a:pos x="64" y="38"/>
                </a:cxn>
                <a:cxn ang="0">
                  <a:pos x="56" y="32"/>
                </a:cxn>
                <a:cxn ang="0">
                  <a:pos x="54" y="78"/>
                </a:cxn>
                <a:cxn ang="0">
                  <a:pos x="50" y="82"/>
                </a:cxn>
                <a:cxn ang="0">
                  <a:pos x="28" y="82"/>
                </a:cxn>
                <a:cxn ang="0">
                  <a:pos x="24" y="80"/>
                </a:cxn>
                <a:cxn ang="0">
                  <a:pos x="22" y="70"/>
                </a:cxn>
                <a:cxn ang="0">
                  <a:pos x="18" y="68"/>
                </a:cxn>
                <a:cxn ang="0">
                  <a:pos x="0" y="82"/>
                </a:cxn>
                <a:cxn ang="0">
                  <a:pos x="20" y="160"/>
                </a:cxn>
                <a:cxn ang="0">
                  <a:pos x="38" y="172"/>
                </a:cxn>
                <a:cxn ang="0">
                  <a:pos x="70" y="172"/>
                </a:cxn>
                <a:cxn ang="0">
                  <a:pos x="100" y="164"/>
                </a:cxn>
                <a:cxn ang="0">
                  <a:pos x="128" y="160"/>
                </a:cxn>
                <a:cxn ang="0">
                  <a:pos x="146" y="150"/>
                </a:cxn>
                <a:cxn ang="0">
                  <a:pos x="154" y="142"/>
                </a:cxn>
                <a:cxn ang="0">
                  <a:pos x="166" y="126"/>
                </a:cxn>
                <a:cxn ang="0">
                  <a:pos x="186" y="104"/>
                </a:cxn>
                <a:cxn ang="0">
                  <a:pos x="190" y="96"/>
                </a:cxn>
                <a:cxn ang="0">
                  <a:pos x="198" y="88"/>
                </a:cxn>
                <a:cxn ang="0">
                  <a:pos x="202" y="84"/>
                </a:cxn>
                <a:cxn ang="0">
                  <a:pos x="212" y="76"/>
                </a:cxn>
                <a:cxn ang="0">
                  <a:pos x="216" y="70"/>
                </a:cxn>
                <a:cxn ang="0">
                  <a:pos x="222" y="58"/>
                </a:cxn>
                <a:cxn ang="0">
                  <a:pos x="216" y="52"/>
                </a:cxn>
                <a:cxn ang="0">
                  <a:pos x="214" y="44"/>
                </a:cxn>
                <a:cxn ang="0">
                  <a:pos x="210" y="32"/>
                </a:cxn>
                <a:cxn ang="0">
                  <a:pos x="210" y="26"/>
                </a:cxn>
                <a:cxn ang="0">
                  <a:pos x="208" y="8"/>
                </a:cxn>
                <a:cxn ang="0">
                  <a:pos x="176" y="0"/>
                </a:cxn>
              </a:cxnLst>
              <a:rect l="txL" t="txT" r="txR" b="txB"/>
              <a:pathLst>
                <a:path w="224" h="176">
                  <a:moveTo>
                    <a:pt x="176" y="0"/>
                  </a:moveTo>
                  <a:lnTo>
                    <a:pt x="174" y="4"/>
                  </a:lnTo>
                  <a:lnTo>
                    <a:pt x="170" y="6"/>
                  </a:lnTo>
                  <a:lnTo>
                    <a:pt x="166" y="8"/>
                  </a:lnTo>
                  <a:lnTo>
                    <a:pt x="164" y="10"/>
                  </a:lnTo>
                  <a:lnTo>
                    <a:pt x="162" y="10"/>
                  </a:lnTo>
                  <a:lnTo>
                    <a:pt x="160" y="14"/>
                  </a:lnTo>
                  <a:lnTo>
                    <a:pt x="158" y="16"/>
                  </a:lnTo>
                  <a:lnTo>
                    <a:pt x="152" y="18"/>
                  </a:lnTo>
                  <a:lnTo>
                    <a:pt x="148" y="20"/>
                  </a:lnTo>
                  <a:lnTo>
                    <a:pt x="146" y="20"/>
                  </a:lnTo>
                  <a:lnTo>
                    <a:pt x="144" y="22"/>
                  </a:lnTo>
                  <a:lnTo>
                    <a:pt x="140" y="24"/>
                  </a:lnTo>
                  <a:lnTo>
                    <a:pt x="136" y="28"/>
                  </a:lnTo>
                  <a:lnTo>
                    <a:pt x="134" y="34"/>
                  </a:lnTo>
                  <a:lnTo>
                    <a:pt x="132" y="38"/>
                  </a:lnTo>
                  <a:lnTo>
                    <a:pt x="130" y="42"/>
                  </a:lnTo>
                  <a:lnTo>
                    <a:pt x="128" y="46"/>
                  </a:lnTo>
                  <a:lnTo>
                    <a:pt x="128" y="48"/>
                  </a:lnTo>
                  <a:lnTo>
                    <a:pt x="124" y="48"/>
                  </a:lnTo>
                  <a:lnTo>
                    <a:pt x="122" y="46"/>
                  </a:lnTo>
                  <a:lnTo>
                    <a:pt x="120" y="44"/>
                  </a:lnTo>
                  <a:lnTo>
                    <a:pt x="118" y="44"/>
                  </a:lnTo>
                  <a:lnTo>
                    <a:pt x="114" y="40"/>
                  </a:lnTo>
                  <a:lnTo>
                    <a:pt x="110" y="40"/>
                  </a:lnTo>
                  <a:lnTo>
                    <a:pt x="106" y="40"/>
                  </a:lnTo>
                  <a:lnTo>
                    <a:pt x="102" y="42"/>
                  </a:lnTo>
                  <a:lnTo>
                    <a:pt x="100" y="42"/>
                  </a:lnTo>
                  <a:lnTo>
                    <a:pt x="98" y="44"/>
                  </a:lnTo>
                  <a:lnTo>
                    <a:pt x="98" y="46"/>
                  </a:lnTo>
                  <a:lnTo>
                    <a:pt x="96" y="50"/>
                  </a:lnTo>
                  <a:lnTo>
                    <a:pt x="94" y="52"/>
                  </a:lnTo>
                  <a:lnTo>
                    <a:pt x="94" y="54"/>
                  </a:lnTo>
                  <a:lnTo>
                    <a:pt x="94" y="56"/>
                  </a:lnTo>
                  <a:lnTo>
                    <a:pt x="88" y="62"/>
                  </a:lnTo>
                  <a:lnTo>
                    <a:pt x="80" y="66"/>
                  </a:lnTo>
                  <a:lnTo>
                    <a:pt x="74" y="68"/>
                  </a:lnTo>
                  <a:lnTo>
                    <a:pt x="70" y="68"/>
                  </a:lnTo>
                  <a:lnTo>
                    <a:pt x="66" y="68"/>
                  </a:lnTo>
                  <a:lnTo>
                    <a:pt x="64" y="68"/>
                  </a:lnTo>
                  <a:lnTo>
                    <a:pt x="62" y="64"/>
                  </a:lnTo>
                  <a:lnTo>
                    <a:pt x="64" y="62"/>
                  </a:lnTo>
                  <a:lnTo>
                    <a:pt x="66" y="58"/>
                  </a:lnTo>
                  <a:lnTo>
                    <a:pt x="66" y="58"/>
                  </a:lnTo>
                  <a:lnTo>
                    <a:pt x="68" y="56"/>
                  </a:lnTo>
                  <a:lnTo>
                    <a:pt x="68" y="50"/>
                  </a:lnTo>
                  <a:lnTo>
                    <a:pt x="66" y="44"/>
                  </a:lnTo>
                  <a:lnTo>
                    <a:pt x="64" y="38"/>
                  </a:lnTo>
                  <a:lnTo>
                    <a:pt x="60" y="36"/>
                  </a:lnTo>
                  <a:lnTo>
                    <a:pt x="58" y="34"/>
                  </a:lnTo>
                  <a:lnTo>
                    <a:pt x="56" y="32"/>
                  </a:lnTo>
                  <a:lnTo>
                    <a:pt x="54" y="32"/>
                  </a:lnTo>
                  <a:lnTo>
                    <a:pt x="54" y="78"/>
                  </a:lnTo>
                  <a:lnTo>
                    <a:pt x="54" y="78"/>
                  </a:lnTo>
                  <a:lnTo>
                    <a:pt x="54" y="80"/>
                  </a:lnTo>
                  <a:lnTo>
                    <a:pt x="52" y="80"/>
                  </a:lnTo>
                  <a:lnTo>
                    <a:pt x="50" y="82"/>
                  </a:lnTo>
                  <a:lnTo>
                    <a:pt x="46" y="82"/>
                  </a:lnTo>
                  <a:lnTo>
                    <a:pt x="38" y="82"/>
                  </a:lnTo>
                  <a:lnTo>
                    <a:pt x="28" y="82"/>
                  </a:lnTo>
                  <a:lnTo>
                    <a:pt x="26" y="82"/>
                  </a:lnTo>
                  <a:lnTo>
                    <a:pt x="26" y="82"/>
                  </a:lnTo>
                  <a:lnTo>
                    <a:pt x="24" y="80"/>
                  </a:lnTo>
                  <a:lnTo>
                    <a:pt x="24" y="80"/>
                  </a:lnTo>
                  <a:lnTo>
                    <a:pt x="22" y="76"/>
                  </a:lnTo>
                  <a:lnTo>
                    <a:pt x="22" y="70"/>
                  </a:lnTo>
                  <a:lnTo>
                    <a:pt x="20" y="70"/>
                  </a:lnTo>
                  <a:lnTo>
                    <a:pt x="20" y="68"/>
                  </a:lnTo>
                  <a:lnTo>
                    <a:pt x="18" y="68"/>
                  </a:lnTo>
                  <a:lnTo>
                    <a:pt x="16" y="68"/>
                  </a:lnTo>
                  <a:lnTo>
                    <a:pt x="12" y="78"/>
                  </a:lnTo>
                  <a:lnTo>
                    <a:pt x="0" y="82"/>
                  </a:lnTo>
                  <a:lnTo>
                    <a:pt x="8" y="110"/>
                  </a:lnTo>
                  <a:lnTo>
                    <a:pt x="20" y="126"/>
                  </a:lnTo>
                  <a:lnTo>
                    <a:pt x="20" y="160"/>
                  </a:lnTo>
                  <a:lnTo>
                    <a:pt x="20" y="162"/>
                  </a:lnTo>
                  <a:lnTo>
                    <a:pt x="28" y="168"/>
                  </a:lnTo>
                  <a:lnTo>
                    <a:pt x="38" y="172"/>
                  </a:lnTo>
                  <a:lnTo>
                    <a:pt x="56" y="176"/>
                  </a:lnTo>
                  <a:lnTo>
                    <a:pt x="60" y="176"/>
                  </a:lnTo>
                  <a:lnTo>
                    <a:pt x="70" y="172"/>
                  </a:lnTo>
                  <a:lnTo>
                    <a:pt x="82" y="166"/>
                  </a:lnTo>
                  <a:lnTo>
                    <a:pt x="92" y="164"/>
                  </a:lnTo>
                  <a:lnTo>
                    <a:pt x="100" y="164"/>
                  </a:lnTo>
                  <a:lnTo>
                    <a:pt x="104" y="164"/>
                  </a:lnTo>
                  <a:lnTo>
                    <a:pt x="116" y="164"/>
                  </a:lnTo>
                  <a:lnTo>
                    <a:pt x="128" y="160"/>
                  </a:lnTo>
                  <a:lnTo>
                    <a:pt x="142" y="154"/>
                  </a:lnTo>
                  <a:lnTo>
                    <a:pt x="144" y="152"/>
                  </a:lnTo>
                  <a:lnTo>
                    <a:pt x="146" y="150"/>
                  </a:lnTo>
                  <a:lnTo>
                    <a:pt x="148" y="148"/>
                  </a:lnTo>
                  <a:lnTo>
                    <a:pt x="152" y="144"/>
                  </a:lnTo>
                  <a:lnTo>
                    <a:pt x="154" y="142"/>
                  </a:lnTo>
                  <a:lnTo>
                    <a:pt x="156" y="138"/>
                  </a:lnTo>
                  <a:lnTo>
                    <a:pt x="158" y="136"/>
                  </a:lnTo>
                  <a:lnTo>
                    <a:pt x="166" y="126"/>
                  </a:lnTo>
                  <a:lnTo>
                    <a:pt x="174" y="116"/>
                  </a:lnTo>
                  <a:lnTo>
                    <a:pt x="182" y="108"/>
                  </a:lnTo>
                  <a:lnTo>
                    <a:pt x="186" y="104"/>
                  </a:lnTo>
                  <a:lnTo>
                    <a:pt x="186" y="102"/>
                  </a:lnTo>
                  <a:lnTo>
                    <a:pt x="188" y="100"/>
                  </a:lnTo>
                  <a:lnTo>
                    <a:pt x="190" y="96"/>
                  </a:lnTo>
                  <a:lnTo>
                    <a:pt x="194" y="94"/>
                  </a:lnTo>
                  <a:lnTo>
                    <a:pt x="196" y="90"/>
                  </a:lnTo>
                  <a:lnTo>
                    <a:pt x="198" y="88"/>
                  </a:lnTo>
                  <a:lnTo>
                    <a:pt x="198" y="86"/>
                  </a:lnTo>
                  <a:lnTo>
                    <a:pt x="200" y="86"/>
                  </a:lnTo>
                  <a:lnTo>
                    <a:pt x="202" y="84"/>
                  </a:lnTo>
                  <a:lnTo>
                    <a:pt x="206" y="82"/>
                  </a:lnTo>
                  <a:lnTo>
                    <a:pt x="208" y="80"/>
                  </a:lnTo>
                  <a:lnTo>
                    <a:pt x="212" y="76"/>
                  </a:lnTo>
                  <a:lnTo>
                    <a:pt x="214" y="74"/>
                  </a:lnTo>
                  <a:lnTo>
                    <a:pt x="216" y="72"/>
                  </a:lnTo>
                  <a:lnTo>
                    <a:pt x="216" y="70"/>
                  </a:lnTo>
                  <a:lnTo>
                    <a:pt x="218" y="68"/>
                  </a:lnTo>
                  <a:lnTo>
                    <a:pt x="220" y="62"/>
                  </a:lnTo>
                  <a:lnTo>
                    <a:pt x="222" y="58"/>
                  </a:lnTo>
                  <a:lnTo>
                    <a:pt x="224" y="54"/>
                  </a:lnTo>
                  <a:lnTo>
                    <a:pt x="224" y="52"/>
                  </a:lnTo>
                  <a:lnTo>
                    <a:pt x="216" y="52"/>
                  </a:lnTo>
                  <a:lnTo>
                    <a:pt x="214" y="52"/>
                  </a:lnTo>
                  <a:lnTo>
                    <a:pt x="214" y="48"/>
                  </a:lnTo>
                  <a:lnTo>
                    <a:pt x="214" y="44"/>
                  </a:lnTo>
                  <a:lnTo>
                    <a:pt x="214" y="40"/>
                  </a:lnTo>
                  <a:lnTo>
                    <a:pt x="212" y="36"/>
                  </a:lnTo>
                  <a:lnTo>
                    <a:pt x="210" y="32"/>
                  </a:lnTo>
                  <a:lnTo>
                    <a:pt x="208" y="30"/>
                  </a:lnTo>
                  <a:lnTo>
                    <a:pt x="208" y="30"/>
                  </a:lnTo>
                  <a:lnTo>
                    <a:pt x="210" y="26"/>
                  </a:lnTo>
                  <a:lnTo>
                    <a:pt x="210" y="20"/>
                  </a:lnTo>
                  <a:lnTo>
                    <a:pt x="208" y="14"/>
                  </a:lnTo>
                  <a:lnTo>
                    <a:pt x="208" y="8"/>
                  </a:lnTo>
                  <a:lnTo>
                    <a:pt x="204" y="4"/>
                  </a:lnTo>
                  <a:lnTo>
                    <a:pt x="202" y="0"/>
                  </a:lnTo>
                  <a:lnTo>
                    <a:pt x="17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29" name="Freeform 113"/>
            <p:cNvSpPr/>
            <p:nvPr/>
          </p:nvSpPr>
          <p:spPr>
            <a:xfrm>
              <a:off x="1302" y="3188"/>
              <a:ext cx="14" cy="28"/>
            </a:xfrm>
            <a:custGeom>
              <a:avLst/>
              <a:gdLst>
                <a:gd name="txL" fmla="*/ 0 w 14"/>
                <a:gd name="txT" fmla="*/ 0 h 28"/>
                <a:gd name="txR" fmla="*/ 14 w 14"/>
                <a:gd name="txB" fmla="*/ 28 h 28"/>
              </a:gdLst>
              <a:ahLst/>
              <a:cxnLst>
                <a:cxn ang="0">
                  <a:pos x="4" y="2"/>
                </a:cxn>
                <a:cxn ang="0">
                  <a:pos x="4" y="2"/>
                </a:cxn>
                <a:cxn ang="0">
                  <a:pos x="6" y="2"/>
                </a:cxn>
                <a:cxn ang="0">
                  <a:pos x="6" y="0"/>
                </a:cxn>
                <a:cxn ang="0">
                  <a:pos x="6" y="2"/>
                </a:cxn>
                <a:cxn ang="0">
                  <a:pos x="8" y="2"/>
                </a:cxn>
                <a:cxn ang="0">
                  <a:pos x="8" y="4"/>
                </a:cxn>
                <a:cxn ang="0">
                  <a:pos x="10" y="6"/>
                </a:cxn>
                <a:cxn ang="0">
                  <a:pos x="12" y="10"/>
                </a:cxn>
                <a:cxn ang="0">
                  <a:pos x="12" y="14"/>
                </a:cxn>
                <a:cxn ang="0">
                  <a:pos x="14" y="22"/>
                </a:cxn>
                <a:cxn ang="0">
                  <a:pos x="12" y="24"/>
                </a:cxn>
                <a:cxn ang="0">
                  <a:pos x="12" y="24"/>
                </a:cxn>
                <a:cxn ang="0">
                  <a:pos x="10" y="26"/>
                </a:cxn>
                <a:cxn ang="0">
                  <a:pos x="6" y="28"/>
                </a:cxn>
                <a:cxn ang="0">
                  <a:pos x="4" y="26"/>
                </a:cxn>
                <a:cxn ang="0">
                  <a:pos x="2" y="24"/>
                </a:cxn>
                <a:cxn ang="0">
                  <a:pos x="2" y="22"/>
                </a:cxn>
                <a:cxn ang="0">
                  <a:pos x="0" y="18"/>
                </a:cxn>
                <a:cxn ang="0">
                  <a:pos x="0" y="14"/>
                </a:cxn>
                <a:cxn ang="0">
                  <a:pos x="0" y="8"/>
                </a:cxn>
                <a:cxn ang="0">
                  <a:pos x="4" y="2"/>
                </a:cxn>
              </a:cxnLst>
              <a:rect l="txL" t="txT" r="txR" b="txB"/>
              <a:pathLst>
                <a:path w="14" h="28">
                  <a:moveTo>
                    <a:pt x="4" y="2"/>
                  </a:moveTo>
                  <a:lnTo>
                    <a:pt x="4" y="2"/>
                  </a:lnTo>
                  <a:lnTo>
                    <a:pt x="6" y="2"/>
                  </a:lnTo>
                  <a:lnTo>
                    <a:pt x="6" y="0"/>
                  </a:lnTo>
                  <a:lnTo>
                    <a:pt x="6" y="2"/>
                  </a:lnTo>
                  <a:lnTo>
                    <a:pt x="8" y="2"/>
                  </a:lnTo>
                  <a:lnTo>
                    <a:pt x="8" y="4"/>
                  </a:lnTo>
                  <a:lnTo>
                    <a:pt x="10" y="6"/>
                  </a:lnTo>
                  <a:lnTo>
                    <a:pt x="12" y="10"/>
                  </a:lnTo>
                  <a:lnTo>
                    <a:pt x="12" y="14"/>
                  </a:lnTo>
                  <a:lnTo>
                    <a:pt x="14" y="22"/>
                  </a:lnTo>
                  <a:lnTo>
                    <a:pt x="12" y="24"/>
                  </a:lnTo>
                  <a:lnTo>
                    <a:pt x="12" y="24"/>
                  </a:lnTo>
                  <a:lnTo>
                    <a:pt x="10" y="26"/>
                  </a:lnTo>
                  <a:lnTo>
                    <a:pt x="6" y="28"/>
                  </a:lnTo>
                  <a:lnTo>
                    <a:pt x="4" y="26"/>
                  </a:lnTo>
                  <a:lnTo>
                    <a:pt x="2" y="24"/>
                  </a:lnTo>
                  <a:lnTo>
                    <a:pt x="2" y="22"/>
                  </a:lnTo>
                  <a:lnTo>
                    <a:pt x="0" y="18"/>
                  </a:lnTo>
                  <a:lnTo>
                    <a:pt x="0" y="14"/>
                  </a:lnTo>
                  <a:lnTo>
                    <a:pt x="0" y="8"/>
                  </a:lnTo>
                  <a:lnTo>
                    <a:pt x="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0" name="Freeform 114"/>
            <p:cNvSpPr/>
            <p:nvPr/>
          </p:nvSpPr>
          <p:spPr>
            <a:xfrm>
              <a:off x="1244" y="3234"/>
              <a:ext cx="22" cy="26"/>
            </a:xfrm>
            <a:custGeom>
              <a:avLst/>
              <a:gdLst>
                <a:gd name="txL" fmla="*/ 0 w 22"/>
                <a:gd name="txT" fmla="*/ 0 h 26"/>
                <a:gd name="txR" fmla="*/ 22 w 22"/>
                <a:gd name="txB" fmla="*/ 26 h 26"/>
              </a:gdLst>
              <a:ahLst/>
              <a:cxnLst>
                <a:cxn ang="0">
                  <a:pos x="0" y="12"/>
                </a:cxn>
                <a:cxn ang="0">
                  <a:pos x="4" y="6"/>
                </a:cxn>
                <a:cxn ang="0">
                  <a:pos x="4" y="6"/>
                </a:cxn>
                <a:cxn ang="0">
                  <a:pos x="4" y="6"/>
                </a:cxn>
                <a:cxn ang="0">
                  <a:pos x="4" y="4"/>
                </a:cxn>
                <a:cxn ang="0">
                  <a:pos x="6" y="2"/>
                </a:cxn>
                <a:cxn ang="0">
                  <a:pos x="8" y="2"/>
                </a:cxn>
                <a:cxn ang="0">
                  <a:pos x="12" y="0"/>
                </a:cxn>
                <a:cxn ang="0">
                  <a:pos x="22" y="8"/>
                </a:cxn>
                <a:cxn ang="0">
                  <a:pos x="16" y="18"/>
                </a:cxn>
                <a:cxn ang="0">
                  <a:pos x="14" y="20"/>
                </a:cxn>
                <a:cxn ang="0">
                  <a:pos x="14" y="22"/>
                </a:cxn>
                <a:cxn ang="0">
                  <a:pos x="12" y="24"/>
                </a:cxn>
                <a:cxn ang="0">
                  <a:pos x="12" y="26"/>
                </a:cxn>
                <a:cxn ang="0">
                  <a:pos x="8" y="26"/>
                </a:cxn>
                <a:cxn ang="0">
                  <a:pos x="0" y="12"/>
                </a:cxn>
              </a:cxnLst>
              <a:rect l="txL" t="txT" r="txR" b="txB"/>
              <a:pathLst>
                <a:path w="22" h="26">
                  <a:moveTo>
                    <a:pt x="0" y="12"/>
                  </a:moveTo>
                  <a:lnTo>
                    <a:pt x="4" y="6"/>
                  </a:lnTo>
                  <a:lnTo>
                    <a:pt x="4" y="6"/>
                  </a:lnTo>
                  <a:lnTo>
                    <a:pt x="4" y="6"/>
                  </a:lnTo>
                  <a:lnTo>
                    <a:pt x="4" y="4"/>
                  </a:lnTo>
                  <a:lnTo>
                    <a:pt x="6" y="2"/>
                  </a:lnTo>
                  <a:lnTo>
                    <a:pt x="8" y="2"/>
                  </a:lnTo>
                  <a:lnTo>
                    <a:pt x="12" y="0"/>
                  </a:lnTo>
                  <a:lnTo>
                    <a:pt x="22" y="8"/>
                  </a:lnTo>
                  <a:lnTo>
                    <a:pt x="16" y="18"/>
                  </a:lnTo>
                  <a:lnTo>
                    <a:pt x="14" y="20"/>
                  </a:lnTo>
                  <a:lnTo>
                    <a:pt x="14" y="22"/>
                  </a:lnTo>
                  <a:lnTo>
                    <a:pt x="12" y="24"/>
                  </a:lnTo>
                  <a:lnTo>
                    <a:pt x="12" y="26"/>
                  </a:lnTo>
                  <a:lnTo>
                    <a:pt x="8" y="26"/>
                  </a:lnTo>
                  <a:lnTo>
                    <a:pt x="0"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1" name="Freeform 115"/>
            <p:cNvSpPr/>
            <p:nvPr/>
          </p:nvSpPr>
          <p:spPr>
            <a:xfrm>
              <a:off x="1232" y="3062"/>
              <a:ext cx="100" cy="96"/>
            </a:xfrm>
            <a:custGeom>
              <a:avLst/>
              <a:gdLst>
                <a:gd name="txL" fmla="*/ 0 w 100"/>
                <a:gd name="txT" fmla="*/ 0 h 96"/>
                <a:gd name="txR" fmla="*/ 100 w 100"/>
                <a:gd name="txB" fmla="*/ 96 h 96"/>
              </a:gdLst>
              <a:ahLst/>
              <a:cxnLst>
                <a:cxn ang="0">
                  <a:pos x="18" y="26"/>
                </a:cxn>
                <a:cxn ang="0">
                  <a:pos x="34" y="16"/>
                </a:cxn>
                <a:cxn ang="0">
                  <a:pos x="36" y="10"/>
                </a:cxn>
                <a:cxn ang="0">
                  <a:pos x="78" y="8"/>
                </a:cxn>
                <a:cxn ang="0">
                  <a:pos x="100" y="18"/>
                </a:cxn>
                <a:cxn ang="0">
                  <a:pos x="100" y="48"/>
                </a:cxn>
                <a:cxn ang="0">
                  <a:pos x="90" y="76"/>
                </a:cxn>
                <a:cxn ang="0">
                  <a:pos x="72" y="92"/>
                </a:cxn>
                <a:cxn ang="0">
                  <a:pos x="42" y="96"/>
                </a:cxn>
                <a:cxn ang="0">
                  <a:pos x="40" y="94"/>
                </a:cxn>
                <a:cxn ang="0">
                  <a:pos x="34" y="88"/>
                </a:cxn>
                <a:cxn ang="0">
                  <a:pos x="32" y="88"/>
                </a:cxn>
                <a:cxn ang="0">
                  <a:pos x="28" y="86"/>
                </a:cxn>
                <a:cxn ang="0">
                  <a:pos x="26" y="80"/>
                </a:cxn>
                <a:cxn ang="0">
                  <a:pos x="20" y="74"/>
                </a:cxn>
                <a:cxn ang="0">
                  <a:pos x="20" y="74"/>
                </a:cxn>
                <a:cxn ang="0">
                  <a:pos x="18" y="68"/>
                </a:cxn>
                <a:cxn ang="0">
                  <a:pos x="12" y="58"/>
                </a:cxn>
                <a:cxn ang="0">
                  <a:pos x="4" y="46"/>
                </a:cxn>
                <a:cxn ang="0">
                  <a:pos x="0" y="28"/>
                </a:cxn>
                <a:cxn ang="0">
                  <a:pos x="2" y="38"/>
                </a:cxn>
                <a:cxn ang="0">
                  <a:pos x="6" y="50"/>
                </a:cxn>
                <a:cxn ang="0">
                  <a:pos x="10" y="56"/>
                </a:cxn>
                <a:cxn ang="0">
                  <a:pos x="12" y="58"/>
                </a:cxn>
                <a:cxn ang="0">
                  <a:pos x="16" y="64"/>
                </a:cxn>
                <a:cxn ang="0">
                  <a:pos x="20" y="72"/>
                </a:cxn>
                <a:cxn ang="0">
                  <a:pos x="20" y="74"/>
                </a:cxn>
                <a:cxn ang="0">
                  <a:pos x="26" y="80"/>
                </a:cxn>
                <a:cxn ang="0">
                  <a:pos x="28" y="86"/>
                </a:cxn>
                <a:cxn ang="0">
                  <a:pos x="32" y="88"/>
                </a:cxn>
                <a:cxn ang="0">
                  <a:pos x="34" y="88"/>
                </a:cxn>
                <a:cxn ang="0">
                  <a:pos x="40" y="94"/>
                </a:cxn>
                <a:cxn ang="0">
                  <a:pos x="42" y="96"/>
                </a:cxn>
              </a:cxnLst>
              <a:rect l="txL" t="txT" r="txR" b="txB"/>
              <a:pathLst>
                <a:path w="100" h="96">
                  <a:moveTo>
                    <a:pt x="0" y="26"/>
                  </a:moveTo>
                  <a:lnTo>
                    <a:pt x="18" y="26"/>
                  </a:lnTo>
                  <a:lnTo>
                    <a:pt x="30" y="22"/>
                  </a:lnTo>
                  <a:lnTo>
                    <a:pt x="34" y="16"/>
                  </a:lnTo>
                  <a:lnTo>
                    <a:pt x="36" y="12"/>
                  </a:lnTo>
                  <a:lnTo>
                    <a:pt x="36" y="10"/>
                  </a:lnTo>
                  <a:lnTo>
                    <a:pt x="78" y="0"/>
                  </a:lnTo>
                  <a:lnTo>
                    <a:pt x="78" y="8"/>
                  </a:lnTo>
                  <a:lnTo>
                    <a:pt x="88" y="12"/>
                  </a:lnTo>
                  <a:lnTo>
                    <a:pt x="100" y="18"/>
                  </a:lnTo>
                  <a:lnTo>
                    <a:pt x="98" y="32"/>
                  </a:lnTo>
                  <a:lnTo>
                    <a:pt x="100" y="48"/>
                  </a:lnTo>
                  <a:lnTo>
                    <a:pt x="98" y="64"/>
                  </a:lnTo>
                  <a:lnTo>
                    <a:pt x="90" y="76"/>
                  </a:lnTo>
                  <a:lnTo>
                    <a:pt x="78" y="86"/>
                  </a:lnTo>
                  <a:lnTo>
                    <a:pt x="72" y="92"/>
                  </a:lnTo>
                  <a:lnTo>
                    <a:pt x="70" y="96"/>
                  </a:lnTo>
                  <a:lnTo>
                    <a:pt x="42" y="96"/>
                  </a:lnTo>
                  <a:lnTo>
                    <a:pt x="42" y="96"/>
                  </a:lnTo>
                  <a:lnTo>
                    <a:pt x="40" y="94"/>
                  </a:lnTo>
                  <a:lnTo>
                    <a:pt x="38" y="90"/>
                  </a:lnTo>
                  <a:lnTo>
                    <a:pt x="34" y="88"/>
                  </a:lnTo>
                  <a:lnTo>
                    <a:pt x="34" y="88"/>
                  </a:lnTo>
                  <a:lnTo>
                    <a:pt x="32" y="88"/>
                  </a:lnTo>
                  <a:lnTo>
                    <a:pt x="30" y="88"/>
                  </a:lnTo>
                  <a:lnTo>
                    <a:pt x="28" y="86"/>
                  </a:lnTo>
                  <a:lnTo>
                    <a:pt x="26" y="84"/>
                  </a:lnTo>
                  <a:lnTo>
                    <a:pt x="26" y="80"/>
                  </a:lnTo>
                  <a:lnTo>
                    <a:pt x="24" y="76"/>
                  </a:lnTo>
                  <a:lnTo>
                    <a:pt x="20" y="74"/>
                  </a:lnTo>
                  <a:lnTo>
                    <a:pt x="20" y="74"/>
                  </a:lnTo>
                  <a:lnTo>
                    <a:pt x="20" y="74"/>
                  </a:lnTo>
                  <a:lnTo>
                    <a:pt x="20" y="72"/>
                  </a:lnTo>
                  <a:lnTo>
                    <a:pt x="18" y="68"/>
                  </a:lnTo>
                  <a:lnTo>
                    <a:pt x="16" y="64"/>
                  </a:lnTo>
                  <a:lnTo>
                    <a:pt x="12" y="58"/>
                  </a:lnTo>
                  <a:lnTo>
                    <a:pt x="8" y="52"/>
                  </a:lnTo>
                  <a:lnTo>
                    <a:pt x="4" y="46"/>
                  </a:lnTo>
                  <a:lnTo>
                    <a:pt x="0" y="26"/>
                  </a:lnTo>
                  <a:lnTo>
                    <a:pt x="0" y="28"/>
                  </a:lnTo>
                  <a:lnTo>
                    <a:pt x="2" y="32"/>
                  </a:lnTo>
                  <a:lnTo>
                    <a:pt x="2" y="38"/>
                  </a:lnTo>
                  <a:lnTo>
                    <a:pt x="4" y="44"/>
                  </a:lnTo>
                  <a:lnTo>
                    <a:pt x="6" y="50"/>
                  </a:lnTo>
                  <a:lnTo>
                    <a:pt x="8" y="54"/>
                  </a:lnTo>
                  <a:lnTo>
                    <a:pt x="10" y="56"/>
                  </a:lnTo>
                  <a:lnTo>
                    <a:pt x="10" y="56"/>
                  </a:lnTo>
                  <a:lnTo>
                    <a:pt x="12" y="58"/>
                  </a:lnTo>
                  <a:lnTo>
                    <a:pt x="14" y="62"/>
                  </a:lnTo>
                  <a:lnTo>
                    <a:pt x="16" y="64"/>
                  </a:lnTo>
                  <a:lnTo>
                    <a:pt x="18" y="68"/>
                  </a:lnTo>
                  <a:lnTo>
                    <a:pt x="20" y="72"/>
                  </a:lnTo>
                  <a:lnTo>
                    <a:pt x="20" y="74"/>
                  </a:lnTo>
                  <a:lnTo>
                    <a:pt x="20" y="74"/>
                  </a:lnTo>
                  <a:lnTo>
                    <a:pt x="24" y="76"/>
                  </a:lnTo>
                  <a:lnTo>
                    <a:pt x="26" y="80"/>
                  </a:lnTo>
                  <a:lnTo>
                    <a:pt x="28" y="84"/>
                  </a:lnTo>
                  <a:lnTo>
                    <a:pt x="28" y="86"/>
                  </a:lnTo>
                  <a:lnTo>
                    <a:pt x="30" y="88"/>
                  </a:lnTo>
                  <a:lnTo>
                    <a:pt x="32" y="88"/>
                  </a:lnTo>
                  <a:lnTo>
                    <a:pt x="34" y="88"/>
                  </a:lnTo>
                  <a:lnTo>
                    <a:pt x="34" y="88"/>
                  </a:lnTo>
                  <a:lnTo>
                    <a:pt x="38" y="90"/>
                  </a:lnTo>
                  <a:lnTo>
                    <a:pt x="40" y="94"/>
                  </a:lnTo>
                  <a:lnTo>
                    <a:pt x="42" y="96"/>
                  </a:lnTo>
                  <a:lnTo>
                    <a:pt x="42"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2" name="Freeform 116"/>
            <p:cNvSpPr/>
            <p:nvPr/>
          </p:nvSpPr>
          <p:spPr>
            <a:xfrm>
              <a:off x="736" y="2502"/>
              <a:ext cx="210" cy="200"/>
            </a:xfrm>
            <a:custGeom>
              <a:avLst/>
              <a:gdLst>
                <a:gd name="txL" fmla="*/ 0 w 210"/>
                <a:gd name="txT" fmla="*/ 0 h 200"/>
                <a:gd name="txR" fmla="*/ 210 w 210"/>
                <a:gd name="txB" fmla="*/ 200 h 200"/>
              </a:gdLst>
              <a:ahLst/>
              <a:cxnLst>
                <a:cxn ang="0">
                  <a:pos x="74" y="0"/>
                </a:cxn>
                <a:cxn ang="0">
                  <a:pos x="74" y="0"/>
                </a:cxn>
                <a:cxn ang="0">
                  <a:pos x="72" y="2"/>
                </a:cxn>
                <a:cxn ang="0">
                  <a:pos x="78" y="114"/>
                </a:cxn>
                <a:cxn ang="0">
                  <a:pos x="80" y="120"/>
                </a:cxn>
                <a:cxn ang="0">
                  <a:pos x="82" y="128"/>
                </a:cxn>
                <a:cxn ang="0">
                  <a:pos x="24" y="130"/>
                </a:cxn>
                <a:cxn ang="0">
                  <a:pos x="22" y="132"/>
                </a:cxn>
                <a:cxn ang="0">
                  <a:pos x="18" y="134"/>
                </a:cxn>
                <a:cxn ang="0">
                  <a:pos x="16" y="132"/>
                </a:cxn>
                <a:cxn ang="0">
                  <a:pos x="14" y="132"/>
                </a:cxn>
                <a:cxn ang="0">
                  <a:pos x="12" y="136"/>
                </a:cxn>
                <a:cxn ang="0">
                  <a:pos x="12" y="140"/>
                </a:cxn>
                <a:cxn ang="0">
                  <a:pos x="10" y="144"/>
                </a:cxn>
                <a:cxn ang="0">
                  <a:pos x="8" y="146"/>
                </a:cxn>
                <a:cxn ang="0">
                  <a:pos x="6" y="150"/>
                </a:cxn>
                <a:cxn ang="0">
                  <a:pos x="2" y="154"/>
                </a:cxn>
                <a:cxn ang="0">
                  <a:pos x="0" y="156"/>
                </a:cxn>
                <a:cxn ang="0">
                  <a:pos x="0" y="164"/>
                </a:cxn>
                <a:cxn ang="0">
                  <a:pos x="2" y="172"/>
                </a:cxn>
                <a:cxn ang="0">
                  <a:pos x="2" y="174"/>
                </a:cxn>
                <a:cxn ang="0">
                  <a:pos x="4" y="176"/>
                </a:cxn>
                <a:cxn ang="0">
                  <a:pos x="10" y="178"/>
                </a:cxn>
                <a:cxn ang="0">
                  <a:pos x="14" y="180"/>
                </a:cxn>
                <a:cxn ang="0">
                  <a:pos x="22" y="182"/>
                </a:cxn>
                <a:cxn ang="0">
                  <a:pos x="24" y="182"/>
                </a:cxn>
                <a:cxn ang="0">
                  <a:pos x="30" y="182"/>
                </a:cxn>
                <a:cxn ang="0">
                  <a:pos x="30" y="176"/>
                </a:cxn>
                <a:cxn ang="0">
                  <a:pos x="32" y="176"/>
                </a:cxn>
                <a:cxn ang="0">
                  <a:pos x="38" y="174"/>
                </a:cxn>
                <a:cxn ang="0">
                  <a:pos x="44" y="178"/>
                </a:cxn>
                <a:cxn ang="0">
                  <a:pos x="44" y="182"/>
                </a:cxn>
                <a:cxn ang="0">
                  <a:pos x="48" y="190"/>
                </a:cxn>
                <a:cxn ang="0">
                  <a:pos x="56" y="198"/>
                </a:cxn>
                <a:cxn ang="0">
                  <a:pos x="60" y="200"/>
                </a:cxn>
                <a:cxn ang="0">
                  <a:pos x="70" y="198"/>
                </a:cxn>
                <a:cxn ang="0">
                  <a:pos x="74" y="196"/>
                </a:cxn>
                <a:cxn ang="0">
                  <a:pos x="78" y="192"/>
                </a:cxn>
                <a:cxn ang="0">
                  <a:pos x="84" y="196"/>
                </a:cxn>
                <a:cxn ang="0">
                  <a:pos x="86" y="196"/>
                </a:cxn>
                <a:cxn ang="0">
                  <a:pos x="90" y="196"/>
                </a:cxn>
                <a:cxn ang="0">
                  <a:pos x="92" y="194"/>
                </a:cxn>
                <a:cxn ang="0">
                  <a:pos x="94" y="186"/>
                </a:cxn>
                <a:cxn ang="0">
                  <a:pos x="98" y="176"/>
                </a:cxn>
                <a:cxn ang="0">
                  <a:pos x="102" y="170"/>
                </a:cxn>
                <a:cxn ang="0">
                  <a:pos x="106" y="166"/>
                </a:cxn>
                <a:cxn ang="0">
                  <a:pos x="114" y="164"/>
                </a:cxn>
                <a:cxn ang="0">
                  <a:pos x="130" y="162"/>
                </a:cxn>
                <a:cxn ang="0">
                  <a:pos x="148" y="156"/>
                </a:cxn>
                <a:cxn ang="0">
                  <a:pos x="154" y="150"/>
                </a:cxn>
                <a:cxn ang="0">
                  <a:pos x="162" y="150"/>
                </a:cxn>
                <a:cxn ang="0">
                  <a:pos x="176" y="148"/>
                </a:cxn>
                <a:cxn ang="0">
                  <a:pos x="180" y="148"/>
                </a:cxn>
                <a:cxn ang="0">
                  <a:pos x="186" y="142"/>
                </a:cxn>
                <a:cxn ang="0">
                  <a:pos x="196" y="132"/>
                </a:cxn>
                <a:cxn ang="0">
                  <a:pos x="202" y="120"/>
                </a:cxn>
                <a:cxn ang="0">
                  <a:pos x="208" y="92"/>
                </a:cxn>
                <a:cxn ang="0">
                  <a:pos x="202" y="74"/>
                </a:cxn>
                <a:cxn ang="0">
                  <a:pos x="170" y="58"/>
                </a:cxn>
              </a:cxnLst>
              <a:rect l="txL" t="txT" r="txR" b="txB"/>
              <a:pathLst>
                <a:path w="210" h="200">
                  <a:moveTo>
                    <a:pt x="94" y="0"/>
                  </a:moveTo>
                  <a:lnTo>
                    <a:pt x="74" y="0"/>
                  </a:lnTo>
                  <a:lnTo>
                    <a:pt x="74" y="0"/>
                  </a:lnTo>
                  <a:lnTo>
                    <a:pt x="74" y="0"/>
                  </a:lnTo>
                  <a:lnTo>
                    <a:pt x="72" y="0"/>
                  </a:lnTo>
                  <a:lnTo>
                    <a:pt x="72" y="2"/>
                  </a:lnTo>
                  <a:lnTo>
                    <a:pt x="78" y="114"/>
                  </a:lnTo>
                  <a:lnTo>
                    <a:pt x="78" y="114"/>
                  </a:lnTo>
                  <a:lnTo>
                    <a:pt x="80" y="118"/>
                  </a:lnTo>
                  <a:lnTo>
                    <a:pt x="80" y="120"/>
                  </a:lnTo>
                  <a:lnTo>
                    <a:pt x="82" y="124"/>
                  </a:lnTo>
                  <a:lnTo>
                    <a:pt x="82" y="128"/>
                  </a:lnTo>
                  <a:lnTo>
                    <a:pt x="76" y="136"/>
                  </a:lnTo>
                  <a:lnTo>
                    <a:pt x="24" y="130"/>
                  </a:lnTo>
                  <a:lnTo>
                    <a:pt x="24" y="130"/>
                  </a:lnTo>
                  <a:lnTo>
                    <a:pt x="22" y="132"/>
                  </a:lnTo>
                  <a:lnTo>
                    <a:pt x="20" y="134"/>
                  </a:lnTo>
                  <a:lnTo>
                    <a:pt x="18" y="134"/>
                  </a:lnTo>
                  <a:lnTo>
                    <a:pt x="16" y="132"/>
                  </a:lnTo>
                  <a:lnTo>
                    <a:pt x="16" y="132"/>
                  </a:lnTo>
                  <a:lnTo>
                    <a:pt x="16" y="132"/>
                  </a:lnTo>
                  <a:lnTo>
                    <a:pt x="14" y="132"/>
                  </a:lnTo>
                  <a:lnTo>
                    <a:pt x="12" y="134"/>
                  </a:lnTo>
                  <a:lnTo>
                    <a:pt x="12" y="136"/>
                  </a:lnTo>
                  <a:lnTo>
                    <a:pt x="12" y="138"/>
                  </a:lnTo>
                  <a:lnTo>
                    <a:pt x="12" y="140"/>
                  </a:lnTo>
                  <a:lnTo>
                    <a:pt x="12" y="144"/>
                  </a:lnTo>
                  <a:lnTo>
                    <a:pt x="10" y="144"/>
                  </a:lnTo>
                  <a:lnTo>
                    <a:pt x="8" y="144"/>
                  </a:lnTo>
                  <a:lnTo>
                    <a:pt x="8" y="146"/>
                  </a:lnTo>
                  <a:lnTo>
                    <a:pt x="8" y="148"/>
                  </a:lnTo>
                  <a:lnTo>
                    <a:pt x="6" y="150"/>
                  </a:lnTo>
                  <a:lnTo>
                    <a:pt x="4" y="154"/>
                  </a:lnTo>
                  <a:lnTo>
                    <a:pt x="2" y="154"/>
                  </a:lnTo>
                  <a:lnTo>
                    <a:pt x="0" y="154"/>
                  </a:lnTo>
                  <a:lnTo>
                    <a:pt x="0" y="156"/>
                  </a:lnTo>
                  <a:lnTo>
                    <a:pt x="0" y="158"/>
                  </a:lnTo>
                  <a:lnTo>
                    <a:pt x="0" y="164"/>
                  </a:lnTo>
                  <a:lnTo>
                    <a:pt x="2" y="168"/>
                  </a:lnTo>
                  <a:lnTo>
                    <a:pt x="2" y="172"/>
                  </a:lnTo>
                  <a:lnTo>
                    <a:pt x="2" y="174"/>
                  </a:lnTo>
                  <a:lnTo>
                    <a:pt x="2" y="174"/>
                  </a:lnTo>
                  <a:lnTo>
                    <a:pt x="2" y="176"/>
                  </a:lnTo>
                  <a:lnTo>
                    <a:pt x="4" y="176"/>
                  </a:lnTo>
                  <a:lnTo>
                    <a:pt x="6" y="178"/>
                  </a:lnTo>
                  <a:lnTo>
                    <a:pt x="10" y="178"/>
                  </a:lnTo>
                  <a:lnTo>
                    <a:pt x="10" y="178"/>
                  </a:lnTo>
                  <a:lnTo>
                    <a:pt x="14" y="180"/>
                  </a:lnTo>
                  <a:lnTo>
                    <a:pt x="18" y="182"/>
                  </a:lnTo>
                  <a:lnTo>
                    <a:pt x="22" y="182"/>
                  </a:lnTo>
                  <a:lnTo>
                    <a:pt x="22" y="182"/>
                  </a:lnTo>
                  <a:lnTo>
                    <a:pt x="24" y="182"/>
                  </a:lnTo>
                  <a:lnTo>
                    <a:pt x="28" y="182"/>
                  </a:lnTo>
                  <a:lnTo>
                    <a:pt x="30" y="182"/>
                  </a:lnTo>
                  <a:lnTo>
                    <a:pt x="30" y="180"/>
                  </a:lnTo>
                  <a:lnTo>
                    <a:pt x="30" y="176"/>
                  </a:lnTo>
                  <a:lnTo>
                    <a:pt x="32" y="176"/>
                  </a:lnTo>
                  <a:lnTo>
                    <a:pt x="32" y="176"/>
                  </a:lnTo>
                  <a:lnTo>
                    <a:pt x="36" y="174"/>
                  </a:lnTo>
                  <a:lnTo>
                    <a:pt x="38" y="174"/>
                  </a:lnTo>
                  <a:lnTo>
                    <a:pt x="42" y="176"/>
                  </a:lnTo>
                  <a:lnTo>
                    <a:pt x="44" y="178"/>
                  </a:lnTo>
                  <a:lnTo>
                    <a:pt x="44" y="180"/>
                  </a:lnTo>
                  <a:lnTo>
                    <a:pt x="44" y="182"/>
                  </a:lnTo>
                  <a:lnTo>
                    <a:pt x="46" y="186"/>
                  </a:lnTo>
                  <a:lnTo>
                    <a:pt x="48" y="190"/>
                  </a:lnTo>
                  <a:lnTo>
                    <a:pt x="50" y="194"/>
                  </a:lnTo>
                  <a:lnTo>
                    <a:pt x="56" y="198"/>
                  </a:lnTo>
                  <a:lnTo>
                    <a:pt x="56" y="198"/>
                  </a:lnTo>
                  <a:lnTo>
                    <a:pt x="60" y="200"/>
                  </a:lnTo>
                  <a:lnTo>
                    <a:pt x="64" y="200"/>
                  </a:lnTo>
                  <a:lnTo>
                    <a:pt x="70" y="198"/>
                  </a:lnTo>
                  <a:lnTo>
                    <a:pt x="74" y="196"/>
                  </a:lnTo>
                  <a:lnTo>
                    <a:pt x="74" y="196"/>
                  </a:lnTo>
                  <a:lnTo>
                    <a:pt x="76" y="194"/>
                  </a:lnTo>
                  <a:lnTo>
                    <a:pt x="78" y="192"/>
                  </a:lnTo>
                  <a:lnTo>
                    <a:pt x="82" y="192"/>
                  </a:lnTo>
                  <a:lnTo>
                    <a:pt x="84" y="196"/>
                  </a:lnTo>
                  <a:lnTo>
                    <a:pt x="86" y="196"/>
                  </a:lnTo>
                  <a:lnTo>
                    <a:pt x="86" y="196"/>
                  </a:lnTo>
                  <a:lnTo>
                    <a:pt x="88" y="198"/>
                  </a:lnTo>
                  <a:lnTo>
                    <a:pt x="90" y="196"/>
                  </a:lnTo>
                  <a:lnTo>
                    <a:pt x="92" y="194"/>
                  </a:lnTo>
                  <a:lnTo>
                    <a:pt x="92" y="194"/>
                  </a:lnTo>
                  <a:lnTo>
                    <a:pt x="92" y="190"/>
                  </a:lnTo>
                  <a:lnTo>
                    <a:pt x="94" y="186"/>
                  </a:lnTo>
                  <a:lnTo>
                    <a:pt x="96" y="180"/>
                  </a:lnTo>
                  <a:lnTo>
                    <a:pt x="98" y="176"/>
                  </a:lnTo>
                  <a:lnTo>
                    <a:pt x="100" y="172"/>
                  </a:lnTo>
                  <a:lnTo>
                    <a:pt x="102" y="170"/>
                  </a:lnTo>
                  <a:lnTo>
                    <a:pt x="102" y="168"/>
                  </a:lnTo>
                  <a:lnTo>
                    <a:pt x="106" y="166"/>
                  </a:lnTo>
                  <a:lnTo>
                    <a:pt x="108" y="164"/>
                  </a:lnTo>
                  <a:lnTo>
                    <a:pt x="114" y="164"/>
                  </a:lnTo>
                  <a:lnTo>
                    <a:pt x="120" y="164"/>
                  </a:lnTo>
                  <a:lnTo>
                    <a:pt x="130" y="162"/>
                  </a:lnTo>
                  <a:lnTo>
                    <a:pt x="140" y="160"/>
                  </a:lnTo>
                  <a:lnTo>
                    <a:pt x="148" y="156"/>
                  </a:lnTo>
                  <a:lnTo>
                    <a:pt x="152" y="150"/>
                  </a:lnTo>
                  <a:lnTo>
                    <a:pt x="154" y="150"/>
                  </a:lnTo>
                  <a:lnTo>
                    <a:pt x="158" y="150"/>
                  </a:lnTo>
                  <a:lnTo>
                    <a:pt x="162" y="150"/>
                  </a:lnTo>
                  <a:lnTo>
                    <a:pt x="168" y="150"/>
                  </a:lnTo>
                  <a:lnTo>
                    <a:pt x="176" y="148"/>
                  </a:lnTo>
                  <a:lnTo>
                    <a:pt x="176" y="148"/>
                  </a:lnTo>
                  <a:lnTo>
                    <a:pt x="180" y="148"/>
                  </a:lnTo>
                  <a:lnTo>
                    <a:pt x="182" y="146"/>
                  </a:lnTo>
                  <a:lnTo>
                    <a:pt x="186" y="142"/>
                  </a:lnTo>
                  <a:lnTo>
                    <a:pt x="192" y="138"/>
                  </a:lnTo>
                  <a:lnTo>
                    <a:pt x="196" y="132"/>
                  </a:lnTo>
                  <a:lnTo>
                    <a:pt x="200" y="124"/>
                  </a:lnTo>
                  <a:lnTo>
                    <a:pt x="202" y="120"/>
                  </a:lnTo>
                  <a:lnTo>
                    <a:pt x="204" y="108"/>
                  </a:lnTo>
                  <a:lnTo>
                    <a:pt x="208" y="92"/>
                  </a:lnTo>
                  <a:lnTo>
                    <a:pt x="210" y="72"/>
                  </a:lnTo>
                  <a:lnTo>
                    <a:pt x="202" y="74"/>
                  </a:lnTo>
                  <a:lnTo>
                    <a:pt x="198" y="58"/>
                  </a:lnTo>
                  <a:lnTo>
                    <a:pt x="170" y="58"/>
                  </a:lnTo>
                  <a:lnTo>
                    <a:pt x="9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3" name="Freeform 117"/>
            <p:cNvSpPr/>
            <p:nvPr/>
          </p:nvSpPr>
          <p:spPr>
            <a:xfrm>
              <a:off x="1224" y="2422"/>
              <a:ext cx="138" cy="150"/>
            </a:xfrm>
            <a:custGeom>
              <a:avLst/>
              <a:gdLst>
                <a:gd name="txL" fmla="*/ 0 w 138"/>
                <a:gd name="txT" fmla="*/ 0 h 150"/>
                <a:gd name="txR" fmla="*/ 138 w 138"/>
                <a:gd name="txB" fmla="*/ 150 h 150"/>
              </a:gdLst>
              <a:ahLst/>
              <a:cxnLst>
                <a:cxn ang="0">
                  <a:pos x="0" y="150"/>
                </a:cxn>
                <a:cxn ang="0">
                  <a:pos x="0" y="0"/>
                </a:cxn>
                <a:cxn ang="0">
                  <a:pos x="2" y="0"/>
                </a:cxn>
                <a:cxn ang="0">
                  <a:pos x="6" y="2"/>
                </a:cxn>
                <a:cxn ang="0">
                  <a:pos x="12" y="2"/>
                </a:cxn>
                <a:cxn ang="0">
                  <a:pos x="18" y="2"/>
                </a:cxn>
                <a:cxn ang="0">
                  <a:pos x="22" y="2"/>
                </a:cxn>
                <a:cxn ang="0">
                  <a:pos x="26" y="4"/>
                </a:cxn>
                <a:cxn ang="0">
                  <a:pos x="28" y="4"/>
                </a:cxn>
                <a:cxn ang="0">
                  <a:pos x="30" y="6"/>
                </a:cxn>
                <a:cxn ang="0">
                  <a:pos x="34" y="8"/>
                </a:cxn>
                <a:cxn ang="0">
                  <a:pos x="38" y="10"/>
                </a:cxn>
                <a:cxn ang="0">
                  <a:pos x="44" y="10"/>
                </a:cxn>
                <a:cxn ang="0">
                  <a:pos x="68" y="4"/>
                </a:cxn>
                <a:cxn ang="0">
                  <a:pos x="68" y="4"/>
                </a:cxn>
                <a:cxn ang="0">
                  <a:pos x="70" y="4"/>
                </a:cxn>
                <a:cxn ang="0">
                  <a:pos x="72" y="2"/>
                </a:cxn>
                <a:cxn ang="0">
                  <a:pos x="76" y="2"/>
                </a:cxn>
                <a:cxn ang="0">
                  <a:pos x="80" y="4"/>
                </a:cxn>
                <a:cxn ang="0">
                  <a:pos x="86" y="6"/>
                </a:cxn>
                <a:cxn ang="0">
                  <a:pos x="86" y="6"/>
                </a:cxn>
                <a:cxn ang="0">
                  <a:pos x="86" y="10"/>
                </a:cxn>
                <a:cxn ang="0">
                  <a:pos x="86" y="14"/>
                </a:cxn>
                <a:cxn ang="0">
                  <a:pos x="88" y="20"/>
                </a:cxn>
                <a:cxn ang="0">
                  <a:pos x="92" y="26"/>
                </a:cxn>
                <a:cxn ang="0">
                  <a:pos x="92" y="30"/>
                </a:cxn>
                <a:cxn ang="0">
                  <a:pos x="98" y="40"/>
                </a:cxn>
                <a:cxn ang="0">
                  <a:pos x="106" y="56"/>
                </a:cxn>
                <a:cxn ang="0">
                  <a:pos x="114" y="74"/>
                </a:cxn>
                <a:cxn ang="0">
                  <a:pos x="122" y="92"/>
                </a:cxn>
                <a:cxn ang="0">
                  <a:pos x="130" y="108"/>
                </a:cxn>
                <a:cxn ang="0">
                  <a:pos x="136" y="122"/>
                </a:cxn>
                <a:cxn ang="0">
                  <a:pos x="138" y="128"/>
                </a:cxn>
                <a:cxn ang="0">
                  <a:pos x="138" y="130"/>
                </a:cxn>
                <a:cxn ang="0">
                  <a:pos x="136" y="132"/>
                </a:cxn>
                <a:cxn ang="0">
                  <a:pos x="132" y="138"/>
                </a:cxn>
                <a:cxn ang="0">
                  <a:pos x="126" y="142"/>
                </a:cxn>
                <a:cxn ang="0">
                  <a:pos x="120" y="146"/>
                </a:cxn>
                <a:cxn ang="0">
                  <a:pos x="110" y="150"/>
                </a:cxn>
                <a:cxn ang="0">
                  <a:pos x="0" y="150"/>
                </a:cxn>
              </a:cxnLst>
              <a:rect l="txL" t="txT" r="txR" b="txB"/>
              <a:pathLst>
                <a:path w="138" h="150">
                  <a:moveTo>
                    <a:pt x="0" y="150"/>
                  </a:moveTo>
                  <a:lnTo>
                    <a:pt x="0" y="0"/>
                  </a:lnTo>
                  <a:lnTo>
                    <a:pt x="2" y="0"/>
                  </a:lnTo>
                  <a:lnTo>
                    <a:pt x="6" y="2"/>
                  </a:lnTo>
                  <a:lnTo>
                    <a:pt x="12" y="2"/>
                  </a:lnTo>
                  <a:lnTo>
                    <a:pt x="18" y="2"/>
                  </a:lnTo>
                  <a:lnTo>
                    <a:pt x="22" y="2"/>
                  </a:lnTo>
                  <a:lnTo>
                    <a:pt x="26" y="4"/>
                  </a:lnTo>
                  <a:lnTo>
                    <a:pt x="28" y="4"/>
                  </a:lnTo>
                  <a:lnTo>
                    <a:pt x="30" y="6"/>
                  </a:lnTo>
                  <a:lnTo>
                    <a:pt x="34" y="8"/>
                  </a:lnTo>
                  <a:lnTo>
                    <a:pt x="38" y="10"/>
                  </a:lnTo>
                  <a:lnTo>
                    <a:pt x="44" y="10"/>
                  </a:lnTo>
                  <a:lnTo>
                    <a:pt x="68" y="4"/>
                  </a:lnTo>
                  <a:lnTo>
                    <a:pt x="68" y="4"/>
                  </a:lnTo>
                  <a:lnTo>
                    <a:pt x="70" y="4"/>
                  </a:lnTo>
                  <a:lnTo>
                    <a:pt x="72" y="2"/>
                  </a:lnTo>
                  <a:lnTo>
                    <a:pt x="76" y="2"/>
                  </a:lnTo>
                  <a:lnTo>
                    <a:pt x="80" y="4"/>
                  </a:lnTo>
                  <a:lnTo>
                    <a:pt x="86" y="6"/>
                  </a:lnTo>
                  <a:lnTo>
                    <a:pt x="86" y="6"/>
                  </a:lnTo>
                  <a:lnTo>
                    <a:pt x="86" y="10"/>
                  </a:lnTo>
                  <a:lnTo>
                    <a:pt x="86" y="14"/>
                  </a:lnTo>
                  <a:lnTo>
                    <a:pt x="88" y="20"/>
                  </a:lnTo>
                  <a:lnTo>
                    <a:pt x="92" y="26"/>
                  </a:lnTo>
                  <a:lnTo>
                    <a:pt x="92" y="30"/>
                  </a:lnTo>
                  <a:lnTo>
                    <a:pt x="98" y="40"/>
                  </a:lnTo>
                  <a:lnTo>
                    <a:pt x="106" y="56"/>
                  </a:lnTo>
                  <a:lnTo>
                    <a:pt x="114" y="74"/>
                  </a:lnTo>
                  <a:lnTo>
                    <a:pt x="122" y="92"/>
                  </a:lnTo>
                  <a:lnTo>
                    <a:pt x="130" y="108"/>
                  </a:lnTo>
                  <a:lnTo>
                    <a:pt x="136" y="122"/>
                  </a:lnTo>
                  <a:lnTo>
                    <a:pt x="138" y="128"/>
                  </a:lnTo>
                  <a:lnTo>
                    <a:pt x="138" y="130"/>
                  </a:lnTo>
                  <a:lnTo>
                    <a:pt x="136" y="132"/>
                  </a:lnTo>
                  <a:lnTo>
                    <a:pt x="132" y="138"/>
                  </a:lnTo>
                  <a:lnTo>
                    <a:pt x="126" y="142"/>
                  </a:lnTo>
                  <a:lnTo>
                    <a:pt x="120" y="146"/>
                  </a:lnTo>
                  <a:lnTo>
                    <a:pt x="110" y="150"/>
                  </a:lnTo>
                  <a:lnTo>
                    <a:pt x="0" y="1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4" name="Freeform 118"/>
            <p:cNvSpPr/>
            <p:nvPr/>
          </p:nvSpPr>
          <p:spPr>
            <a:xfrm>
              <a:off x="1310" y="2426"/>
              <a:ext cx="40" cy="50"/>
            </a:xfrm>
            <a:custGeom>
              <a:avLst/>
              <a:gdLst>
                <a:gd name="txL" fmla="*/ 0 w 40"/>
                <a:gd name="txT" fmla="*/ 0 h 50"/>
                <a:gd name="txR" fmla="*/ 40 w 40"/>
                <a:gd name="txB" fmla="*/ 50 h 50"/>
              </a:gdLst>
              <a:ahLst/>
              <a:cxnLst>
                <a:cxn ang="0">
                  <a:pos x="0" y="0"/>
                </a:cxn>
                <a:cxn ang="0">
                  <a:pos x="0" y="8"/>
                </a:cxn>
                <a:cxn ang="0">
                  <a:pos x="0" y="10"/>
                </a:cxn>
                <a:cxn ang="0">
                  <a:pos x="2" y="12"/>
                </a:cxn>
                <a:cxn ang="0">
                  <a:pos x="2" y="16"/>
                </a:cxn>
                <a:cxn ang="0">
                  <a:pos x="4" y="20"/>
                </a:cxn>
                <a:cxn ang="0">
                  <a:pos x="6" y="24"/>
                </a:cxn>
                <a:cxn ang="0">
                  <a:pos x="8" y="28"/>
                </a:cxn>
                <a:cxn ang="0">
                  <a:pos x="10" y="30"/>
                </a:cxn>
                <a:cxn ang="0">
                  <a:pos x="14" y="34"/>
                </a:cxn>
                <a:cxn ang="0">
                  <a:pos x="16" y="38"/>
                </a:cxn>
                <a:cxn ang="0">
                  <a:pos x="22" y="42"/>
                </a:cxn>
                <a:cxn ang="0">
                  <a:pos x="26" y="44"/>
                </a:cxn>
                <a:cxn ang="0">
                  <a:pos x="30" y="48"/>
                </a:cxn>
                <a:cxn ang="0">
                  <a:pos x="32" y="50"/>
                </a:cxn>
                <a:cxn ang="0">
                  <a:pos x="32" y="50"/>
                </a:cxn>
                <a:cxn ang="0">
                  <a:pos x="34" y="50"/>
                </a:cxn>
                <a:cxn ang="0">
                  <a:pos x="36" y="48"/>
                </a:cxn>
                <a:cxn ang="0">
                  <a:pos x="38" y="44"/>
                </a:cxn>
                <a:cxn ang="0">
                  <a:pos x="40" y="32"/>
                </a:cxn>
                <a:cxn ang="0">
                  <a:pos x="38" y="28"/>
                </a:cxn>
                <a:cxn ang="0">
                  <a:pos x="32" y="18"/>
                </a:cxn>
                <a:cxn ang="0">
                  <a:pos x="26" y="8"/>
                </a:cxn>
                <a:cxn ang="0">
                  <a:pos x="22" y="0"/>
                </a:cxn>
                <a:cxn ang="0">
                  <a:pos x="22" y="0"/>
                </a:cxn>
                <a:cxn ang="0">
                  <a:pos x="18" y="0"/>
                </a:cxn>
                <a:cxn ang="0">
                  <a:pos x="12" y="0"/>
                </a:cxn>
                <a:cxn ang="0">
                  <a:pos x="8" y="0"/>
                </a:cxn>
                <a:cxn ang="0">
                  <a:pos x="2" y="0"/>
                </a:cxn>
                <a:cxn ang="0">
                  <a:pos x="0" y="0"/>
                </a:cxn>
              </a:cxnLst>
              <a:rect l="txL" t="txT" r="txR" b="txB"/>
              <a:pathLst>
                <a:path w="40" h="50">
                  <a:moveTo>
                    <a:pt x="0" y="0"/>
                  </a:moveTo>
                  <a:lnTo>
                    <a:pt x="0" y="8"/>
                  </a:lnTo>
                  <a:lnTo>
                    <a:pt x="0" y="10"/>
                  </a:lnTo>
                  <a:lnTo>
                    <a:pt x="2" y="12"/>
                  </a:lnTo>
                  <a:lnTo>
                    <a:pt x="2" y="16"/>
                  </a:lnTo>
                  <a:lnTo>
                    <a:pt x="4" y="20"/>
                  </a:lnTo>
                  <a:lnTo>
                    <a:pt x="6" y="24"/>
                  </a:lnTo>
                  <a:lnTo>
                    <a:pt x="8" y="28"/>
                  </a:lnTo>
                  <a:lnTo>
                    <a:pt x="10" y="30"/>
                  </a:lnTo>
                  <a:lnTo>
                    <a:pt x="14" y="34"/>
                  </a:lnTo>
                  <a:lnTo>
                    <a:pt x="16" y="38"/>
                  </a:lnTo>
                  <a:lnTo>
                    <a:pt x="22" y="42"/>
                  </a:lnTo>
                  <a:lnTo>
                    <a:pt x="26" y="44"/>
                  </a:lnTo>
                  <a:lnTo>
                    <a:pt x="30" y="48"/>
                  </a:lnTo>
                  <a:lnTo>
                    <a:pt x="32" y="50"/>
                  </a:lnTo>
                  <a:lnTo>
                    <a:pt x="32" y="50"/>
                  </a:lnTo>
                  <a:lnTo>
                    <a:pt x="34" y="50"/>
                  </a:lnTo>
                  <a:lnTo>
                    <a:pt x="36" y="48"/>
                  </a:lnTo>
                  <a:lnTo>
                    <a:pt x="38" y="44"/>
                  </a:lnTo>
                  <a:lnTo>
                    <a:pt x="40" y="32"/>
                  </a:lnTo>
                  <a:lnTo>
                    <a:pt x="38" y="28"/>
                  </a:lnTo>
                  <a:lnTo>
                    <a:pt x="32" y="18"/>
                  </a:lnTo>
                  <a:lnTo>
                    <a:pt x="26" y="8"/>
                  </a:lnTo>
                  <a:lnTo>
                    <a:pt x="22" y="0"/>
                  </a:lnTo>
                  <a:lnTo>
                    <a:pt x="22" y="0"/>
                  </a:lnTo>
                  <a:lnTo>
                    <a:pt x="18" y="0"/>
                  </a:lnTo>
                  <a:lnTo>
                    <a:pt x="12" y="0"/>
                  </a:lnTo>
                  <a:lnTo>
                    <a:pt x="8" y="0"/>
                  </a:lnTo>
                  <a:lnTo>
                    <a:pt x="2" y="0"/>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5" name="Freeform 119"/>
            <p:cNvSpPr/>
            <p:nvPr/>
          </p:nvSpPr>
          <p:spPr>
            <a:xfrm>
              <a:off x="1448" y="3000"/>
              <a:ext cx="86" cy="182"/>
            </a:xfrm>
            <a:custGeom>
              <a:avLst/>
              <a:gdLst>
                <a:gd name="txL" fmla="*/ 0 w 86"/>
                <a:gd name="txT" fmla="*/ 0 h 182"/>
                <a:gd name="txR" fmla="*/ 86 w 86"/>
                <a:gd name="txB" fmla="*/ 182 h 182"/>
              </a:gdLst>
              <a:ahLst/>
              <a:cxnLst>
                <a:cxn ang="0">
                  <a:pos x="78" y="0"/>
                </a:cxn>
                <a:cxn ang="0">
                  <a:pos x="72" y="4"/>
                </a:cxn>
                <a:cxn ang="0">
                  <a:pos x="64" y="12"/>
                </a:cxn>
                <a:cxn ang="0">
                  <a:pos x="60" y="20"/>
                </a:cxn>
                <a:cxn ang="0">
                  <a:pos x="56" y="24"/>
                </a:cxn>
                <a:cxn ang="0">
                  <a:pos x="48" y="32"/>
                </a:cxn>
                <a:cxn ang="0">
                  <a:pos x="40" y="42"/>
                </a:cxn>
                <a:cxn ang="0">
                  <a:pos x="34" y="50"/>
                </a:cxn>
                <a:cxn ang="0">
                  <a:pos x="28" y="54"/>
                </a:cxn>
                <a:cxn ang="0">
                  <a:pos x="24" y="54"/>
                </a:cxn>
                <a:cxn ang="0">
                  <a:pos x="22" y="54"/>
                </a:cxn>
                <a:cxn ang="0">
                  <a:pos x="16" y="54"/>
                </a:cxn>
                <a:cxn ang="0">
                  <a:pos x="10" y="60"/>
                </a:cxn>
                <a:cxn ang="0">
                  <a:pos x="6" y="68"/>
                </a:cxn>
                <a:cxn ang="0">
                  <a:pos x="6" y="82"/>
                </a:cxn>
                <a:cxn ang="0">
                  <a:pos x="4" y="90"/>
                </a:cxn>
                <a:cxn ang="0">
                  <a:pos x="6" y="92"/>
                </a:cxn>
                <a:cxn ang="0">
                  <a:pos x="8" y="92"/>
                </a:cxn>
                <a:cxn ang="0">
                  <a:pos x="14" y="100"/>
                </a:cxn>
                <a:cxn ang="0">
                  <a:pos x="14" y="106"/>
                </a:cxn>
                <a:cxn ang="0">
                  <a:pos x="10" y="110"/>
                </a:cxn>
                <a:cxn ang="0">
                  <a:pos x="6" y="116"/>
                </a:cxn>
                <a:cxn ang="0">
                  <a:pos x="0" y="138"/>
                </a:cxn>
                <a:cxn ang="0">
                  <a:pos x="6" y="172"/>
                </a:cxn>
                <a:cxn ang="0">
                  <a:pos x="8" y="172"/>
                </a:cxn>
                <a:cxn ang="0">
                  <a:pos x="16" y="172"/>
                </a:cxn>
                <a:cxn ang="0">
                  <a:pos x="22" y="172"/>
                </a:cxn>
                <a:cxn ang="0">
                  <a:pos x="20" y="174"/>
                </a:cxn>
                <a:cxn ang="0">
                  <a:pos x="24" y="178"/>
                </a:cxn>
                <a:cxn ang="0">
                  <a:pos x="28" y="182"/>
                </a:cxn>
                <a:cxn ang="0">
                  <a:pos x="36" y="182"/>
                </a:cxn>
                <a:cxn ang="0">
                  <a:pos x="44" y="178"/>
                </a:cxn>
                <a:cxn ang="0">
                  <a:pos x="50" y="164"/>
                </a:cxn>
                <a:cxn ang="0">
                  <a:pos x="58" y="134"/>
                </a:cxn>
                <a:cxn ang="0">
                  <a:pos x="58" y="126"/>
                </a:cxn>
                <a:cxn ang="0">
                  <a:pos x="60" y="120"/>
                </a:cxn>
                <a:cxn ang="0">
                  <a:pos x="66" y="108"/>
                </a:cxn>
                <a:cxn ang="0">
                  <a:pos x="72" y="82"/>
                </a:cxn>
                <a:cxn ang="0">
                  <a:pos x="78" y="54"/>
                </a:cxn>
                <a:cxn ang="0">
                  <a:pos x="78" y="50"/>
                </a:cxn>
                <a:cxn ang="0">
                  <a:pos x="82" y="40"/>
                </a:cxn>
                <a:cxn ang="0">
                  <a:pos x="84" y="28"/>
                </a:cxn>
                <a:cxn ang="0">
                  <a:pos x="84" y="20"/>
                </a:cxn>
                <a:cxn ang="0">
                  <a:pos x="86" y="12"/>
                </a:cxn>
                <a:cxn ang="0">
                  <a:pos x="86" y="4"/>
                </a:cxn>
                <a:cxn ang="0">
                  <a:pos x="78" y="0"/>
                </a:cxn>
              </a:cxnLst>
              <a:rect l="txL" t="txT" r="txR" b="txB"/>
              <a:pathLst>
                <a:path w="86" h="182">
                  <a:moveTo>
                    <a:pt x="78" y="0"/>
                  </a:moveTo>
                  <a:lnTo>
                    <a:pt x="78" y="0"/>
                  </a:lnTo>
                  <a:lnTo>
                    <a:pt x="76" y="2"/>
                  </a:lnTo>
                  <a:lnTo>
                    <a:pt x="72" y="4"/>
                  </a:lnTo>
                  <a:lnTo>
                    <a:pt x="68" y="6"/>
                  </a:lnTo>
                  <a:lnTo>
                    <a:pt x="64" y="12"/>
                  </a:lnTo>
                  <a:lnTo>
                    <a:pt x="62" y="20"/>
                  </a:lnTo>
                  <a:lnTo>
                    <a:pt x="60" y="20"/>
                  </a:lnTo>
                  <a:lnTo>
                    <a:pt x="58" y="22"/>
                  </a:lnTo>
                  <a:lnTo>
                    <a:pt x="56" y="24"/>
                  </a:lnTo>
                  <a:lnTo>
                    <a:pt x="52" y="28"/>
                  </a:lnTo>
                  <a:lnTo>
                    <a:pt x="48" y="32"/>
                  </a:lnTo>
                  <a:lnTo>
                    <a:pt x="44" y="36"/>
                  </a:lnTo>
                  <a:lnTo>
                    <a:pt x="40" y="42"/>
                  </a:lnTo>
                  <a:lnTo>
                    <a:pt x="38" y="46"/>
                  </a:lnTo>
                  <a:lnTo>
                    <a:pt x="34" y="50"/>
                  </a:lnTo>
                  <a:lnTo>
                    <a:pt x="30" y="52"/>
                  </a:lnTo>
                  <a:lnTo>
                    <a:pt x="28" y="54"/>
                  </a:lnTo>
                  <a:lnTo>
                    <a:pt x="26" y="54"/>
                  </a:lnTo>
                  <a:lnTo>
                    <a:pt x="24" y="54"/>
                  </a:lnTo>
                  <a:lnTo>
                    <a:pt x="24" y="54"/>
                  </a:lnTo>
                  <a:lnTo>
                    <a:pt x="22" y="54"/>
                  </a:lnTo>
                  <a:lnTo>
                    <a:pt x="20" y="54"/>
                  </a:lnTo>
                  <a:lnTo>
                    <a:pt x="16" y="54"/>
                  </a:lnTo>
                  <a:lnTo>
                    <a:pt x="14" y="56"/>
                  </a:lnTo>
                  <a:lnTo>
                    <a:pt x="10" y="60"/>
                  </a:lnTo>
                  <a:lnTo>
                    <a:pt x="8" y="64"/>
                  </a:lnTo>
                  <a:lnTo>
                    <a:pt x="6" y="68"/>
                  </a:lnTo>
                  <a:lnTo>
                    <a:pt x="6" y="76"/>
                  </a:lnTo>
                  <a:lnTo>
                    <a:pt x="6" y="82"/>
                  </a:lnTo>
                  <a:lnTo>
                    <a:pt x="6" y="88"/>
                  </a:lnTo>
                  <a:lnTo>
                    <a:pt x="4" y="90"/>
                  </a:lnTo>
                  <a:lnTo>
                    <a:pt x="6" y="90"/>
                  </a:lnTo>
                  <a:lnTo>
                    <a:pt x="6" y="92"/>
                  </a:lnTo>
                  <a:lnTo>
                    <a:pt x="6" y="92"/>
                  </a:lnTo>
                  <a:lnTo>
                    <a:pt x="8" y="92"/>
                  </a:lnTo>
                  <a:lnTo>
                    <a:pt x="12" y="96"/>
                  </a:lnTo>
                  <a:lnTo>
                    <a:pt x="14" y="100"/>
                  </a:lnTo>
                  <a:lnTo>
                    <a:pt x="14" y="102"/>
                  </a:lnTo>
                  <a:lnTo>
                    <a:pt x="14" y="106"/>
                  </a:lnTo>
                  <a:lnTo>
                    <a:pt x="12" y="108"/>
                  </a:lnTo>
                  <a:lnTo>
                    <a:pt x="10" y="110"/>
                  </a:lnTo>
                  <a:lnTo>
                    <a:pt x="8" y="112"/>
                  </a:lnTo>
                  <a:lnTo>
                    <a:pt x="6" y="116"/>
                  </a:lnTo>
                  <a:lnTo>
                    <a:pt x="2" y="124"/>
                  </a:lnTo>
                  <a:lnTo>
                    <a:pt x="0" y="138"/>
                  </a:lnTo>
                  <a:lnTo>
                    <a:pt x="0" y="154"/>
                  </a:lnTo>
                  <a:lnTo>
                    <a:pt x="6" y="172"/>
                  </a:lnTo>
                  <a:lnTo>
                    <a:pt x="8" y="172"/>
                  </a:lnTo>
                  <a:lnTo>
                    <a:pt x="8" y="172"/>
                  </a:lnTo>
                  <a:lnTo>
                    <a:pt x="12" y="172"/>
                  </a:lnTo>
                  <a:lnTo>
                    <a:pt x="16" y="172"/>
                  </a:lnTo>
                  <a:lnTo>
                    <a:pt x="20" y="172"/>
                  </a:lnTo>
                  <a:lnTo>
                    <a:pt x="22" y="172"/>
                  </a:lnTo>
                  <a:lnTo>
                    <a:pt x="22" y="172"/>
                  </a:lnTo>
                  <a:lnTo>
                    <a:pt x="20" y="174"/>
                  </a:lnTo>
                  <a:lnTo>
                    <a:pt x="22" y="176"/>
                  </a:lnTo>
                  <a:lnTo>
                    <a:pt x="24" y="178"/>
                  </a:lnTo>
                  <a:lnTo>
                    <a:pt x="26" y="180"/>
                  </a:lnTo>
                  <a:lnTo>
                    <a:pt x="28" y="182"/>
                  </a:lnTo>
                  <a:lnTo>
                    <a:pt x="32" y="182"/>
                  </a:lnTo>
                  <a:lnTo>
                    <a:pt x="36" y="182"/>
                  </a:lnTo>
                  <a:lnTo>
                    <a:pt x="40" y="182"/>
                  </a:lnTo>
                  <a:lnTo>
                    <a:pt x="44" y="178"/>
                  </a:lnTo>
                  <a:lnTo>
                    <a:pt x="46" y="172"/>
                  </a:lnTo>
                  <a:lnTo>
                    <a:pt x="50" y="164"/>
                  </a:lnTo>
                  <a:lnTo>
                    <a:pt x="56" y="146"/>
                  </a:lnTo>
                  <a:lnTo>
                    <a:pt x="58" y="134"/>
                  </a:lnTo>
                  <a:lnTo>
                    <a:pt x="60" y="128"/>
                  </a:lnTo>
                  <a:lnTo>
                    <a:pt x="58" y="126"/>
                  </a:lnTo>
                  <a:lnTo>
                    <a:pt x="58" y="124"/>
                  </a:lnTo>
                  <a:lnTo>
                    <a:pt x="60" y="120"/>
                  </a:lnTo>
                  <a:lnTo>
                    <a:pt x="62" y="114"/>
                  </a:lnTo>
                  <a:lnTo>
                    <a:pt x="66" y="108"/>
                  </a:lnTo>
                  <a:lnTo>
                    <a:pt x="70" y="98"/>
                  </a:lnTo>
                  <a:lnTo>
                    <a:pt x="72" y="82"/>
                  </a:lnTo>
                  <a:lnTo>
                    <a:pt x="76" y="66"/>
                  </a:lnTo>
                  <a:lnTo>
                    <a:pt x="78" y="54"/>
                  </a:lnTo>
                  <a:lnTo>
                    <a:pt x="78" y="52"/>
                  </a:lnTo>
                  <a:lnTo>
                    <a:pt x="78" y="50"/>
                  </a:lnTo>
                  <a:lnTo>
                    <a:pt x="80" y="44"/>
                  </a:lnTo>
                  <a:lnTo>
                    <a:pt x="82" y="40"/>
                  </a:lnTo>
                  <a:lnTo>
                    <a:pt x="82" y="34"/>
                  </a:lnTo>
                  <a:lnTo>
                    <a:pt x="84" y="28"/>
                  </a:lnTo>
                  <a:lnTo>
                    <a:pt x="84" y="24"/>
                  </a:lnTo>
                  <a:lnTo>
                    <a:pt x="84" y="20"/>
                  </a:lnTo>
                  <a:lnTo>
                    <a:pt x="86" y="16"/>
                  </a:lnTo>
                  <a:lnTo>
                    <a:pt x="86" y="12"/>
                  </a:lnTo>
                  <a:lnTo>
                    <a:pt x="86" y="8"/>
                  </a:lnTo>
                  <a:lnTo>
                    <a:pt x="86" y="4"/>
                  </a:lnTo>
                  <a:lnTo>
                    <a:pt x="84" y="2"/>
                  </a:lnTo>
                  <a:lnTo>
                    <a:pt x="78"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6" name="Freeform 120"/>
            <p:cNvSpPr/>
            <p:nvPr/>
          </p:nvSpPr>
          <p:spPr>
            <a:xfrm>
              <a:off x="2732" y="3460"/>
              <a:ext cx="58" cy="56"/>
            </a:xfrm>
            <a:custGeom>
              <a:avLst/>
              <a:gdLst>
                <a:gd name="txL" fmla="*/ 0 w 58"/>
                <a:gd name="txT" fmla="*/ 0 h 56"/>
                <a:gd name="txR" fmla="*/ 58 w 58"/>
                <a:gd name="txB" fmla="*/ 56 h 56"/>
              </a:gdLst>
              <a:ahLst/>
              <a:cxnLst>
                <a:cxn ang="0">
                  <a:pos x="10" y="2"/>
                </a:cxn>
                <a:cxn ang="0">
                  <a:pos x="10" y="2"/>
                </a:cxn>
                <a:cxn ang="0">
                  <a:pos x="8" y="2"/>
                </a:cxn>
                <a:cxn ang="0">
                  <a:pos x="6" y="2"/>
                </a:cxn>
                <a:cxn ang="0">
                  <a:pos x="4" y="4"/>
                </a:cxn>
                <a:cxn ang="0">
                  <a:pos x="2" y="6"/>
                </a:cxn>
                <a:cxn ang="0">
                  <a:pos x="0" y="8"/>
                </a:cxn>
                <a:cxn ang="0">
                  <a:pos x="0" y="14"/>
                </a:cxn>
                <a:cxn ang="0">
                  <a:pos x="6" y="30"/>
                </a:cxn>
                <a:cxn ang="0">
                  <a:pos x="6" y="30"/>
                </a:cxn>
                <a:cxn ang="0">
                  <a:pos x="8" y="32"/>
                </a:cxn>
                <a:cxn ang="0">
                  <a:pos x="10" y="36"/>
                </a:cxn>
                <a:cxn ang="0">
                  <a:pos x="14" y="40"/>
                </a:cxn>
                <a:cxn ang="0">
                  <a:pos x="14" y="44"/>
                </a:cxn>
                <a:cxn ang="0">
                  <a:pos x="18" y="46"/>
                </a:cxn>
                <a:cxn ang="0">
                  <a:pos x="22" y="50"/>
                </a:cxn>
                <a:cxn ang="0">
                  <a:pos x="26" y="52"/>
                </a:cxn>
                <a:cxn ang="0">
                  <a:pos x="32" y="54"/>
                </a:cxn>
                <a:cxn ang="0">
                  <a:pos x="36" y="56"/>
                </a:cxn>
                <a:cxn ang="0">
                  <a:pos x="40" y="54"/>
                </a:cxn>
                <a:cxn ang="0">
                  <a:pos x="42" y="52"/>
                </a:cxn>
                <a:cxn ang="0">
                  <a:pos x="46" y="50"/>
                </a:cxn>
                <a:cxn ang="0">
                  <a:pos x="50" y="44"/>
                </a:cxn>
                <a:cxn ang="0">
                  <a:pos x="54" y="40"/>
                </a:cxn>
                <a:cxn ang="0">
                  <a:pos x="56" y="34"/>
                </a:cxn>
                <a:cxn ang="0">
                  <a:pos x="58" y="30"/>
                </a:cxn>
                <a:cxn ang="0">
                  <a:pos x="56" y="24"/>
                </a:cxn>
                <a:cxn ang="0">
                  <a:pos x="56" y="18"/>
                </a:cxn>
                <a:cxn ang="0">
                  <a:pos x="56" y="12"/>
                </a:cxn>
                <a:cxn ang="0">
                  <a:pos x="56" y="8"/>
                </a:cxn>
                <a:cxn ang="0">
                  <a:pos x="56" y="6"/>
                </a:cxn>
                <a:cxn ang="0">
                  <a:pos x="54" y="6"/>
                </a:cxn>
                <a:cxn ang="0">
                  <a:pos x="52" y="4"/>
                </a:cxn>
                <a:cxn ang="0">
                  <a:pos x="50" y="2"/>
                </a:cxn>
                <a:cxn ang="0">
                  <a:pos x="46" y="0"/>
                </a:cxn>
                <a:cxn ang="0">
                  <a:pos x="42" y="0"/>
                </a:cxn>
                <a:cxn ang="0">
                  <a:pos x="40" y="0"/>
                </a:cxn>
                <a:cxn ang="0">
                  <a:pos x="38" y="2"/>
                </a:cxn>
                <a:cxn ang="0">
                  <a:pos x="36" y="4"/>
                </a:cxn>
                <a:cxn ang="0">
                  <a:pos x="34" y="8"/>
                </a:cxn>
                <a:cxn ang="0">
                  <a:pos x="32" y="10"/>
                </a:cxn>
                <a:cxn ang="0">
                  <a:pos x="32" y="10"/>
                </a:cxn>
                <a:cxn ang="0">
                  <a:pos x="16" y="2"/>
                </a:cxn>
                <a:cxn ang="0">
                  <a:pos x="10" y="2"/>
                </a:cxn>
              </a:cxnLst>
              <a:rect l="txL" t="txT" r="txR" b="txB"/>
              <a:pathLst>
                <a:path w="58" h="56">
                  <a:moveTo>
                    <a:pt x="10" y="2"/>
                  </a:moveTo>
                  <a:lnTo>
                    <a:pt x="10" y="2"/>
                  </a:lnTo>
                  <a:lnTo>
                    <a:pt x="8" y="2"/>
                  </a:lnTo>
                  <a:lnTo>
                    <a:pt x="6" y="2"/>
                  </a:lnTo>
                  <a:lnTo>
                    <a:pt x="4" y="4"/>
                  </a:lnTo>
                  <a:lnTo>
                    <a:pt x="2" y="6"/>
                  </a:lnTo>
                  <a:lnTo>
                    <a:pt x="0" y="8"/>
                  </a:lnTo>
                  <a:lnTo>
                    <a:pt x="0" y="14"/>
                  </a:lnTo>
                  <a:lnTo>
                    <a:pt x="6" y="30"/>
                  </a:lnTo>
                  <a:lnTo>
                    <a:pt x="6" y="30"/>
                  </a:lnTo>
                  <a:lnTo>
                    <a:pt x="8" y="32"/>
                  </a:lnTo>
                  <a:lnTo>
                    <a:pt x="10" y="36"/>
                  </a:lnTo>
                  <a:lnTo>
                    <a:pt x="14" y="40"/>
                  </a:lnTo>
                  <a:lnTo>
                    <a:pt x="14" y="44"/>
                  </a:lnTo>
                  <a:lnTo>
                    <a:pt x="18" y="46"/>
                  </a:lnTo>
                  <a:lnTo>
                    <a:pt x="22" y="50"/>
                  </a:lnTo>
                  <a:lnTo>
                    <a:pt x="26" y="52"/>
                  </a:lnTo>
                  <a:lnTo>
                    <a:pt x="32" y="54"/>
                  </a:lnTo>
                  <a:lnTo>
                    <a:pt x="36" y="56"/>
                  </a:lnTo>
                  <a:lnTo>
                    <a:pt x="40" y="54"/>
                  </a:lnTo>
                  <a:lnTo>
                    <a:pt x="42" y="52"/>
                  </a:lnTo>
                  <a:lnTo>
                    <a:pt x="46" y="50"/>
                  </a:lnTo>
                  <a:lnTo>
                    <a:pt x="50" y="44"/>
                  </a:lnTo>
                  <a:lnTo>
                    <a:pt x="54" y="40"/>
                  </a:lnTo>
                  <a:lnTo>
                    <a:pt x="56" y="34"/>
                  </a:lnTo>
                  <a:lnTo>
                    <a:pt x="58" y="30"/>
                  </a:lnTo>
                  <a:lnTo>
                    <a:pt x="56" y="24"/>
                  </a:lnTo>
                  <a:lnTo>
                    <a:pt x="56" y="18"/>
                  </a:lnTo>
                  <a:lnTo>
                    <a:pt x="56" y="12"/>
                  </a:lnTo>
                  <a:lnTo>
                    <a:pt x="56" y="8"/>
                  </a:lnTo>
                  <a:lnTo>
                    <a:pt x="56" y="6"/>
                  </a:lnTo>
                  <a:lnTo>
                    <a:pt x="54" y="6"/>
                  </a:lnTo>
                  <a:lnTo>
                    <a:pt x="52" y="4"/>
                  </a:lnTo>
                  <a:lnTo>
                    <a:pt x="50" y="2"/>
                  </a:lnTo>
                  <a:lnTo>
                    <a:pt x="46" y="0"/>
                  </a:lnTo>
                  <a:lnTo>
                    <a:pt x="42" y="0"/>
                  </a:lnTo>
                  <a:lnTo>
                    <a:pt x="40" y="0"/>
                  </a:lnTo>
                  <a:lnTo>
                    <a:pt x="38" y="2"/>
                  </a:lnTo>
                  <a:lnTo>
                    <a:pt x="36" y="4"/>
                  </a:lnTo>
                  <a:lnTo>
                    <a:pt x="34" y="8"/>
                  </a:lnTo>
                  <a:lnTo>
                    <a:pt x="32" y="10"/>
                  </a:lnTo>
                  <a:lnTo>
                    <a:pt x="32" y="10"/>
                  </a:lnTo>
                  <a:lnTo>
                    <a:pt x="16" y="2"/>
                  </a:lnTo>
                  <a:lnTo>
                    <a:pt x="1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7" name="Freeform 121"/>
            <p:cNvSpPr/>
            <p:nvPr/>
          </p:nvSpPr>
          <p:spPr>
            <a:xfrm>
              <a:off x="2786" y="2872"/>
              <a:ext cx="70" cy="54"/>
            </a:xfrm>
            <a:custGeom>
              <a:avLst/>
              <a:gdLst>
                <a:gd name="txL" fmla="*/ 0 w 70"/>
                <a:gd name="txT" fmla="*/ 0 h 54"/>
                <a:gd name="txR" fmla="*/ 70 w 70"/>
                <a:gd name="txB" fmla="*/ 54 h 54"/>
              </a:gdLst>
              <a:ahLst/>
              <a:cxnLst>
                <a:cxn ang="0">
                  <a:pos x="2" y="44"/>
                </a:cxn>
                <a:cxn ang="0">
                  <a:pos x="34" y="28"/>
                </a:cxn>
                <a:cxn ang="0">
                  <a:pos x="34" y="28"/>
                </a:cxn>
                <a:cxn ang="0">
                  <a:pos x="38" y="26"/>
                </a:cxn>
                <a:cxn ang="0">
                  <a:pos x="40" y="22"/>
                </a:cxn>
                <a:cxn ang="0">
                  <a:pos x="44" y="18"/>
                </a:cxn>
                <a:cxn ang="0">
                  <a:pos x="48" y="14"/>
                </a:cxn>
                <a:cxn ang="0">
                  <a:pos x="52" y="10"/>
                </a:cxn>
                <a:cxn ang="0">
                  <a:pos x="54" y="4"/>
                </a:cxn>
                <a:cxn ang="0">
                  <a:pos x="54" y="0"/>
                </a:cxn>
                <a:cxn ang="0">
                  <a:pos x="64" y="0"/>
                </a:cxn>
                <a:cxn ang="0">
                  <a:pos x="70" y="8"/>
                </a:cxn>
                <a:cxn ang="0">
                  <a:pos x="68" y="12"/>
                </a:cxn>
                <a:cxn ang="0">
                  <a:pos x="64" y="22"/>
                </a:cxn>
                <a:cxn ang="0">
                  <a:pos x="56" y="32"/>
                </a:cxn>
                <a:cxn ang="0">
                  <a:pos x="46" y="42"/>
                </a:cxn>
                <a:cxn ang="0">
                  <a:pos x="28" y="50"/>
                </a:cxn>
                <a:cxn ang="0">
                  <a:pos x="16" y="54"/>
                </a:cxn>
                <a:cxn ang="0">
                  <a:pos x="10" y="54"/>
                </a:cxn>
                <a:cxn ang="0">
                  <a:pos x="10" y="54"/>
                </a:cxn>
                <a:cxn ang="0">
                  <a:pos x="8" y="54"/>
                </a:cxn>
                <a:cxn ang="0">
                  <a:pos x="6" y="54"/>
                </a:cxn>
                <a:cxn ang="0">
                  <a:pos x="4" y="52"/>
                </a:cxn>
                <a:cxn ang="0">
                  <a:pos x="2" y="52"/>
                </a:cxn>
                <a:cxn ang="0">
                  <a:pos x="0" y="50"/>
                </a:cxn>
                <a:cxn ang="0">
                  <a:pos x="0" y="48"/>
                </a:cxn>
                <a:cxn ang="0">
                  <a:pos x="2" y="44"/>
                </a:cxn>
              </a:cxnLst>
              <a:rect l="txL" t="txT" r="txR" b="txB"/>
              <a:pathLst>
                <a:path w="70" h="54">
                  <a:moveTo>
                    <a:pt x="2" y="44"/>
                  </a:moveTo>
                  <a:lnTo>
                    <a:pt x="34" y="28"/>
                  </a:lnTo>
                  <a:lnTo>
                    <a:pt x="34" y="28"/>
                  </a:lnTo>
                  <a:lnTo>
                    <a:pt x="38" y="26"/>
                  </a:lnTo>
                  <a:lnTo>
                    <a:pt x="40" y="22"/>
                  </a:lnTo>
                  <a:lnTo>
                    <a:pt x="44" y="18"/>
                  </a:lnTo>
                  <a:lnTo>
                    <a:pt x="48" y="14"/>
                  </a:lnTo>
                  <a:lnTo>
                    <a:pt x="52" y="10"/>
                  </a:lnTo>
                  <a:lnTo>
                    <a:pt x="54" y="4"/>
                  </a:lnTo>
                  <a:lnTo>
                    <a:pt x="54" y="0"/>
                  </a:lnTo>
                  <a:lnTo>
                    <a:pt x="64" y="0"/>
                  </a:lnTo>
                  <a:lnTo>
                    <a:pt x="70" y="8"/>
                  </a:lnTo>
                  <a:lnTo>
                    <a:pt x="68" y="12"/>
                  </a:lnTo>
                  <a:lnTo>
                    <a:pt x="64" y="22"/>
                  </a:lnTo>
                  <a:lnTo>
                    <a:pt x="56" y="32"/>
                  </a:lnTo>
                  <a:lnTo>
                    <a:pt x="46" y="42"/>
                  </a:lnTo>
                  <a:lnTo>
                    <a:pt x="28" y="50"/>
                  </a:lnTo>
                  <a:lnTo>
                    <a:pt x="16" y="54"/>
                  </a:lnTo>
                  <a:lnTo>
                    <a:pt x="10" y="54"/>
                  </a:lnTo>
                  <a:lnTo>
                    <a:pt x="10" y="54"/>
                  </a:lnTo>
                  <a:lnTo>
                    <a:pt x="8" y="54"/>
                  </a:lnTo>
                  <a:lnTo>
                    <a:pt x="6" y="54"/>
                  </a:lnTo>
                  <a:lnTo>
                    <a:pt x="4" y="52"/>
                  </a:lnTo>
                  <a:lnTo>
                    <a:pt x="2" y="52"/>
                  </a:lnTo>
                  <a:lnTo>
                    <a:pt x="0" y="50"/>
                  </a:lnTo>
                  <a:lnTo>
                    <a:pt x="0" y="48"/>
                  </a:lnTo>
                  <a:lnTo>
                    <a:pt x="2" y="4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8" name="Freeform 122"/>
            <p:cNvSpPr/>
            <p:nvPr/>
          </p:nvSpPr>
          <p:spPr>
            <a:xfrm>
              <a:off x="3013" y="3440"/>
              <a:ext cx="74" cy="110"/>
            </a:xfrm>
            <a:custGeom>
              <a:avLst/>
              <a:gdLst>
                <a:gd name="txL" fmla="*/ 0 w 74"/>
                <a:gd name="txT" fmla="*/ 0 h 110"/>
                <a:gd name="txR" fmla="*/ 74 w 74"/>
                <a:gd name="txB" fmla="*/ 110 h 110"/>
              </a:gdLst>
              <a:ahLst/>
              <a:cxnLst>
                <a:cxn ang="0">
                  <a:pos x="8" y="0"/>
                </a:cxn>
                <a:cxn ang="0">
                  <a:pos x="4" y="2"/>
                </a:cxn>
                <a:cxn ang="0">
                  <a:pos x="2" y="4"/>
                </a:cxn>
                <a:cxn ang="0">
                  <a:pos x="2" y="12"/>
                </a:cxn>
                <a:cxn ang="0">
                  <a:pos x="8" y="20"/>
                </a:cxn>
                <a:cxn ang="0">
                  <a:pos x="14" y="30"/>
                </a:cxn>
                <a:cxn ang="0">
                  <a:pos x="20" y="38"/>
                </a:cxn>
                <a:cxn ang="0">
                  <a:pos x="22" y="40"/>
                </a:cxn>
                <a:cxn ang="0">
                  <a:pos x="22" y="54"/>
                </a:cxn>
                <a:cxn ang="0">
                  <a:pos x="18" y="74"/>
                </a:cxn>
                <a:cxn ang="0">
                  <a:pos x="18" y="78"/>
                </a:cxn>
                <a:cxn ang="0">
                  <a:pos x="22" y="84"/>
                </a:cxn>
                <a:cxn ang="0">
                  <a:pos x="28" y="92"/>
                </a:cxn>
                <a:cxn ang="0">
                  <a:pos x="32" y="102"/>
                </a:cxn>
                <a:cxn ang="0">
                  <a:pos x="36" y="110"/>
                </a:cxn>
                <a:cxn ang="0">
                  <a:pos x="38" y="110"/>
                </a:cxn>
                <a:cxn ang="0">
                  <a:pos x="40" y="102"/>
                </a:cxn>
                <a:cxn ang="0">
                  <a:pos x="46" y="90"/>
                </a:cxn>
                <a:cxn ang="0">
                  <a:pos x="54" y="82"/>
                </a:cxn>
                <a:cxn ang="0">
                  <a:pos x="60" y="78"/>
                </a:cxn>
                <a:cxn ang="0">
                  <a:pos x="66" y="68"/>
                </a:cxn>
                <a:cxn ang="0">
                  <a:pos x="70" y="58"/>
                </a:cxn>
                <a:cxn ang="0">
                  <a:pos x="72" y="50"/>
                </a:cxn>
                <a:cxn ang="0">
                  <a:pos x="72" y="50"/>
                </a:cxn>
                <a:cxn ang="0">
                  <a:pos x="64" y="52"/>
                </a:cxn>
                <a:cxn ang="0">
                  <a:pos x="54" y="52"/>
                </a:cxn>
                <a:cxn ang="0">
                  <a:pos x="46" y="48"/>
                </a:cxn>
                <a:cxn ang="0">
                  <a:pos x="38" y="40"/>
                </a:cxn>
                <a:cxn ang="0">
                  <a:pos x="34" y="32"/>
                </a:cxn>
                <a:cxn ang="0">
                  <a:pos x="32" y="28"/>
                </a:cxn>
                <a:cxn ang="0">
                  <a:pos x="18" y="10"/>
                </a:cxn>
                <a:cxn ang="0">
                  <a:pos x="18" y="6"/>
                </a:cxn>
                <a:cxn ang="0">
                  <a:pos x="12" y="2"/>
                </a:cxn>
              </a:cxnLst>
              <a:rect l="txL" t="txT" r="txR" b="txB"/>
              <a:pathLst>
                <a:path w="74" h="110">
                  <a:moveTo>
                    <a:pt x="10" y="0"/>
                  </a:moveTo>
                  <a:lnTo>
                    <a:pt x="8" y="0"/>
                  </a:lnTo>
                  <a:lnTo>
                    <a:pt x="6" y="2"/>
                  </a:lnTo>
                  <a:lnTo>
                    <a:pt x="4" y="2"/>
                  </a:lnTo>
                  <a:lnTo>
                    <a:pt x="2" y="2"/>
                  </a:lnTo>
                  <a:lnTo>
                    <a:pt x="2" y="4"/>
                  </a:lnTo>
                  <a:lnTo>
                    <a:pt x="0" y="8"/>
                  </a:lnTo>
                  <a:lnTo>
                    <a:pt x="2" y="12"/>
                  </a:lnTo>
                  <a:lnTo>
                    <a:pt x="4" y="16"/>
                  </a:lnTo>
                  <a:lnTo>
                    <a:pt x="8" y="20"/>
                  </a:lnTo>
                  <a:lnTo>
                    <a:pt x="10" y="26"/>
                  </a:lnTo>
                  <a:lnTo>
                    <a:pt x="14" y="30"/>
                  </a:lnTo>
                  <a:lnTo>
                    <a:pt x="16" y="34"/>
                  </a:lnTo>
                  <a:lnTo>
                    <a:pt x="20" y="38"/>
                  </a:lnTo>
                  <a:lnTo>
                    <a:pt x="22" y="40"/>
                  </a:lnTo>
                  <a:lnTo>
                    <a:pt x="22" y="40"/>
                  </a:lnTo>
                  <a:lnTo>
                    <a:pt x="22" y="44"/>
                  </a:lnTo>
                  <a:lnTo>
                    <a:pt x="22" y="54"/>
                  </a:lnTo>
                  <a:lnTo>
                    <a:pt x="20" y="64"/>
                  </a:lnTo>
                  <a:lnTo>
                    <a:pt x="18" y="74"/>
                  </a:lnTo>
                  <a:lnTo>
                    <a:pt x="18" y="74"/>
                  </a:lnTo>
                  <a:lnTo>
                    <a:pt x="18" y="78"/>
                  </a:lnTo>
                  <a:lnTo>
                    <a:pt x="18" y="80"/>
                  </a:lnTo>
                  <a:lnTo>
                    <a:pt x="22" y="84"/>
                  </a:lnTo>
                  <a:lnTo>
                    <a:pt x="24" y="88"/>
                  </a:lnTo>
                  <a:lnTo>
                    <a:pt x="28" y="92"/>
                  </a:lnTo>
                  <a:lnTo>
                    <a:pt x="30" y="96"/>
                  </a:lnTo>
                  <a:lnTo>
                    <a:pt x="32" y="102"/>
                  </a:lnTo>
                  <a:lnTo>
                    <a:pt x="34" y="106"/>
                  </a:lnTo>
                  <a:lnTo>
                    <a:pt x="36" y="110"/>
                  </a:lnTo>
                  <a:lnTo>
                    <a:pt x="36" y="110"/>
                  </a:lnTo>
                  <a:lnTo>
                    <a:pt x="38" y="110"/>
                  </a:lnTo>
                  <a:lnTo>
                    <a:pt x="38" y="106"/>
                  </a:lnTo>
                  <a:lnTo>
                    <a:pt x="40" y="102"/>
                  </a:lnTo>
                  <a:lnTo>
                    <a:pt x="44" y="96"/>
                  </a:lnTo>
                  <a:lnTo>
                    <a:pt x="46" y="90"/>
                  </a:lnTo>
                  <a:lnTo>
                    <a:pt x="50" y="86"/>
                  </a:lnTo>
                  <a:lnTo>
                    <a:pt x="54" y="82"/>
                  </a:lnTo>
                  <a:lnTo>
                    <a:pt x="56" y="80"/>
                  </a:lnTo>
                  <a:lnTo>
                    <a:pt x="60" y="78"/>
                  </a:lnTo>
                  <a:lnTo>
                    <a:pt x="64" y="74"/>
                  </a:lnTo>
                  <a:lnTo>
                    <a:pt x="66" y="68"/>
                  </a:lnTo>
                  <a:lnTo>
                    <a:pt x="68" y="64"/>
                  </a:lnTo>
                  <a:lnTo>
                    <a:pt x="70" y="58"/>
                  </a:lnTo>
                  <a:lnTo>
                    <a:pt x="72" y="54"/>
                  </a:lnTo>
                  <a:lnTo>
                    <a:pt x="72" y="50"/>
                  </a:lnTo>
                  <a:lnTo>
                    <a:pt x="74" y="50"/>
                  </a:lnTo>
                  <a:lnTo>
                    <a:pt x="72" y="50"/>
                  </a:lnTo>
                  <a:lnTo>
                    <a:pt x="68" y="50"/>
                  </a:lnTo>
                  <a:lnTo>
                    <a:pt x="64" y="52"/>
                  </a:lnTo>
                  <a:lnTo>
                    <a:pt x="58" y="52"/>
                  </a:lnTo>
                  <a:lnTo>
                    <a:pt x="54" y="52"/>
                  </a:lnTo>
                  <a:lnTo>
                    <a:pt x="48" y="50"/>
                  </a:lnTo>
                  <a:lnTo>
                    <a:pt x="46" y="48"/>
                  </a:lnTo>
                  <a:lnTo>
                    <a:pt x="42" y="44"/>
                  </a:lnTo>
                  <a:lnTo>
                    <a:pt x="38" y="40"/>
                  </a:lnTo>
                  <a:lnTo>
                    <a:pt x="36" y="36"/>
                  </a:lnTo>
                  <a:lnTo>
                    <a:pt x="34" y="32"/>
                  </a:lnTo>
                  <a:lnTo>
                    <a:pt x="32" y="30"/>
                  </a:lnTo>
                  <a:lnTo>
                    <a:pt x="32" y="28"/>
                  </a:lnTo>
                  <a:lnTo>
                    <a:pt x="18" y="10"/>
                  </a:lnTo>
                  <a:lnTo>
                    <a:pt x="18" y="10"/>
                  </a:lnTo>
                  <a:lnTo>
                    <a:pt x="18" y="8"/>
                  </a:lnTo>
                  <a:lnTo>
                    <a:pt x="18" y="6"/>
                  </a:lnTo>
                  <a:lnTo>
                    <a:pt x="16" y="2"/>
                  </a:lnTo>
                  <a:lnTo>
                    <a:pt x="12" y="2"/>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39" name="Freeform 123"/>
            <p:cNvSpPr/>
            <p:nvPr/>
          </p:nvSpPr>
          <p:spPr>
            <a:xfrm>
              <a:off x="2943" y="3544"/>
              <a:ext cx="92" cy="104"/>
            </a:xfrm>
            <a:custGeom>
              <a:avLst/>
              <a:gdLst>
                <a:gd name="txL" fmla="*/ 0 w 92"/>
                <a:gd name="txT" fmla="*/ 0 h 104"/>
                <a:gd name="txR" fmla="*/ 92 w 92"/>
                <a:gd name="txB" fmla="*/ 104 h 104"/>
              </a:gdLst>
              <a:ahLst/>
              <a:cxnLst>
                <a:cxn ang="0">
                  <a:pos x="4" y="80"/>
                </a:cxn>
                <a:cxn ang="0">
                  <a:pos x="4" y="80"/>
                </a:cxn>
                <a:cxn ang="0">
                  <a:pos x="2" y="82"/>
                </a:cxn>
                <a:cxn ang="0">
                  <a:pos x="0" y="84"/>
                </a:cxn>
                <a:cxn ang="0">
                  <a:pos x="0" y="88"/>
                </a:cxn>
                <a:cxn ang="0">
                  <a:pos x="0" y="90"/>
                </a:cxn>
                <a:cxn ang="0">
                  <a:pos x="0" y="94"/>
                </a:cxn>
                <a:cxn ang="0">
                  <a:pos x="4" y="96"/>
                </a:cxn>
                <a:cxn ang="0">
                  <a:pos x="10" y="98"/>
                </a:cxn>
                <a:cxn ang="0">
                  <a:pos x="16" y="100"/>
                </a:cxn>
                <a:cxn ang="0">
                  <a:pos x="22" y="102"/>
                </a:cxn>
                <a:cxn ang="0">
                  <a:pos x="28" y="104"/>
                </a:cxn>
                <a:cxn ang="0">
                  <a:pos x="34" y="104"/>
                </a:cxn>
                <a:cxn ang="0">
                  <a:pos x="36" y="104"/>
                </a:cxn>
                <a:cxn ang="0">
                  <a:pos x="40" y="102"/>
                </a:cxn>
                <a:cxn ang="0">
                  <a:pos x="44" y="98"/>
                </a:cxn>
                <a:cxn ang="0">
                  <a:pos x="48" y="94"/>
                </a:cxn>
                <a:cxn ang="0">
                  <a:pos x="50" y="90"/>
                </a:cxn>
                <a:cxn ang="0">
                  <a:pos x="52" y="86"/>
                </a:cxn>
                <a:cxn ang="0">
                  <a:pos x="52" y="82"/>
                </a:cxn>
                <a:cxn ang="0">
                  <a:pos x="52" y="78"/>
                </a:cxn>
                <a:cxn ang="0">
                  <a:pos x="50" y="74"/>
                </a:cxn>
                <a:cxn ang="0">
                  <a:pos x="52" y="70"/>
                </a:cxn>
                <a:cxn ang="0">
                  <a:pos x="54" y="66"/>
                </a:cxn>
                <a:cxn ang="0">
                  <a:pos x="58" y="64"/>
                </a:cxn>
                <a:cxn ang="0">
                  <a:pos x="62" y="60"/>
                </a:cxn>
                <a:cxn ang="0">
                  <a:pos x="66" y="54"/>
                </a:cxn>
                <a:cxn ang="0">
                  <a:pos x="70" y="50"/>
                </a:cxn>
                <a:cxn ang="0">
                  <a:pos x="72" y="46"/>
                </a:cxn>
                <a:cxn ang="0">
                  <a:pos x="74" y="44"/>
                </a:cxn>
                <a:cxn ang="0">
                  <a:pos x="74" y="42"/>
                </a:cxn>
                <a:cxn ang="0">
                  <a:pos x="80" y="30"/>
                </a:cxn>
                <a:cxn ang="0">
                  <a:pos x="82" y="28"/>
                </a:cxn>
                <a:cxn ang="0">
                  <a:pos x="84" y="26"/>
                </a:cxn>
                <a:cxn ang="0">
                  <a:pos x="86" y="24"/>
                </a:cxn>
                <a:cxn ang="0">
                  <a:pos x="88" y="20"/>
                </a:cxn>
                <a:cxn ang="0">
                  <a:pos x="90" y="16"/>
                </a:cxn>
                <a:cxn ang="0">
                  <a:pos x="92" y="12"/>
                </a:cxn>
                <a:cxn ang="0">
                  <a:pos x="92" y="8"/>
                </a:cxn>
                <a:cxn ang="0">
                  <a:pos x="90" y="6"/>
                </a:cxn>
                <a:cxn ang="0">
                  <a:pos x="86" y="4"/>
                </a:cxn>
                <a:cxn ang="0">
                  <a:pos x="82" y="2"/>
                </a:cxn>
                <a:cxn ang="0">
                  <a:pos x="78" y="0"/>
                </a:cxn>
                <a:cxn ang="0">
                  <a:pos x="74" y="0"/>
                </a:cxn>
                <a:cxn ang="0">
                  <a:pos x="70" y="0"/>
                </a:cxn>
                <a:cxn ang="0">
                  <a:pos x="68" y="2"/>
                </a:cxn>
                <a:cxn ang="0">
                  <a:pos x="66" y="4"/>
                </a:cxn>
                <a:cxn ang="0">
                  <a:pos x="64" y="8"/>
                </a:cxn>
                <a:cxn ang="0">
                  <a:pos x="62" y="10"/>
                </a:cxn>
                <a:cxn ang="0">
                  <a:pos x="60" y="12"/>
                </a:cxn>
                <a:cxn ang="0">
                  <a:pos x="60" y="12"/>
                </a:cxn>
                <a:cxn ang="0">
                  <a:pos x="58" y="26"/>
                </a:cxn>
                <a:cxn ang="0">
                  <a:pos x="42" y="36"/>
                </a:cxn>
                <a:cxn ang="0">
                  <a:pos x="32" y="44"/>
                </a:cxn>
                <a:cxn ang="0">
                  <a:pos x="20" y="62"/>
                </a:cxn>
                <a:cxn ang="0">
                  <a:pos x="14" y="72"/>
                </a:cxn>
                <a:cxn ang="0">
                  <a:pos x="14" y="72"/>
                </a:cxn>
                <a:cxn ang="0">
                  <a:pos x="12" y="72"/>
                </a:cxn>
                <a:cxn ang="0">
                  <a:pos x="8" y="72"/>
                </a:cxn>
                <a:cxn ang="0">
                  <a:pos x="6" y="76"/>
                </a:cxn>
                <a:cxn ang="0">
                  <a:pos x="4" y="80"/>
                </a:cxn>
              </a:cxnLst>
              <a:rect l="txL" t="txT" r="txR" b="txB"/>
              <a:pathLst>
                <a:path w="92" h="104">
                  <a:moveTo>
                    <a:pt x="4" y="80"/>
                  </a:moveTo>
                  <a:lnTo>
                    <a:pt x="4" y="80"/>
                  </a:lnTo>
                  <a:lnTo>
                    <a:pt x="2" y="82"/>
                  </a:lnTo>
                  <a:lnTo>
                    <a:pt x="0" y="84"/>
                  </a:lnTo>
                  <a:lnTo>
                    <a:pt x="0" y="88"/>
                  </a:lnTo>
                  <a:lnTo>
                    <a:pt x="0" y="90"/>
                  </a:lnTo>
                  <a:lnTo>
                    <a:pt x="0" y="94"/>
                  </a:lnTo>
                  <a:lnTo>
                    <a:pt x="4" y="96"/>
                  </a:lnTo>
                  <a:lnTo>
                    <a:pt x="10" y="98"/>
                  </a:lnTo>
                  <a:lnTo>
                    <a:pt x="16" y="100"/>
                  </a:lnTo>
                  <a:lnTo>
                    <a:pt x="22" y="102"/>
                  </a:lnTo>
                  <a:lnTo>
                    <a:pt x="28" y="104"/>
                  </a:lnTo>
                  <a:lnTo>
                    <a:pt x="34" y="104"/>
                  </a:lnTo>
                  <a:lnTo>
                    <a:pt x="36" y="104"/>
                  </a:lnTo>
                  <a:lnTo>
                    <a:pt x="40" y="102"/>
                  </a:lnTo>
                  <a:lnTo>
                    <a:pt x="44" y="98"/>
                  </a:lnTo>
                  <a:lnTo>
                    <a:pt x="48" y="94"/>
                  </a:lnTo>
                  <a:lnTo>
                    <a:pt x="50" y="90"/>
                  </a:lnTo>
                  <a:lnTo>
                    <a:pt x="52" y="86"/>
                  </a:lnTo>
                  <a:lnTo>
                    <a:pt x="52" y="82"/>
                  </a:lnTo>
                  <a:lnTo>
                    <a:pt x="52" y="78"/>
                  </a:lnTo>
                  <a:lnTo>
                    <a:pt x="50" y="74"/>
                  </a:lnTo>
                  <a:lnTo>
                    <a:pt x="52" y="70"/>
                  </a:lnTo>
                  <a:lnTo>
                    <a:pt x="54" y="66"/>
                  </a:lnTo>
                  <a:lnTo>
                    <a:pt x="58" y="64"/>
                  </a:lnTo>
                  <a:lnTo>
                    <a:pt x="62" y="60"/>
                  </a:lnTo>
                  <a:lnTo>
                    <a:pt x="66" y="54"/>
                  </a:lnTo>
                  <a:lnTo>
                    <a:pt x="70" y="50"/>
                  </a:lnTo>
                  <a:lnTo>
                    <a:pt x="72" y="46"/>
                  </a:lnTo>
                  <a:lnTo>
                    <a:pt x="74" y="44"/>
                  </a:lnTo>
                  <a:lnTo>
                    <a:pt x="74" y="42"/>
                  </a:lnTo>
                  <a:lnTo>
                    <a:pt x="80" y="30"/>
                  </a:lnTo>
                  <a:lnTo>
                    <a:pt x="82" y="28"/>
                  </a:lnTo>
                  <a:lnTo>
                    <a:pt x="84" y="26"/>
                  </a:lnTo>
                  <a:lnTo>
                    <a:pt x="86" y="24"/>
                  </a:lnTo>
                  <a:lnTo>
                    <a:pt x="88" y="20"/>
                  </a:lnTo>
                  <a:lnTo>
                    <a:pt x="90" y="16"/>
                  </a:lnTo>
                  <a:lnTo>
                    <a:pt x="92" y="12"/>
                  </a:lnTo>
                  <a:lnTo>
                    <a:pt x="92" y="8"/>
                  </a:lnTo>
                  <a:lnTo>
                    <a:pt x="90" y="6"/>
                  </a:lnTo>
                  <a:lnTo>
                    <a:pt x="86" y="4"/>
                  </a:lnTo>
                  <a:lnTo>
                    <a:pt x="82" y="2"/>
                  </a:lnTo>
                  <a:lnTo>
                    <a:pt x="78" y="0"/>
                  </a:lnTo>
                  <a:lnTo>
                    <a:pt x="74" y="0"/>
                  </a:lnTo>
                  <a:lnTo>
                    <a:pt x="70" y="0"/>
                  </a:lnTo>
                  <a:lnTo>
                    <a:pt x="68" y="2"/>
                  </a:lnTo>
                  <a:lnTo>
                    <a:pt x="66" y="4"/>
                  </a:lnTo>
                  <a:lnTo>
                    <a:pt x="64" y="8"/>
                  </a:lnTo>
                  <a:lnTo>
                    <a:pt x="62" y="10"/>
                  </a:lnTo>
                  <a:lnTo>
                    <a:pt x="60" y="12"/>
                  </a:lnTo>
                  <a:lnTo>
                    <a:pt x="60" y="12"/>
                  </a:lnTo>
                  <a:lnTo>
                    <a:pt x="58" y="26"/>
                  </a:lnTo>
                  <a:lnTo>
                    <a:pt x="42" y="36"/>
                  </a:lnTo>
                  <a:lnTo>
                    <a:pt x="32" y="44"/>
                  </a:lnTo>
                  <a:lnTo>
                    <a:pt x="20" y="62"/>
                  </a:lnTo>
                  <a:lnTo>
                    <a:pt x="14" y="72"/>
                  </a:lnTo>
                  <a:lnTo>
                    <a:pt x="14" y="72"/>
                  </a:lnTo>
                  <a:lnTo>
                    <a:pt x="12" y="72"/>
                  </a:lnTo>
                  <a:lnTo>
                    <a:pt x="8" y="72"/>
                  </a:lnTo>
                  <a:lnTo>
                    <a:pt x="6" y="76"/>
                  </a:lnTo>
                  <a:lnTo>
                    <a:pt x="4"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0" name="Freeform 124"/>
            <p:cNvSpPr/>
            <p:nvPr/>
          </p:nvSpPr>
          <p:spPr>
            <a:xfrm>
              <a:off x="2418" y="2602"/>
              <a:ext cx="36" cy="96"/>
            </a:xfrm>
            <a:custGeom>
              <a:avLst/>
              <a:gdLst>
                <a:gd name="txL" fmla="*/ 0 w 36"/>
                <a:gd name="txT" fmla="*/ 0 h 96"/>
                <a:gd name="txR" fmla="*/ 36 w 36"/>
                <a:gd name="txB" fmla="*/ 96 h 96"/>
              </a:gdLst>
              <a:ahLst/>
              <a:cxnLst>
                <a:cxn ang="0">
                  <a:pos x="20" y="0"/>
                </a:cxn>
                <a:cxn ang="0">
                  <a:pos x="20" y="0"/>
                </a:cxn>
                <a:cxn ang="0">
                  <a:pos x="16" y="0"/>
                </a:cxn>
                <a:cxn ang="0">
                  <a:pos x="12" y="0"/>
                </a:cxn>
                <a:cxn ang="0">
                  <a:pos x="8" y="2"/>
                </a:cxn>
                <a:cxn ang="0">
                  <a:pos x="4" y="4"/>
                </a:cxn>
                <a:cxn ang="0">
                  <a:pos x="2" y="8"/>
                </a:cxn>
                <a:cxn ang="0">
                  <a:pos x="2" y="12"/>
                </a:cxn>
                <a:cxn ang="0">
                  <a:pos x="0" y="26"/>
                </a:cxn>
                <a:cxn ang="0">
                  <a:pos x="0" y="40"/>
                </a:cxn>
                <a:cxn ang="0">
                  <a:pos x="2" y="48"/>
                </a:cxn>
                <a:cxn ang="0">
                  <a:pos x="2" y="52"/>
                </a:cxn>
                <a:cxn ang="0">
                  <a:pos x="4" y="54"/>
                </a:cxn>
                <a:cxn ang="0">
                  <a:pos x="4" y="54"/>
                </a:cxn>
                <a:cxn ang="0">
                  <a:pos x="4" y="54"/>
                </a:cxn>
                <a:cxn ang="0">
                  <a:pos x="4" y="56"/>
                </a:cxn>
                <a:cxn ang="0">
                  <a:pos x="2" y="58"/>
                </a:cxn>
                <a:cxn ang="0">
                  <a:pos x="2" y="60"/>
                </a:cxn>
                <a:cxn ang="0">
                  <a:pos x="0" y="64"/>
                </a:cxn>
                <a:cxn ang="0">
                  <a:pos x="0" y="66"/>
                </a:cxn>
                <a:cxn ang="0">
                  <a:pos x="2" y="70"/>
                </a:cxn>
                <a:cxn ang="0">
                  <a:pos x="4" y="76"/>
                </a:cxn>
                <a:cxn ang="0">
                  <a:pos x="6" y="82"/>
                </a:cxn>
                <a:cxn ang="0">
                  <a:pos x="10" y="88"/>
                </a:cxn>
                <a:cxn ang="0">
                  <a:pos x="12" y="92"/>
                </a:cxn>
                <a:cxn ang="0">
                  <a:pos x="14" y="94"/>
                </a:cxn>
                <a:cxn ang="0">
                  <a:pos x="16" y="96"/>
                </a:cxn>
                <a:cxn ang="0">
                  <a:pos x="18" y="94"/>
                </a:cxn>
                <a:cxn ang="0">
                  <a:pos x="22" y="90"/>
                </a:cxn>
                <a:cxn ang="0">
                  <a:pos x="24" y="88"/>
                </a:cxn>
                <a:cxn ang="0">
                  <a:pos x="24" y="84"/>
                </a:cxn>
                <a:cxn ang="0">
                  <a:pos x="24" y="78"/>
                </a:cxn>
                <a:cxn ang="0">
                  <a:pos x="24" y="72"/>
                </a:cxn>
                <a:cxn ang="0">
                  <a:pos x="24" y="66"/>
                </a:cxn>
                <a:cxn ang="0">
                  <a:pos x="24" y="60"/>
                </a:cxn>
                <a:cxn ang="0">
                  <a:pos x="24" y="56"/>
                </a:cxn>
                <a:cxn ang="0">
                  <a:pos x="24" y="56"/>
                </a:cxn>
                <a:cxn ang="0">
                  <a:pos x="30" y="42"/>
                </a:cxn>
                <a:cxn ang="0">
                  <a:pos x="30" y="40"/>
                </a:cxn>
                <a:cxn ang="0">
                  <a:pos x="30" y="36"/>
                </a:cxn>
                <a:cxn ang="0">
                  <a:pos x="30" y="32"/>
                </a:cxn>
                <a:cxn ang="0">
                  <a:pos x="30" y="28"/>
                </a:cxn>
                <a:cxn ang="0">
                  <a:pos x="32" y="24"/>
                </a:cxn>
                <a:cxn ang="0">
                  <a:pos x="32" y="24"/>
                </a:cxn>
                <a:cxn ang="0">
                  <a:pos x="34" y="22"/>
                </a:cxn>
                <a:cxn ang="0">
                  <a:pos x="34" y="20"/>
                </a:cxn>
                <a:cxn ang="0">
                  <a:pos x="34" y="16"/>
                </a:cxn>
                <a:cxn ang="0">
                  <a:pos x="34" y="10"/>
                </a:cxn>
                <a:cxn ang="0">
                  <a:pos x="34" y="6"/>
                </a:cxn>
                <a:cxn ang="0">
                  <a:pos x="34" y="2"/>
                </a:cxn>
                <a:cxn ang="0">
                  <a:pos x="36" y="0"/>
                </a:cxn>
                <a:cxn ang="0">
                  <a:pos x="34" y="0"/>
                </a:cxn>
                <a:cxn ang="0">
                  <a:pos x="32" y="0"/>
                </a:cxn>
                <a:cxn ang="0">
                  <a:pos x="28" y="2"/>
                </a:cxn>
                <a:cxn ang="0">
                  <a:pos x="24" y="2"/>
                </a:cxn>
                <a:cxn ang="0">
                  <a:pos x="20" y="0"/>
                </a:cxn>
              </a:cxnLst>
              <a:rect l="txL" t="txT" r="txR" b="txB"/>
              <a:pathLst>
                <a:path w="36" h="96">
                  <a:moveTo>
                    <a:pt x="20" y="0"/>
                  </a:moveTo>
                  <a:lnTo>
                    <a:pt x="20" y="0"/>
                  </a:lnTo>
                  <a:lnTo>
                    <a:pt x="16" y="0"/>
                  </a:lnTo>
                  <a:lnTo>
                    <a:pt x="12" y="0"/>
                  </a:lnTo>
                  <a:lnTo>
                    <a:pt x="8" y="2"/>
                  </a:lnTo>
                  <a:lnTo>
                    <a:pt x="4" y="4"/>
                  </a:lnTo>
                  <a:lnTo>
                    <a:pt x="2" y="8"/>
                  </a:lnTo>
                  <a:lnTo>
                    <a:pt x="2" y="12"/>
                  </a:lnTo>
                  <a:lnTo>
                    <a:pt x="0" y="26"/>
                  </a:lnTo>
                  <a:lnTo>
                    <a:pt x="0" y="40"/>
                  </a:lnTo>
                  <a:lnTo>
                    <a:pt x="2" y="48"/>
                  </a:lnTo>
                  <a:lnTo>
                    <a:pt x="2" y="52"/>
                  </a:lnTo>
                  <a:lnTo>
                    <a:pt x="4" y="54"/>
                  </a:lnTo>
                  <a:lnTo>
                    <a:pt x="4" y="54"/>
                  </a:lnTo>
                  <a:lnTo>
                    <a:pt x="4" y="54"/>
                  </a:lnTo>
                  <a:lnTo>
                    <a:pt x="4" y="56"/>
                  </a:lnTo>
                  <a:lnTo>
                    <a:pt x="2" y="58"/>
                  </a:lnTo>
                  <a:lnTo>
                    <a:pt x="2" y="60"/>
                  </a:lnTo>
                  <a:lnTo>
                    <a:pt x="0" y="64"/>
                  </a:lnTo>
                  <a:lnTo>
                    <a:pt x="0" y="66"/>
                  </a:lnTo>
                  <a:lnTo>
                    <a:pt x="2" y="70"/>
                  </a:lnTo>
                  <a:lnTo>
                    <a:pt x="4" y="76"/>
                  </a:lnTo>
                  <a:lnTo>
                    <a:pt x="6" y="82"/>
                  </a:lnTo>
                  <a:lnTo>
                    <a:pt x="10" y="88"/>
                  </a:lnTo>
                  <a:lnTo>
                    <a:pt x="12" y="92"/>
                  </a:lnTo>
                  <a:lnTo>
                    <a:pt x="14" y="94"/>
                  </a:lnTo>
                  <a:lnTo>
                    <a:pt x="16" y="96"/>
                  </a:lnTo>
                  <a:lnTo>
                    <a:pt x="18" y="94"/>
                  </a:lnTo>
                  <a:lnTo>
                    <a:pt x="22" y="90"/>
                  </a:lnTo>
                  <a:lnTo>
                    <a:pt x="24" y="88"/>
                  </a:lnTo>
                  <a:lnTo>
                    <a:pt x="24" y="84"/>
                  </a:lnTo>
                  <a:lnTo>
                    <a:pt x="24" y="78"/>
                  </a:lnTo>
                  <a:lnTo>
                    <a:pt x="24" y="72"/>
                  </a:lnTo>
                  <a:lnTo>
                    <a:pt x="24" y="66"/>
                  </a:lnTo>
                  <a:lnTo>
                    <a:pt x="24" y="60"/>
                  </a:lnTo>
                  <a:lnTo>
                    <a:pt x="24" y="56"/>
                  </a:lnTo>
                  <a:lnTo>
                    <a:pt x="24" y="56"/>
                  </a:lnTo>
                  <a:lnTo>
                    <a:pt x="30" y="42"/>
                  </a:lnTo>
                  <a:lnTo>
                    <a:pt x="30" y="40"/>
                  </a:lnTo>
                  <a:lnTo>
                    <a:pt x="30" y="36"/>
                  </a:lnTo>
                  <a:lnTo>
                    <a:pt x="30" y="32"/>
                  </a:lnTo>
                  <a:lnTo>
                    <a:pt x="30" y="28"/>
                  </a:lnTo>
                  <a:lnTo>
                    <a:pt x="32" y="24"/>
                  </a:lnTo>
                  <a:lnTo>
                    <a:pt x="32" y="24"/>
                  </a:lnTo>
                  <a:lnTo>
                    <a:pt x="34" y="22"/>
                  </a:lnTo>
                  <a:lnTo>
                    <a:pt x="34" y="20"/>
                  </a:lnTo>
                  <a:lnTo>
                    <a:pt x="34" y="16"/>
                  </a:lnTo>
                  <a:lnTo>
                    <a:pt x="34" y="10"/>
                  </a:lnTo>
                  <a:lnTo>
                    <a:pt x="34" y="6"/>
                  </a:lnTo>
                  <a:lnTo>
                    <a:pt x="34" y="2"/>
                  </a:lnTo>
                  <a:lnTo>
                    <a:pt x="36" y="0"/>
                  </a:lnTo>
                  <a:lnTo>
                    <a:pt x="34" y="0"/>
                  </a:lnTo>
                  <a:lnTo>
                    <a:pt x="32" y="0"/>
                  </a:lnTo>
                  <a:lnTo>
                    <a:pt x="28" y="2"/>
                  </a:lnTo>
                  <a:lnTo>
                    <a:pt x="24" y="2"/>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1" name="Freeform 125"/>
            <p:cNvSpPr/>
            <p:nvPr/>
          </p:nvSpPr>
          <p:spPr>
            <a:xfrm>
              <a:off x="2386" y="2702"/>
              <a:ext cx="32" cy="34"/>
            </a:xfrm>
            <a:custGeom>
              <a:avLst/>
              <a:gdLst>
                <a:gd name="txL" fmla="*/ 0 w 32"/>
                <a:gd name="txT" fmla="*/ 0 h 34"/>
                <a:gd name="txR" fmla="*/ 32 w 32"/>
                <a:gd name="txB" fmla="*/ 34 h 34"/>
              </a:gdLst>
              <a:ahLst/>
              <a:cxnLst>
                <a:cxn ang="0">
                  <a:pos x="2" y="28"/>
                </a:cxn>
                <a:cxn ang="0">
                  <a:pos x="2" y="28"/>
                </a:cxn>
                <a:cxn ang="0">
                  <a:pos x="0" y="30"/>
                </a:cxn>
                <a:cxn ang="0">
                  <a:pos x="0" y="30"/>
                </a:cxn>
                <a:cxn ang="0">
                  <a:pos x="2" y="32"/>
                </a:cxn>
                <a:cxn ang="0">
                  <a:pos x="4" y="34"/>
                </a:cxn>
                <a:cxn ang="0">
                  <a:pos x="6" y="32"/>
                </a:cxn>
                <a:cxn ang="0">
                  <a:pos x="10" y="32"/>
                </a:cxn>
                <a:cxn ang="0">
                  <a:pos x="12" y="30"/>
                </a:cxn>
                <a:cxn ang="0">
                  <a:pos x="16" y="26"/>
                </a:cxn>
                <a:cxn ang="0">
                  <a:pos x="20" y="24"/>
                </a:cxn>
                <a:cxn ang="0">
                  <a:pos x="22" y="22"/>
                </a:cxn>
                <a:cxn ang="0">
                  <a:pos x="22" y="22"/>
                </a:cxn>
                <a:cxn ang="0">
                  <a:pos x="22" y="22"/>
                </a:cxn>
                <a:cxn ang="0">
                  <a:pos x="24" y="20"/>
                </a:cxn>
                <a:cxn ang="0">
                  <a:pos x="26" y="16"/>
                </a:cxn>
                <a:cxn ang="0">
                  <a:pos x="28" y="12"/>
                </a:cxn>
                <a:cxn ang="0">
                  <a:pos x="30" y="10"/>
                </a:cxn>
                <a:cxn ang="0">
                  <a:pos x="32" y="6"/>
                </a:cxn>
                <a:cxn ang="0">
                  <a:pos x="32" y="4"/>
                </a:cxn>
                <a:cxn ang="0">
                  <a:pos x="32" y="4"/>
                </a:cxn>
                <a:cxn ang="0">
                  <a:pos x="32" y="2"/>
                </a:cxn>
                <a:cxn ang="0">
                  <a:pos x="30" y="0"/>
                </a:cxn>
                <a:cxn ang="0">
                  <a:pos x="28" y="0"/>
                </a:cxn>
                <a:cxn ang="0">
                  <a:pos x="26" y="0"/>
                </a:cxn>
                <a:cxn ang="0">
                  <a:pos x="22" y="2"/>
                </a:cxn>
                <a:cxn ang="0">
                  <a:pos x="20" y="6"/>
                </a:cxn>
                <a:cxn ang="0">
                  <a:pos x="16" y="10"/>
                </a:cxn>
                <a:cxn ang="0">
                  <a:pos x="12" y="14"/>
                </a:cxn>
                <a:cxn ang="0">
                  <a:pos x="8" y="20"/>
                </a:cxn>
                <a:cxn ang="0">
                  <a:pos x="4" y="24"/>
                </a:cxn>
                <a:cxn ang="0">
                  <a:pos x="2" y="26"/>
                </a:cxn>
                <a:cxn ang="0">
                  <a:pos x="2" y="28"/>
                </a:cxn>
              </a:cxnLst>
              <a:rect l="txL" t="txT" r="txR" b="txB"/>
              <a:pathLst>
                <a:path w="32" h="34">
                  <a:moveTo>
                    <a:pt x="2" y="28"/>
                  </a:moveTo>
                  <a:lnTo>
                    <a:pt x="2" y="28"/>
                  </a:lnTo>
                  <a:lnTo>
                    <a:pt x="0" y="30"/>
                  </a:lnTo>
                  <a:lnTo>
                    <a:pt x="0" y="30"/>
                  </a:lnTo>
                  <a:lnTo>
                    <a:pt x="2" y="32"/>
                  </a:lnTo>
                  <a:lnTo>
                    <a:pt x="4" y="34"/>
                  </a:lnTo>
                  <a:lnTo>
                    <a:pt x="6" y="32"/>
                  </a:lnTo>
                  <a:lnTo>
                    <a:pt x="10" y="32"/>
                  </a:lnTo>
                  <a:lnTo>
                    <a:pt x="12" y="30"/>
                  </a:lnTo>
                  <a:lnTo>
                    <a:pt x="16" y="26"/>
                  </a:lnTo>
                  <a:lnTo>
                    <a:pt x="20" y="24"/>
                  </a:lnTo>
                  <a:lnTo>
                    <a:pt x="22" y="22"/>
                  </a:lnTo>
                  <a:lnTo>
                    <a:pt x="22" y="22"/>
                  </a:lnTo>
                  <a:lnTo>
                    <a:pt x="22" y="22"/>
                  </a:lnTo>
                  <a:lnTo>
                    <a:pt x="24" y="20"/>
                  </a:lnTo>
                  <a:lnTo>
                    <a:pt x="26" y="16"/>
                  </a:lnTo>
                  <a:lnTo>
                    <a:pt x="28" y="12"/>
                  </a:lnTo>
                  <a:lnTo>
                    <a:pt x="30" y="10"/>
                  </a:lnTo>
                  <a:lnTo>
                    <a:pt x="32" y="6"/>
                  </a:lnTo>
                  <a:lnTo>
                    <a:pt x="32" y="4"/>
                  </a:lnTo>
                  <a:lnTo>
                    <a:pt x="32" y="4"/>
                  </a:lnTo>
                  <a:lnTo>
                    <a:pt x="32" y="2"/>
                  </a:lnTo>
                  <a:lnTo>
                    <a:pt x="30" y="0"/>
                  </a:lnTo>
                  <a:lnTo>
                    <a:pt x="28" y="0"/>
                  </a:lnTo>
                  <a:lnTo>
                    <a:pt x="26" y="0"/>
                  </a:lnTo>
                  <a:lnTo>
                    <a:pt x="22" y="2"/>
                  </a:lnTo>
                  <a:lnTo>
                    <a:pt x="20" y="6"/>
                  </a:lnTo>
                  <a:lnTo>
                    <a:pt x="16" y="10"/>
                  </a:lnTo>
                  <a:lnTo>
                    <a:pt x="12" y="14"/>
                  </a:lnTo>
                  <a:lnTo>
                    <a:pt x="8" y="20"/>
                  </a:lnTo>
                  <a:lnTo>
                    <a:pt x="4" y="24"/>
                  </a:lnTo>
                  <a:lnTo>
                    <a:pt x="2" y="26"/>
                  </a:lnTo>
                  <a:lnTo>
                    <a:pt x="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2" name="Freeform 126"/>
            <p:cNvSpPr/>
            <p:nvPr/>
          </p:nvSpPr>
          <p:spPr>
            <a:xfrm>
              <a:off x="2446" y="2726"/>
              <a:ext cx="60" cy="46"/>
            </a:xfrm>
            <a:custGeom>
              <a:avLst/>
              <a:gdLst>
                <a:gd name="txL" fmla="*/ 0 w 60"/>
                <a:gd name="txT" fmla="*/ 0 h 46"/>
                <a:gd name="txR" fmla="*/ 60 w 60"/>
                <a:gd name="txB" fmla="*/ 46 h 46"/>
              </a:gdLst>
              <a:ahLst/>
              <a:cxnLst>
                <a:cxn ang="0">
                  <a:pos x="42" y="2"/>
                </a:cxn>
                <a:cxn ang="0">
                  <a:pos x="30" y="8"/>
                </a:cxn>
                <a:cxn ang="0">
                  <a:pos x="20" y="10"/>
                </a:cxn>
                <a:cxn ang="0">
                  <a:pos x="6" y="16"/>
                </a:cxn>
                <a:cxn ang="0">
                  <a:pos x="6" y="18"/>
                </a:cxn>
                <a:cxn ang="0">
                  <a:pos x="4" y="20"/>
                </a:cxn>
                <a:cxn ang="0">
                  <a:pos x="2" y="22"/>
                </a:cxn>
                <a:cxn ang="0">
                  <a:pos x="2" y="26"/>
                </a:cxn>
                <a:cxn ang="0">
                  <a:pos x="0" y="30"/>
                </a:cxn>
                <a:cxn ang="0">
                  <a:pos x="0" y="32"/>
                </a:cxn>
                <a:cxn ang="0">
                  <a:pos x="0" y="34"/>
                </a:cxn>
                <a:cxn ang="0">
                  <a:pos x="2" y="36"/>
                </a:cxn>
                <a:cxn ang="0">
                  <a:pos x="8" y="34"/>
                </a:cxn>
                <a:cxn ang="0">
                  <a:pos x="12" y="34"/>
                </a:cxn>
                <a:cxn ang="0">
                  <a:pos x="16" y="32"/>
                </a:cxn>
                <a:cxn ang="0">
                  <a:pos x="20" y="32"/>
                </a:cxn>
                <a:cxn ang="0">
                  <a:pos x="20" y="32"/>
                </a:cxn>
                <a:cxn ang="0">
                  <a:pos x="20" y="32"/>
                </a:cxn>
                <a:cxn ang="0">
                  <a:pos x="20" y="34"/>
                </a:cxn>
                <a:cxn ang="0">
                  <a:pos x="20" y="38"/>
                </a:cxn>
                <a:cxn ang="0">
                  <a:pos x="22" y="40"/>
                </a:cxn>
                <a:cxn ang="0">
                  <a:pos x="24" y="42"/>
                </a:cxn>
                <a:cxn ang="0">
                  <a:pos x="26" y="44"/>
                </a:cxn>
                <a:cxn ang="0">
                  <a:pos x="30" y="44"/>
                </a:cxn>
                <a:cxn ang="0">
                  <a:pos x="32" y="46"/>
                </a:cxn>
                <a:cxn ang="0">
                  <a:pos x="36" y="46"/>
                </a:cxn>
                <a:cxn ang="0">
                  <a:pos x="40" y="46"/>
                </a:cxn>
                <a:cxn ang="0">
                  <a:pos x="42" y="46"/>
                </a:cxn>
                <a:cxn ang="0">
                  <a:pos x="44" y="42"/>
                </a:cxn>
                <a:cxn ang="0">
                  <a:pos x="44" y="38"/>
                </a:cxn>
                <a:cxn ang="0">
                  <a:pos x="44" y="34"/>
                </a:cxn>
                <a:cxn ang="0">
                  <a:pos x="42" y="32"/>
                </a:cxn>
                <a:cxn ang="0">
                  <a:pos x="42" y="30"/>
                </a:cxn>
                <a:cxn ang="0">
                  <a:pos x="44" y="28"/>
                </a:cxn>
                <a:cxn ang="0">
                  <a:pos x="46" y="28"/>
                </a:cxn>
                <a:cxn ang="0">
                  <a:pos x="48" y="30"/>
                </a:cxn>
                <a:cxn ang="0">
                  <a:pos x="50" y="32"/>
                </a:cxn>
                <a:cxn ang="0">
                  <a:pos x="52" y="34"/>
                </a:cxn>
                <a:cxn ang="0">
                  <a:pos x="54" y="36"/>
                </a:cxn>
                <a:cxn ang="0">
                  <a:pos x="56" y="34"/>
                </a:cxn>
                <a:cxn ang="0">
                  <a:pos x="58" y="30"/>
                </a:cxn>
                <a:cxn ang="0">
                  <a:pos x="60" y="24"/>
                </a:cxn>
                <a:cxn ang="0">
                  <a:pos x="60" y="20"/>
                </a:cxn>
                <a:cxn ang="0">
                  <a:pos x="60" y="16"/>
                </a:cxn>
                <a:cxn ang="0">
                  <a:pos x="58" y="12"/>
                </a:cxn>
                <a:cxn ang="0">
                  <a:pos x="56" y="8"/>
                </a:cxn>
                <a:cxn ang="0">
                  <a:pos x="52" y="4"/>
                </a:cxn>
                <a:cxn ang="0">
                  <a:pos x="48" y="2"/>
                </a:cxn>
                <a:cxn ang="0">
                  <a:pos x="46" y="0"/>
                </a:cxn>
                <a:cxn ang="0">
                  <a:pos x="42" y="2"/>
                </a:cxn>
              </a:cxnLst>
              <a:rect l="txL" t="txT" r="txR" b="txB"/>
              <a:pathLst>
                <a:path w="60" h="46">
                  <a:moveTo>
                    <a:pt x="42" y="2"/>
                  </a:moveTo>
                  <a:lnTo>
                    <a:pt x="30" y="8"/>
                  </a:lnTo>
                  <a:lnTo>
                    <a:pt x="20" y="10"/>
                  </a:lnTo>
                  <a:lnTo>
                    <a:pt x="6" y="16"/>
                  </a:lnTo>
                  <a:lnTo>
                    <a:pt x="6" y="18"/>
                  </a:lnTo>
                  <a:lnTo>
                    <a:pt x="4" y="20"/>
                  </a:lnTo>
                  <a:lnTo>
                    <a:pt x="2" y="22"/>
                  </a:lnTo>
                  <a:lnTo>
                    <a:pt x="2" y="26"/>
                  </a:lnTo>
                  <a:lnTo>
                    <a:pt x="0" y="30"/>
                  </a:lnTo>
                  <a:lnTo>
                    <a:pt x="0" y="32"/>
                  </a:lnTo>
                  <a:lnTo>
                    <a:pt x="0" y="34"/>
                  </a:lnTo>
                  <a:lnTo>
                    <a:pt x="2" y="36"/>
                  </a:lnTo>
                  <a:lnTo>
                    <a:pt x="8" y="34"/>
                  </a:lnTo>
                  <a:lnTo>
                    <a:pt x="12" y="34"/>
                  </a:lnTo>
                  <a:lnTo>
                    <a:pt x="16" y="32"/>
                  </a:lnTo>
                  <a:lnTo>
                    <a:pt x="20" y="32"/>
                  </a:lnTo>
                  <a:lnTo>
                    <a:pt x="20" y="32"/>
                  </a:lnTo>
                  <a:lnTo>
                    <a:pt x="20" y="32"/>
                  </a:lnTo>
                  <a:lnTo>
                    <a:pt x="20" y="34"/>
                  </a:lnTo>
                  <a:lnTo>
                    <a:pt x="20" y="38"/>
                  </a:lnTo>
                  <a:lnTo>
                    <a:pt x="22" y="40"/>
                  </a:lnTo>
                  <a:lnTo>
                    <a:pt x="24" y="42"/>
                  </a:lnTo>
                  <a:lnTo>
                    <a:pt x="26" y="44"/>
                  </a:lnTo>
                  <a:lnTo>
                    <a:pt x="30" y="44"/>
                  </a:lnTo>
                  <a:lnTo>
                    <a:pt x="32" y="46"/>
                  </a:lnTo>
                  <a:lnTo>
                    <a:pt x="36" y="46"/>
                  </a:lnTo>
                  <a:lnTo>
                    <a:pt x="40" y="46"/>
                  </a:lnTo>
                  <a:lnTo>
                    <a:pt x="42" y="46"/>
                  </a:lnTo>
                  <a:lnTo>
                    <a:pt x="44" y="42"/>
                  </a:lnTo>
                  <a:lnTo>
                    <a:pt x="44" y="38"/>
                  </a:lnTo>
                  <a:lnTo>
                    <a:pt x="44" y="34"/>
                  </a:lnTo>
                  <a:lnTo>
                    <a:pt x="42" y="32"/>
                  </a:lnTo>
                  <a:lnTo>
                    <a:pt x="42" y="30"/>
                  </a:lnTo>
                  <a:lnTo>
                    <a:pt x="44" y="28"/>
                  </a:lnTo>
                  <a:lnTo>
                    <a:pt x="46" y="28"/>
                  </a:lnTo>
                  <a:lnTo>
                    <a:pt x="48" y="30"/>
                  </a:lnTo>
                  <a:lnTo>
                    <a:pt x="50" y="32"/>
                  </a:lnTo>
                  <a:lnTo>
                    <a:pt x="52" y="34"/>
                  </a:lnTo>
                  <a:lnTo>
                    <a:pt x="54" y="36"/>
                  </a:lnTo>
                  <a:lnTo>
                    <a:pt x="56" y="34"/>
                  </a:lnTo>
                  <a:lnTo>
                    <a:pt x="58" y="30"/>
                  </a:lnTo>
                  <a:lnTo>
                    <a:pt x="60" y="24"/>
                  </a:lnTo>
                  <a:lnTo>
                    <a:pt x="60" y="20"/>
                  </a:lnTo>
                  <a:lnTo>
                    <a:pt x="60" y="16"/>
                  </a:lnTo>
                  <a:lnTo>
                    <a:pt x="58" y="12"/>
                  </a:lnTo>
                  <a:lnTo>
                    <a:pt x="56" y="8"/>
                  </a:lnTo>
                  <a:lnTo>
                    <a:pt x="52" y="4"/>
                  </a:lnTo>
                  <a:lnTo>
                    <a:pt x="48" y="2"/>
                  </a:lnTo>
                  <a:lnTo>
                    <a:pt x="46" y="0"/>
                  </a:lnTo>
                  <a:lnTo>
                    <a:pt x="4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3" name="Freeform 127"/>
            <p:cNvSpPr/>
            <p:nvPr/>
          </p:nvSpPr>
          <p:spPr>
            <a:xfrm>
              <a:off x="2304" y="2754"/>
              <a:ext cx="108" cy="96"/>
            </a:xfrm>
            <a:custGeom>
              <a:avLst/>
              <a:gdLst>
                <a:gd name="txL" fmla="*/ 0 w 108"/>
                <a:gd name="txT" fmla="*/ 0 h 96"/>
                <a:gd name="txR" fmla="*/ 108 w 108"/>
                <a:gd name="txB" fmla="*/ 96 h 96"/>
              </a:gdLst>
              <a:ahLst/>
              <a:cxnLst>
                <a:cxn ang="0">
                  <a:pos x="70" y="46"/>
                </a:cxn>
                <a:cxn ang="0">
                  <a:pos x="90" y="46"/>
                </a:cxn>
                <a:cxn ang="0">
                  <a:pos x="100" y="44"/>
                </a:cxn>
                <a:cxn ang="0">
                  <a:pos x="86" y="38"/>
                </a:cxn>
                <a:cxn ang="0">
                  <a:pos x="108" y="30"/>
                </a:cxn>
                <a:cxn ang="0">
                  <a:pos x="108" y="26"/>
                </a:cxn>
                <a:cxn ang="0">
                  <a:pos x="104" y="22"/>
                </a:cxn>
                <a:cxn ang="0">
                  <a:pos x="98" y="16"/>
                </a:cxn>
                <a:cxn ang="0">
                  <a:pos x="92" y="10"/>
                </a:cxn>
                <a:cxn ang="0">
                  <a:pos x="90" y="6"/>
                </a:cxn>
                <a:cxn ang="0">
                  <a:pos x="88" y="4"/>
                </a:cxn>
                <a:cxn ang="0">
                  <a:pos x="84" y="0"/>
                </a:cxn>
                <a:cxn ang="0">
                  <a:pos x="78" y="2"/>
                </a:cxn>
                <a:cxn ang="0">
                  <a:pos x="72" y="4"/>
                </a:cxn>
                <a:cxn ang="0">
                  <a:pos x="66" y="10"/>
                </a:cxn>
                <a:cxn ang="0">
                  <a:pos x="58" y="14"/>
                </a:cxn>
                <a:cxn ang="0">
                  <a:pos x="48" y="38"/>
                </a:cxn>
                <a:cxn ang="0">
                  <a:pos x="42" y="40"/>
                </a:cxn>
                <a:cxn ang="0">
                  <a:pos x="36" y="46"/>
                </a:cxn>
                <a:cxn ang="0">
                  <a:pos x="30" y="48"/>
                </a:cxn>
                <a:cxn ang="0">
                  <a:pos x="24" y="54"/>
                </a:cxn>
                <a:cxn ang="0">
                  <a:pos x="18" y="60"/>
                </a:cxn>
                <a:cxn ang="0">
                  <a:pos x="16" y="64"/>
                </a:cxn>
                <a:cxn ang="0">
                  <a:pos x="0" y="88"/>
                </a:cxn>
                <a:cxn ang="0">
                  <a:pos x="2" y="90"/>
                </a:cxn>
                <a:cxn ang="0">
                  <a:pos x="10" y="94"/>
                </a:cxn>
                <a:cxn ang="0">
                  <a:pos x="16" y="96"/>
                </a:cxn>
                <a:cxn ang="0">
                  <a:pos x="22" y="90"/>
                </a:cxn>
                <a:cxn ang="0">
                  <a:pos x="24" y="86"/>
                </a:cxn>
                <a:cxn ang="0">
                  <a:pos x="28" y="82"/>
                </a:cxn>
                <a:cxn ang="0">
                  <a:pos x="32" y="80"/>
                </a:cxn>
                <a:cxn ang="0">
                  <a:pos x="46" y="74"/>
                </a:cxn>
                <a:cxn ang="0">
                  <a:pos x="62" y="56"/>
                </a:cxn>
              </a:cxnLst>
              <a:rect l="txL" t="txT" r="txR" b="txB"/>
              <a:pathLst>
                <a:path w="108" h="96">
                  <a:moveTo>
                    <a:pt x="62" y="56"/>
                  </a:moveTo>
                  <a:lnTo>
                    <a:pt x="70" y="46"/>
                  </a:lnTo>
                  <a:lnTo>
                    <a:pt x="84" y="46"/>
                  </a:lnTo>
                  <a:lnTo>
                    <a:pt x="90" y="46"/>
                  </a:lnTo>
                  <a:lnTo>
                    <a:pt x="96" y="44"/>
                  </a:lnTo>
                  <a:lnTo>
                    <a:pt x="100" y="44"/>
                  </a:lnTo>
                  <a:lnTo>
                    <a:pt x="102" y="42"/>
                  </a:lnTo>
                  <a:lnTo>
                    <a:pt x="86" y="38"/>
                  </a:lnTo>
                  <a:lnTo>
                    <a:pt x="108" y="32"/>
                  </a:lnTo>
                  <a:lnTo>
                    <a:pt x="108" y="30"/>
                  </a:lnTo>
                  <a:lnTo>
                    <a:pt x="108" y="28"/>
                  </a:lnTo>
                  <a:lnTo>
                    <a:pt x="108" y="26"/>
                  </a:lnTo>
                  <a:lnTo>
                    <a:pt x="104" y="24"/>
                  </a:lnTo>
                  <a:lnTo>
                    <a:pt x="104" y="22"/>
                  </a:lnTo>
                  <a:lnTo>
                    <a:pt x="102" y="20"/>
                  </a:lnTo>
                  <a:lnTo>
                    <a:pt x="98" y="16"/>
                  </a:lnTo>
                  <a:lnTo>
                    <a:pt x="96" y="14"/>
                  </a:lnTo>
                  <a:lnTo>
                    <a:pt x="92" y="10"/>
                  </a:lnTo>
                  <a:lnTo>
                    <a:pt x="90" y="8"/>
                  </a:lnTo>
                  <a:lnTo>
                    <a:pt x="90" y="6"/>
                  </a:lnTo>
                  <a:lnTo>
                    <a:pt x="88" y="6"/>
                  </a:lnTo>
                  <a:lnTo>
                    <a:pt x="88" y="4"/>
                  </a:lnTo>
                  <a:lnTo>
                    <a:pt x="86" y="2"/>
                  </a:lnTo>
                  <a:lnTo>
                    <a:pt x="84" y="0"/>
                  </a:lnTo>
                  <a:lnTo>
                    <a:pt x="82" y="0"/>
                  </a:lnTo>
                  <a:lnTo>
                    <a:pt x="78" y="2"/>
                  </a:lnTo>
                  <a:lnTo>
                    <a:pt x="74" y="4"/>
                  </a:lnTo>
                  <a:lnTo>
                    <a:pt x="72" y="4"/>
                  </a:lnTo>
                  <a:lnTo>
                    <a:pt x="70" y="6"/>
                  </a:lnTo>
                  <a:lnTo>
                    <a:pt x="66" y="10"/>
                  </a:lnTo>
                  <a:lnTo>
                    <a:pt x="62" y="12"/>
                  </a:lnTo>
                  <a:lnTo>
                    <a:pt x="58" y="14"/>
                  </a:lnTo>
                  <a:lnTo>
                    <a:pt x="48" y="36"/>
                  </a:lnTo>
                  <a:lnTo>
                    <a:pt x="48" y="38"/>
                  </a:lnTo>
                  <a:lnTo>
                    <a:pt x="46" y="38"/>
                  </a:lnTo>
                  <a:lnTo>
                    <a:pt x="42" y="40"/>
                  </a:lnTo>
                  <a:lnTo>
                    <a:pt x="38" y="44"/>
                  </a:lnTo>
                  <a:lnTo>
                    <a:pt x="36" y="46"/>
                  </a:lnTo>
                  <a:lnTo>
                    <a:pt x="32" y="48"/>
                  </a:lnTo>
                  <a:lnTo>
                    <a:pt x="30" y="48"/>
                  </a:lnTo>
                  <a:lnTo>
                    <a:pt x="26" y="52"/>
                  </a:lnTo>
                  <a:lnTo>
                    <a:pt x="24" y="54"/>
                  </a:lnTo>
                  <a:lnTo>
                    <a:pt x="20" y="58"/>
                  </a:lnTo>
                  <a:lnTo>
                    <a:pt x="18" y="60"/>
                  </a:lnTo>
                  <a:lnTo>
                    <a:pt x="16" y="62"/>
                  </a:lnTo>
                  <a:lnTo>
                    <a:pt x="16" y="64"/>
                  </a:lnTo>
                  <a:lnTo>
                    <a:pt x="8" y="84"/>
                  </a:lnTo>
                  <a:lnTo>
                    <a:pt x="0" y="88"/>
                  </a:lnTo>
                  <a:lnTo>
                    <a:pt x="0" y="88"/>
                  </a:lnTo>
                  <a:lnTo>
                    <a:pt x="2" y="90"/>
                  </a:lnTo>
                  <a:lnTo>
                    <a:pt x="6" y="92"/>
                  </a:lnTo>
                  <a:lnTo>
                    <a:pt x="10" y="94"/>
                  </a:lnTo>
                  <a:lnTo>
                    <a:pt x="14" y="96"/>
                  </a:lnTo>
                  <a:lnTo>
                    <a:pt x="16" y="96"/>
                  </a:lnTo>
                  <a:lnTo>
                    <a:pt x="18" y="94"/>
                  </a:lnTo>
                  <a:lnTo>
                    <a:pt x="22" y="90"/>
                  </a:lnTo>
                  <a:lnTo>
                    <a:pt x="24" y="86"/>
                  </a:lnTo>
                  <a:lnTo>
                    <a:pt x="24" y="86"/>
                  </a:lnTo>
                  <a:lnTo>
                    <a:pt x="26" y="84"/>
                  </a:lnTo>
                  <a:lnTo>
                    <a:pt x="28" y="82"/>
                  </a:lnTo>
                  <a:lnTo>
                    <a:pt x="28" y="82"/>
                  </a:lnTo>
                  <a:lnTo>
                    <a:pt x="32" y="80"/>
                  </a:lnTo>
                  <a:lnTo>
                    <a:pt x="38" y="78"/>
                  </a:lnTo>
                  <a:lnTo>
                    <a:pt x="46" y="74"/>
                  </a:lnTo>
                  <a:lnTo>
                    <a:pt x="54" y="70"/>
                  </a:lnTo>
                  <a:lnTo>
                    <a:pt x="62" y="5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4" name="Freeform 128"/>
            <p:cNvSpPr/>
            <p:nvPr/>
          </p:nvSpPr>
          <p:spPr>
            <a:xfrm>
              <a:off x="2284" y="2796"/>
              <a:ext cx="120" cy="110"/>
            </a:xfrm>
            <a:custGeom>
              <a:avLst/>
              <a:gdLst>
                <a:gd name="txL" fmla="*/ 0 w 120"/>
                <a:gd name="txT" fmla="*/ 0 h 110"/>
                <a:gd name="txR" fmla="*/ 120 w 120"/>
                <a:gd name="txB" fmla="*/ 110 h 110"/>
              </a:gdLst>
              <a:ahLst/>
              <a:cxnLst>
                <a:cxn ang="0">
                  <a:pos x="102" y="32"/>
                </a:cxn>
                <a:cxn ang="0">
                  <a:pos x="104" y="34"/>
                </a:cxn>
                <a:cxn ang="0">
                  <a:pos x="112" y="36"/>
                </a:cxn>
                <a:cxn ang="0">
                  <a:pos x="120" y="42"/>
                </a:cxn>
                <a:cxn ang="0">
                  <a:pos x="116" y="46"/>
                </a:cxn>
                <a:cxn ang="0">
                  <a:pos x="114" y="48"/>
                </a:cxn>
                <a:cxn ang="0">
                  <a:pos x="106" y="50"/>
                </a:cxn>
                <a:cxn ang="0">
                  <a:pos x="102" y="54"/>
                </a:cxn>
                <a:cxn ang="0">
                  <a:pos x="100" y="56"/>
                </a:cxn>
                <a:cxn ang="0">
                  <a:pos x="94" y="70"/>
                </a:cxn>
                <a:cxn ang="0">
                  <a:pos x="88" y="76"/>
                </a:cxn>
                <a:cxn ang="0">
                  <a:pos x="86" y="80"/>
                </a:cxn>
                <a:cxn ang="0">
                  <a:pos x="84" y="84"/>
                </a:cxn>
                <a:cxn ang="0">
                  <a:pos x="82" y="94"/>
                </a:cxn>
                <a:cxn ang="0">
                  <a:pos x="78" y="102"/>
                </a:cxn>
                <a:cxn ang="0">
                  <a:pos x="74" y="106"/>
                </a:cxn>
                <a:cxn ang="0">
                  <a:pos x="66" y="108"/>
                </a:cxn>
                <a:cxn ang="0">
                  <a:pos x="60" y="100"/>
                </a:cxn>
                <a:cxn ang="0">
                  <a:pos x="50" y="98"/>
                </a:cxn>
                <a:cxn ang="0">
                  <a:pos x="46" y="96"/>
                </a:cxn>
                <a:cxn ang="0">
                  <a:pos x="40" y="96"/>
                </a:cxn>
                <a:cxn ang="0">
                  <a:pos x="34" y="96"/>
                </a:cxn>
                <a:cxn ang="0">
                  <a:pos x="26" y="94"/>
                </a:cxn>
                <a:cxn ang="0">
                  <a:pos x="22" y="90"/>
                </a:cxn>
                <a:cxn ang="0">
                  <a:pos x="16" y="86"/>
                </a:cxn>
                <a:cxn ang="0">
                  <a:pos x="6" y="82"/>
                </a:cxn>
                <a:cxn ang="0">
                  <a:pos x="0" y="78"/>
                </a:cxn>
                <a:cxn ang="0">
                  <a:pos x="0" y="74"/>
                </a:cxn>
                <a:cxn ang="0">
                  <a:pos x="4" y="72"/>
                </a:cxn>
                <a:cxn ang="0">
                  <a:pos x="2" y="60"/>
                </a:cxn>
                <a:cxn ang="0">
                  <a:pos x="2" y="52"/>
                </a:cxn>
                <a:cxn ang="0">
                  <a:pos x="6" y="44"/>
                </a:cxn>
                <a:cxn ang="0">
                  <a:pos x="8" y="42"/>
                </a:cxn>
                <a:cxn ang="0">
                  <a:pos x="20" y="46"/>
                </a:cxn>
                <a:cxn ang="0">
                  <a:pos x="22" y="48"/>
                </a:cxn>
                <a:cxn ang="0">
                  <a:pos x="28" y="52"/>
                </a:cxn>
                <a:cxn ang="0">
                  <a:pos x="36" y="52"/>
                </a:cxn>
                <a:cxn ang="0">
                  <a:pos x="44" y="44"/>
                </a:cxn>
                <a:cxn ang="0">
                  <a:pos x="48" y="42"/>
                </a:cxn>
                <a:cxn ang="0">
                  <a:pos x="56" y="38"/>
                </a:cxn>
                <a:cxn ang="0">
                  <a:pos x="62" y="34"/>
                </a:cxn>
                <a:cxn ang="0">
                  <a:pos x="70" y="30"/>
                </a:cxn>
                <a:cxn ang="0">
                  <a:pos x="74" y="28"/>
                </a:cxn>
                <a:cxn ang="0">
                  <a:pos x="90" y="4"/>
                </a:cxn>
                <a:cxn ang="0">
                  <a:pos x="94" y="4"/>
                </a:cxn>
                <a:cxn ang="0">
                  <a:pos x="106" y="4"/>
                </a:cxn>
                <a:cxn ang="0">
                  <a:pos x="116" y="2"/>
                </a:cxn>
                <a:cxn ang="0">
                  <a:pos x="120" y="2"/>
                </a:cxn>
                <a:cxn ang="0">
                  <a:pos x="116" y="6"/>
                </a:cxn>
                <a:cxn ang="0">
                  <a:pos x="108" y="12"/>
                </a:cxn>
                <a:cxn ang="0">
                  <a:pos x="102" y="28"/>
                </a:cxn>
              </a:cxnLst>
              <a:rect l="txL" t="txT" r="txR" b="txB"/>
              <a:pathLst>
                <a:path w="120" h="110">
                  <a:moveTo>
                    <a:pt x="102" y="28"/>
                  </a:moveTo>
                  <a:lnTo>
                    <a:pt x="102" y="32"/>
                  </a:lnTo>
                  <a:lnTo>
                    <a:pt x="102" y="34"/>
                  </a:lnTo>
                  <a:lnTo>
                    <a:pt x="104" y="34"/>
                  </a:lnTo>
                  <a:lnTo>
                    <a:pt x="106" y="34"/>
                  </a:lnTo>
                  <a:lnTo>
                    <a:pt x="112" y="36"/>
                  </a:lnTo>
                  <a:lnTo>
                    <a:pt x="116" y="38"/>
                  </a:lnTo>
                  <a:lnTo>
                    <a:pt x="120" y="42"/>
                  </a:lnTo>
                  <a:lnTo>
                    <a:pt x="118" y="44"/>
                  </a:lnTo>
                  <a:lnTo>
                    <a:pt x="116" y="46"/>
                  </a:lnTo>
                  <a:lnTo>
                    <a:pt x="114" y="48"/>
                  </a:lnTo>
                  <a:lnTo>
                    <a:pt x="114" y="48"/>
                  </a:lnTo>
                  <a:lnTo>
                    <a:pt x="108" y="48"/>
                  </a:lnTo>
                  <a:lnTo>
                    <a:pt x="106" y="50"/>
                  </a:lnTo>
                  <a:lnTo>
                    <a:pt x="102" y="52"/>
                  </a:lnTo>
                  <a:lnTo>
                    <a:pt x="102" y="54"/>
                  </a:lnTo>
                  <a:lnTo>
                    <a:pt x="100" y="56"/>
                  </a:lnTo>
                  <a:lnTo>
                    <a:pt x="100" y="56"/>
                  </a:lnTo>
                  <a:lnTo>
                    <a:pt x="98" y="70"/>
                  </a:lnTo>
                  <a:lnTo>
                    <a:pt x="94" y="70"/>
                  </a:lnTo>
                  <a:lnTo>
                    <a:pt x="90" y="74"/>
                  </a:lnTo>
                  <a:lnTo>
                    <a:pt x="88" y="76"/>
                  </a:lnTo>
                  <a:lnTo>
                    <a:pt x="86" y="78"/>
                  </a:lnTo>
                  <a:lnTo>
                    <a:pt x="86" y="80"/>
                  </a:lnTo>
                  <a:lnTo>
                    <a:pt x="84" y="82"/>
                  </a:lnTo>
                  <a:lnTo>
                    <a:pt x="84" y="84"/>
                  </a:lnTo>
                  <a:lnTo>
                    <a:pt x="82" y="90"/>
                  </a:lnTo>
                  <a:lnTo>
                    <a:pt x="82" y="94"/>
                  </a:lnTo>
                  <a:lnTo>
                    <a:pt x="80" y="98"/>
                  </a:lnTo>
                  <a:lnTo>
                    <a:pt x="78" y="102"/>
                  </a:lnTo>
                  <a:lnTo>
                    <a:pt x="76" y="104"/>
                  </a:lnTo>
                  <a:lnTo>
                    <a:pt x="74" y="106"/>
                  </a:lnTo>
                  <a:lnTo>
                    <a:pt x="70" y="108"/>
                  </a:lnTo>
                  <a:lnTo>
                    <a:pt x="66" y="108"/>
                  </a:lnTo>
                  <a:lnTo>
                    <a:pt x="64" y="110"/>
                  </a:lnTo>
                  <a:lnTo>
                    <a:pt x="60" y="100"/>
                  </a:lnTo>
                  <a:lnTo>
                    <a:pt x="50" y="100"/>
                  </a:lnTo>
                  <a:lnTo>
                    <a:pt x="50" y="98"/>
                  </a:lnTo>
                  <a:lnTo>
                    <a:pt x="50" y="96"/>
                  </a:lnTo>
                  <a:lnTo>
                    <a:pt x="46" y="96"/>
                  </a:lnTo>
                  <a:lnTo>
                    <a:pt x="42" y="96"/>
                  </a:lnTo>
                  <a:lnTo>
                    <a:pt x="40" y="96"/>
                  </a:lnTo>
                  <a:lnTo>
                    <a:pt x="38" y="96"/>
                  </a:lnTo>
                  <a:lnTo>
                    <a:pt x="34" y="96"/>
                  </a:lnTo>
                  <a:lnTo>
                    <a:pt x="30" y="96"/>
                  </a:lnTo>
                  <a:lnTo>
                    <a:pt x="26" y="94"/>
                  </a:lnTo>
                  <a:lnTo>
                    <a:pt x="24" y="92"/>
                  </a:lnTo>
                  <a:lnTo>
                    <a:pt x="22" y="90"/>
                  </a:lnTo>
                  <a:lnTo>
                    <a:pt x="20" y="88"/>
                  </a:lnTo>
                  <a:lnTo>
                    <a:pt x="16" y="86"/>
                  </a:lnTo>
                  <a:lnTo>
                    <a:pt x="12" y="84"/>
                  </a:lnTo>
                  <a:lnTo>
                    <a:pt x="6" y="82"/>
                  </a:lnTo>
                  <a:lnTo>
                    <a:pt x="2" y="80"/>
                  </a:lnTo>
                  <a:lnTo>
                    <a:pt x="0" y="78"/>
                  </a:lnTo>
                  <a:lnTo>
                    <a:pt x="0" y="76"/>
                  </a:lnTo>
                  <a:lnTo>
                    <a:pt x="0" y="74"/>
                  </a:lnTo>
                  <a:lnTo>
                    <a:pt x="2" y="74"/>
                  </a:lnTo>
                  <a:lnTo>
                    <a:pt x="4" y="72"/>
                  </a:lnTo>
                  <a:lnTo>
                    <a:pt x="4" y="72"/>
                  </a:lnTo>
                  <a:lnTo>
                    <a:pt x="2" y="60"/>
                  </a:lnTo>
                  <a:lnTo>
                    <a:pt x="2" y="56"/>
                  </a:lnTo>
                  <a:lnTo>
                    <a:pt x="2" y="52"/>
                  </a:lnTo>
                  <a:lnTo>
                    <a:pt x="4" y="48"/>
                  </a:lnTo>
                  <a:lnTo>
                    <a:pt x="6" y="44"/>
                  </a:lnTo>
                  <a:lnTo>
                    <a:pt x="8" y="42"/>
                  </a:lnTo>
                  <a:lnTo>
                    <a:pt x="8" y="42"/>
                  </a:lnTo>
                  <a:lnTo>
                    <a:pt x="28" y="42"/>
                  </a:lnTo>
                  <a:lnTo>
                    <a:pt x="20" y="46"/>
                  </a:lnTo>
                  <a:lnTo>
                    <a:pt x="20" y="46"/>
                  </a:lnTo>
                  <a:lnTo>
                    <a:pt x="22" y="48"/>
                  </a:lnTo>
                  <a:lnTo>
                    <a:pt x="26" y="50"/>
                  </a:lnTo>
                  <a:lnTo>
                    <a:pt x="28" y="52"/>
                  </a:lnTo>
                  <a:lnTo>
                    <a:pt x="32" y="54"/>
                  </a:lnTo>
                  <a:lnTo>
                    <a:pt x="36" y="52"/>
                  </a:lnTo>
                  <a:lnTo>
                    <a:pt x="40" y="50"/>
                  </a:lnTo>
                  <a:lnTo>
                    <a:pt x="44" y="44"/>
                  </a:lnTo>
                  <a:lnTo>
                    <a:pt x="44" y="44"/>
                  </a:lnTo>
                  <a:lnTo>
                    <a:pt x="48" y="42"/>
                  </a:lnTo>
                  <a:lnTo>
                    <a:pt x="50" y="38"/>
                  </a:lnTo>
                  <a:lnTo>
                    <a:pt x="56" y="38"/>
                  </a:lnTo>
                  <a:lnTo>
                    <a:pt x="58" y="36"/>
                  </a:lnTo>
                  <a:lnTo>
                    <a:pt x="62" y="34"/>
                  </a:lnTo>
                  <a:lnTo>
                    <a:pt x="66" y="32"/>
                  </a:lnTo>
                  <a:lnTo>
                    <a:pt x="70" y="30"/>
                  </a:lnTo>
                  <a:lnTo>
                    <a:pt x="72" y="28"/>
                  </a:lnTo>
                  <a:lnTo>
                    <a:pt x="74" y="28"/>
                  </a:lnTo>
                  <a:lnTo>
                    <a:pt x="82" y="14"/>
                  </a:lnTo>
                  <a:lnTo>
                    <a:pt x="90" y="4"/>
                  </a:lnTo>
                  <a:lnTo>
                    <a:pt x="90" y="4"/>
                  </a:lnTo>
                  <a:lnTo>
                    <a:pt x="94" y="4"/>
                  </a:lnTo>
                  <a:lnTo>
                    <a:pt x="100" y="4"/>
                  </a:lnTo>
                  <a:lnTo>
                    <a:pt x="106" y="4"/>
                  </a:lnTo>
                  <a:lnTo>
                    <a:pt x="112" y="4"/>
                  </a:lnTo>
                  <a:lnTo>
                    <a:pt x="116" y="2"/>
                  </a:lnTo>
                  <a:lnTo>
                    <a:pt x="120" y="0"/>
                  </a:lnTo>
                  <a:lnTo>
                    <a:pt x="120" y="2"/>
                  </a:lnTo>
                  <a:lnTo>
                    <a:pt x="118" y="4"/>
                  </a:lnTo>
                  <a:lnTo>
                    <a:pt x="116" y="6"/>
                  </a:lnTo>
                  <a:lnTo>
                    <a:pt x="112" y="8"/>
                  </a:lnTo>
                  <a:lnTo>
                    <a:pt x="108" y="12"/>
                  </a:lnTo>
                  <a:lnTo>
                    <a:pt x="102" y="14"/>
                  </a:lnTo>
                  <a:lnTo>
                    <a:pt x="10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5" name="Freeform 129"/>
            <p:cNvSpPr/>
            <p:nvPr/>
          </p:nvSpPr>
          <p:spPr>
            <a:xfrm>
              <a:off x="2688" y="2880"/>
              <a:ext cx="128" cy="108"/>
            </a:xfrm>
            <a:custGeom>
              <a:avLst/>
              <a:gdLst>
                <a:gd name="txL" fmla="*/ 0 w 128"/>
                <a:gd name="txT" fmla="*/ 0 h 108"/>
                <a:gd name="txR" fmla="*/ 128 w 128"/>
                <a:gd name="txB" fmla="*/ 108 h 108"/>
              </a:gdLst>
              <a:ahLst/>
              <a:cxnLst>
                <a:cxn ang="0">
                  <a:pos x="78" y="40"/>
                </a:cxn>
                <a:cxn ang="0">
                  <a:pos x="78" y="38"/>
                </a:cxn>
                <a:cxn ang="0">
                  <a:pos x="76" y="36"/>
                </a:cxn>
                <a:cxn ang="0">
                  <a:pos x="72" y="36"/>
                </a:cxn>
                <a:cxn ang="0">
                  <a:pos x="70" y="34"/>
                </a:cxn>
                <a:cxn ang="0">
                  <a:pos x="68" y="32"/>
                </a:cxn>
                <a:cxn ang="0">
                  <a:pos x="62" y="28"/>
                </a:cxn>
                <a:cxn ang="0">
                  <a:pos x="58" y="24"/>
                </a:cxn>
                <a:cxn ang="0">
                  <a:pos x="52" y="20"/>
                </a:cxn>
                <a:cxn ang="0">
                  <a:pos x="46" y="16"/>
                </a:cxn>
                <a:cxn ang="0">
                  <a:pos x="42" y="12"/>
                </a:cxn>
                <a:cxn ang="0">
                  <a:pos x="40" y="10"/>
                </a:cxn>
                <a:cxn ang="0">
                  <a:pos x="38" y="10"/>
                </a:cxn>
                <a:cxn ang="0">
                  <a:pos x="34" y="10"/>
                </a:cxn>
                <a:cxn ang="0">
                  <a:pos x="26" y="8"/>
                </a:cxn>
                <a:cxn ang="0">
                  <a:pos x="14" y="4"/>
                </a:cxn>
                <a:cxn ang="0">
                  <a:pos x="4" y="0"/>
                </a:cxn>
                <a:cxn ang="0">
                  <a:pos x="0" y="80"/>
                </a:cxn>
                <a:cxn ang="0">
                  <a:pos x="12" y="86"/>
                </a:cxn>
                <a:cxn ang="0">
                  <a:pos x="28" y="80"/>
                </a:cxn>
                <a:cxn ang="0">
                  <a:pos x="28" y="78"/>
                </a:cxn>
                <a:cxn ang="0">
                  <a:pos x="28" y="76"/>
                </a:cxn>
                <a:cxn ang="0">
                  <a:pos x="30" y="74"/>
                </a:cxn>
                <a:cxn ang="0">
                  <a:pos x="34" y="72"/>
                </a:cxn>
                <a:cxn ang="0">
                  <a:pos x="38" y="68"/>
                </a:cxn>
                <a:cxn ang="0">
                  <a:pos x="42" y="68"/>
                </a:cxn>
                <a:cxn ang="0">
                  <a:pos x="46" y="66"/>
                </a:cxn>
                <a:cxn ang="0">
                  <a:pos x="52" y="68"/>
                </a:cxn>
                <a:cxn ang="0">
                  <a:pos x="76" y="82"/>
                </a:cxn>
                <a:cxn ang="0">
                  <a:pos x="86" y="94"/>
                </a:cxn>
                <a:cxn ang="0">
                  <a:pos x="104" y="102"/>
                </a:cxn>
                <a:cxn ang="0">
                  <a:pos x="126" y="108"/>
                </a:cxn>
                <a:cxn ang="0">
                  <a:pos x="128" y="108"/>
                </a:cxn>
                <a:cxn ang="0">
                  <a:pos x="128" y="106"/>
                </a:cxn>
                <a:cxn ang="0">
                  <a:pos x="128" y="104"/>
                </a:cxn>
                <a:cxn ang="0">
                  <a:pos x="128" y="100"/>
                </a:cxn>
                <a:cxn ang="0">
                  <a:pos x="126" y="98"/>
                </a:cxn>
                <a:cxn ang="0">
                  <a:pos x="124" y="94"/>
                </a:cxn>
                <a:cxn ang="0">
                  <a:pos x="120" y="92"/>
                </a:cxn>
                <a:cxn ang="0">
                  <a:pos x="116" y="88"/>
                </a:cxn>
                <a:cxn ang="0">
                  <a:pos x="110" y="84"/>
                </a:cxn>
                <a:cxn ang="0">
                  <a:pos x="106" y="80"/>
                </a:cxn>
                <a:cxn ang="0">
                  <a:pos x="102" y="76"/>
                </a:cxn>
                <a:cxn ang="0">
                  <a:pos x="98" y="72"/>
                </a:cxn>
                <a:cxn ang="0">
                  <a:pos x="96" y="70"/>
                </a:cxn>
                <a:cxn ang="0">
                  <a:pos x="96" y="70"/>
                </a:cxn>
                <a:cxn ang="0">
                  <a:pos x="80" y="60"/>
                </a:cxn>
                <a:cxn ang="0">
                  <a:pos x="96" y="54"/>
                </a:cxn>
                <a:cxn ang="0">
                  <a:pos x="92" y="46"/>
                </a:cxn>
                <a:cxn ang="0">
                  <a:pos x="90" y="46"/>
                </a:cxn>
                <a:cxn ang="0">
                  <a:pos x="88" y="44"/>
                </a:cxn>
                <a:cxn ang="0">
                  <a:pos x="84" y="44"/>
                </a:cxn>
                <a:cxn ang="0">
                  <a:pos x="80" y="42"/>
                </a:cxn>
                <a:cxn ang="0">
                  <a:pos x="78" y="42"/>
                </a:cxn>
                <a:cxn ang="0">
                  <a:pos x="78" y="40"/>
                </a:cxn>
              </a:cxnLst>
              <a:rect l="txL" t="txT" r="txR" b="txB"/>
              <a:pathLst>
                <a:path w="128" h="108">
                  <a:moveTo>
                    <a:pt x="78" y="40"/>
                  </a:moveTo>
                  <a:lnTo>
                    <a:pt x="78" y="38"/>
                  </a:lnTo>
                  <a:lnTo>
                    <a:pt x="76" y="36"/>
                  </a:lnTo>
                  <a:lnTo>
                    <a:pt x="72" y="36"/>
                  </a:lnTo>
                  <a:lnTo>
                    <a:pt x="70" y="34"/>
                  </a:lnTo>
                  <a:lnTo>
                    <a:pt x="68" y="32"/>
                  </a:lnTo>
                  <a:lnTo>
                    <a:pt x="62" y="28"/>
                  </a:lnTo>
                  <a:lnTo>
                    <a:pt x="58" y="24"/>
                  </a:lnTo>
                  <a:lnTo>
                    <a:pt x="52" y="20"/>
                  </a:lnTo>
                  <a:lnTo>
                    <a:pt x="46" y="16"/>
                  </a:lnTo>
                  <a:lnTo>
                    <a:pt x="42" y="12"/>
                  </a:lnTo>
                  <a:lnTo>
                    <a:pt x="40" y="10"/>
                  </a:lnTo>
                  <a:lnTo>
                    <a:pt x="38" y="10"/>
                  </a:lnTo>
                  <a:lnTo>
                    <a:pt x="34" y="10"/>
                  </a:lnTo>
                  <a:lnTo>
                    <a:pt x="26" y="8"/>
                  </a:lnTo>
                  <a:lnTo>
                    <a:pt x="14" y="4"/>
                  </a:lnTo>
                  <a:lnTo>
                    <a:pt x="4" y="0"/>
                  </a:lnTo>
                  <a:lnTo>
                    <a:pt x="0" y="80"/>
                  </a:lnTo>
                  <a:lnTo>
                    <a:pt x="12" y="86"/>
                  </a:lnTo>
                  <a:lnTo>
                    <a:pt x="28" y="80"/>
                  </a:lnTo>
                  <a:lnTo>
                    <a:pt x="28" y="78"/>
                  </a:lnTo>
                  <a:lnTo>
                    <a:pt x="28" y="76"/>
                  </a:lnTo>
                  <a:lnTo>
                    <a:pt x="30" y="74"/>
                  </a:lnTo>
                  <a:lnTo>
                    <a:pt x="34" y="72"/>
                  </a:lnTo>
                  <a:lnTo>
                    <a:pt x="38" y="68"/>
                  </a:lnTo>
                  <a:lnTo>
                    <a:pt x="42" y="68"/>
                  </a:lnTo>
                  <a:lnTo>
                    <a:pt x="46" y="66"/>
                  </a:lnTo>
                  <a:lnTo>
                    <a:pt x="52" y="68"/>
                  </a:lnTo>
                  <a:lnTo>
                    <a:pt x="76" y="82"/>
                  </a:lnTo>
                  <a:lnTo>
                    <a:pt x="86" y="94"/>
                  </a:lnTo>
                  <a:lnTo>
                    <a:pt x="104" y="102"/>
                  </a:lnTo>
                  <a:lnTo>
                    <a:pt x="126" y="108"/>
                  </a:lnTo>
                  <a:lnTo>
                    <a:pt x="128" y="108"/>
                  </a:lnTo>
                  <a:lnTo>
                    <a:pt x="128" y="106"/>
                  </a:lnTo>
                  <a:lnTo>
                    <a:pt x="128" y="104"/>
                  </a:lnTo>
                  <a:lnTo>
                    <a:pt x="128" y="100"/>
                  </a:lnTo>
                  <a:lnTo>
                    <a:pt x="126" y="98"/>
                  </a:lnTo>
                  <a:lnTo>
                    <a:pt x="124" y="94"/>
                  </a:lnTo>
                  <a:lnTo>
                    <a:pt x="120" y="92"/>
                  </a:lnTo>
                  <a:lnTo>
                    <a:pt x="116" y="88"/>
                  </a:lnTo>
                  <a:lnTo>
                    <a:pt x="110" y="84"/>
                  </a:lnTo>
                  <a:lnTo>
                    <a:pt x="106" y="80"/>
                  </a:lnTo>
                  <a:lnTo>
                    <a:pt x="102" y="76"/>
                  </a:lnTo>
                  <a:lnTo>
                    <a:pt x="98" y="72"/>
                  </a:lnTo>
                  <a:lnTo>
                    <a:pt x="96" y="70"/>
                  </a:lnTo>
                  <a:lnTo>
                    <a:pt x="96" y="70"/>
                  </a:lnTo>
                  <a:lnTo>
                    <a:pt x="80" y="60"/>
                  </a:lnTo>
                  <a:lnTo>
                    <a:pt x="96" y="54"/>
                  </a:lnTo>
                  <a:lnTo>
                    <a:pt x="92" y="46"/>
                  </a:lnTo>
                  <a:lnTo>
                    <a:pt x="90" y="46"/>
                  </a:lnTo>
                  <a:lnTo>
                    <a:pt x="88" y="44"/>
                  </a:lnTo>
                  <a:lnTo>
                    <a:pt x="84" y="44"/>
                  </a:lnTo>
                  <a:lnTo>
                    <a:pt x="80" y="42"/>
                  </a:lnTo>
                  <a:lnTo>
                    <a:pt x="78" y="42"/>
                  </a:lnTo>
                  <a:lnTo>
                    <a:pt x="78"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6" name="Freeform 130"/>
            <p:cNvSpPr/>
            <p:nvPr/>
          </p:nvSpPr>
          <p:spPr>
            <a:xfrm>
              <a:off x="2568" y="2852"/>
              <a:ext cx="122" cy="108"/>
            </a:xfrm>
            <a:custGeom>
              <a:avLst/>
              <a:gdLst>
                <a:gd name="txL" fmla="*/ 0 w 122"/>
                <a:gd name="txT" fmla="*/ 0 h 108"/>
                <a:gd name="txR" fmla="*/ 122 w 122"/>
                <a:gd name="txB" fmla="*/ 108 h 108"/>
              </a:gdLst>
              <a:ahLst/>
              <a:cxnLst>
                <a:cxn ang="0">
                  <a:pos x="122" y="28"/>
                </a:cxn>
                <a:cxn ang="0">
                  <a:pos x="114" y="24"/>
                </a:cxn>
                <a:cxn ang="0">
                  <a:pos x="102" y="18"/>
                </a:cxn>
                <a:cxn ang="0">
                  <a:pos x="92" y="14"/>
                </a:cxn>
                <a:cxn ang="0">
                  <a:pos x="80" y="14"/>
                </a:cxn>
                <a:cxn ang="0">
                  <a:pos x="72" y="20"/>
                </a:cxn>
                <a:cxn ang="0">
                  <a:pos x="72" y="20"/>
                </a:cxn>
                <a:cxn ang="0">
                  <a:pos x="72" y="24"/>
                </a:cxn>
                <a:cxn ang="0">
                  <a:pos x="72" y="28"/>
                </a:cxn>
                <a:cxn ang="0">
                  <a:pos x="70" y="32"/>
                </a:cxn>
                <a:cxn ang="0">
                  <a:pos x="70" y="36"/>
                </a:cxn>
                <a:cxn ang="0">
                  <a:pos x="66" y="40"/>
                </a:cxn>
                <a:cxn ang="0">
                  <a:pos x="64" y="42"/>
                </a:cxn>
                <a:cxn ang="0">
                  <a:pos x="58" y="42"/>
                </a:cxn>
                <a:cxn ang="0">
                  <a:pos x="52" y="42"/>
                </a:cxn>
                <a:cxn ang="0">
                  <a:pos x="48" y="40"/>
                </a:cxn>
                <a:cxn ang="0">
                  <a:pos x="42" y="38"/>
                </a:cxn>
                <a:cxn ang="0">
                  <a:pos x="40" y="32"/>
                </a:cxn>
                <a:cxn ang="0">
                  <a:pos x="38" y="28"/>
                </a:cxn>
                <a:cxn ang="0">
                  <a:pos x="34" y="22"/>
                </a:cxn>
                <a:cxn ang="0">
                  <a:pos x="34" y="18"/>
                </a:cxn>
                <a:cxn ang="0">
                  <a:pos x="32" y="14"/>
                </a:cxn>
                <a:cxn ang="0">
                  <a:pos x="32" y="12"/>
                </a:cxn>
                <a:cxn ang="0">
                  <a:pos x="30" y="12"/>
                </a:cxn>
                <a:cxn ang="0">
                  <a:pos x="28" y="10"/>
                </a:cxn>
                <a:cxn ang="0">
                  <a:pos x="26" y="6"/>
                </a:cxn>
                <a:cxn ang="0">
                  <a:pos x="22" y="4"/>
                </a:cxn>
                <a:cxn ang="0">
                  <a:pos x="18" y="2"/>
                </a:cxn>
                <a:cxn ang="0">
                  <a:pos x="12" y="0"/>
                </a:cxn>
                <a:cxn ang="0">
                  <a:pos x="8" y="2"/>
                </a:cxn>
                <a:cxn ang="0">
                  <a:pos x="2" y="4"/>
                </a:cxn>
                <a:cxn ang="0">
                  <a:pos x="2" y="6"/>
                </a:cxn>
                <a:cxn ang="0">
                  <a:pos x="0" y="8"/>
                </a:cxn>
                <a:cxn ang="0">
                  <a:pos x="0" y="10"/>
                </a:cxn>
                <a:cxn ang="0">
                  <a:pos x="2" y="14"/>
                </a:cxn>
                <a:cxn ang="0">
                  <a:pos x="6" y="18"/>
                </a:cxn>
                <a:cxn ang="0">
                  <a:pos x="10" y="26"/>
                </a:cxn>
                <a:cxn ang="0">
                  <a:pos x="12" y="32"/>
                </a:cxn>
                <a:cxn ang="0">
                  <a:pos x="14" y="38"/>
                </a:cxn>
                <a:cxn ang="0">
                  <a:pos x="14" y="42"/>
                </a:cxn>
                <a:cxn ang="0">
                  <a:pos x="16" y="46"/>
                </a:cxn>
                <a:cxn ang="0">
                  <a:pos x="18" y="48"/>
                </a:cxn>
                <a:cxn ang="0">
                  <a:pos x="20" y="50"/>
                </a:cxn>
                <a:cxn ang="0">
                  <a:pos x="24" y="50"/>
                </a:cxn>
                <a:cxn ang="0">
                  <a:pos x="28" y="48"/>
                </a:cxn>
                <a:cxn ang="0">
                  <a:pos x="34" y="48"/>
                </a:cxn>
                <a:cxn ang="0">
                  <a:pos x="38" y="50"/>
                </a:cxn>
                <a:cxn ang="0">
                  <a:pos x="42" y="52"/>
                </a:cxn>
                <a:cxn ang="0">
                  <a:pos x="46" y="54"/>
                </a:cxn>
                <a:cxn ang="0">
                  <a:pos x="50" y="54"/>
                </a:cxn>
                <a:cxn ang="0">
                  <a:pos x="56" y="56"/>
                </a:cxn>
                <a:cxn ang="0">
                  <a:pos x="62" y="56"/>
                </a:cxn>
                <a:cxn ang="0">
                  <a:pos x="68" y="58"/>
                </a:cxn>
                <a:cxn ang="0">
                  <a:pos x="70" y="58"/>
                </a:cxn>
                <a:cxn ang="0">
                  <a:pos x="72" y="58"/>
                </a:cxn>
                <a:cxn ang="0">
                  <a:pos x="88" y="72"/>
                </a:cxn>
                <a:cxn ang="0">
                  <a:pos x="98" y="90"/>
                </a:cxn>
                <a:cxn ang="0">
                  <a:pos x="114" y="104"/>
                </a:cxn>
                <a:cxn ang="0">
                  <a:pos x="118" y="108"/>
                </a:cxn>
                <a:cxn ang="0">
                  <a:pos x="122" y="28"/>
                </a:cxn>
              </a:cxnLst>
              <a:rect l="txL" t="txT" r="txR" b="txB"/>
              <a:pathLst>
                <a:path w="122" h="108">
                  <a:moveTo>
                    <a:pt x="122" y="28"/>
                  </a:moveTo>
                  <a:lnTo>
                    <a:pt x="114" y="24"/>
                  </a:lnTo>
                  <a:lnTo>
                    <a:pt x="102" y="18"/>
                  </a:lnTo>
                  <a:lnTo>
                    <a:pt x="92" y="14"/>
                  </a:lnTo>
                  <a:lnTo>
                    <a:pt x="80" y="14"/>
                  </a:lnTo>
                  <a:lnTo>
                    <a:pt x="72" y="20"/>
                  </a:lnTo>
                  <a:lnTo>
                    <a:pt x="72" y="20"/>
                  </a:lnTo>
                  <a:lnTo>
                    <a:pt x="72" y="24"/>
                  </a:lnTo>
                  <a:lnTo>
                    <a:pt x="72" y="28"/>
                  </a:lnTo>
                  <a:lnTo>
                    <a:pt x="70" y="32"/>
                  </a:lnTo>
                  <a:lnTo>
                    <a:pt x="70" y="36"/>
                  </a:lnTo>
                  <a:lnTo>
                    <a:pt x="66" y="40"/>
                  </a:lnTo>
                  <a:lnTo>
                    <a:pt x="64" y="42"/>
                  </a:lnTo>
                  <a:lnTo>
                    <a:pt x="58" y="42"/>
                  </a:lnTo>
                  <a:lnTo>
                    <a:pt x="52" y="42"/>
                  </a:lnTo>
                  <a:lnTo>
                    <a:pt x="48" y="40"/>
                  </a:lnTo>
                  <a:lnTo>
                    <a:pt x="42" y="38"/>
                  </a:lnTo>
                  <a:lnTo>
                    <a:pt x="40" y="32"/>
                  </a:lnTo>
                  <a:lnTo>
                    <a:pt x="38" y="28"/>
                  </a:lnTo>
                  <a:lnTo>
                    <a:pt x="34" y="22"/>
                  </a:lnTo>
                  <a:lnTo>
                    <a:pt x="34" y="18"/>
                  </a:lnTo>
                  <a:lnTo>
                    <a:pt x="32" y="14"/>
                  </a:lnTo>
                  <a:lnTo>
                    <a:pt x="32" y="12"/>
                  </a:lnTo>
                  <a:lnTo>
                    <a:pt x="30" y="12"/>
                  </a:lnTo>
                  <a:lnTo>
                    <a:pt x="28" y="10"/>
                  </a:lnTo>
                  <a:lnTo>
                    <a:pt x="26" y="6"/>
                  </a:lnTo>
                  <a:lnTo>
                    <a:pt x="22" y="4"/>
                  </a:lnTo>
                  <a:lnTo>
                    <a:pt x="18" y="2"/>
                  </a:lnTo>
                  <a:lnTo>
                    <a:pt x="12" y="0"/>
                  </a:lnTo>
                  <a:lnTo>
                    <a:pt x="8" y="2"/>
                  </a:lnTo>
                  <a:lnTo>
                    <a:pt x="2" y="4"/>
                  </a:lnTo>
                  <a:lnTo>
                    <a:pt x="2" y="6"/>
                  </a:lnTo>
                  <a:lnTo>
                    <a:pt x="0" y="8"/>
                  </a:lnTo>
                  <a:lnTo>
                    <a:pt x="0" y="10"/>
                  </a:lnTo>
                  <a:lnTo>
                    <a:pt x="2" y="14"/>
                  </a:lnTo>
                  <a:lnTo>
                    <a:pt x="6" y="18"/>
                  </a:lnTo>
                  <a:lnTo>
                    <a:pt x="10" y="26"/>
                  </a:lnTo>
                  <a:lnTo>
                    <a:pt x="12" y="32"/>
                  </a:lnTo>
                  <a:lnTo>
                    <a:pt x="14" y="38"/>
                  </a:lnTo>
                  <a:lnTo>
                    <a:pt x="14" y="42"/>
                  </a:lnTo>
                  <a:lnTo>
                    <a:pt x="16" y="46"/>
                  </a:lnTo>
                  <a:lnTo>
                    <a:pt x="18" y="48"/>
                  </a:lnTo>
                  <a:lnTo>
                    <a:pt x="20" y="50"/>
                  </a:lnTo>
                  <a:lnTo>
                    <a:pt x="24" y="50"/>
                  </a:lnTo>
                  <a:lnTo>
                    <a:pt x="28" y="48"/>
                  </a:lnTo>
                  <a:lnTo>
                    <a:pt x="34" y="48"/>
                  </a:lnTo>
                  <a:lnTo>
                    <a:pt x="38" y="50"/>
                  </a:lnTo>
                  <a:lnTo>
                    <a:pt x="42" y="52"/>
                  </a:lnTo>
                  <a:lnTo>
                    <a:pt x="46" y="54"/>
                  </a:lnTo>
                  <a:lnTo>
                    <a:pt x="50" y="54"/>
                  </a:lnTo>
                  <a:lnTo>
                    <a:pt x="56" y="56"/>
                  </a:lnTo>
                  <a:lnTo>
                    <a:pt x="62" y="56"/>
                  </a:lnTo>
                  <a:lnTo>
                    <a:pt x="68" y="58"/>
                  </a:lnTo>
                  <a:lnTo>
                    <a:pt x="70" y="58"/>
                  </a:lnTo>
                  <a:lnTo>
                    <a:pt x="72" y="58"/>
                  </a:lnTo>
                  <a:lnTo>
                    <a:pt x="88" y="72"/>
                  </a:lnTo>
                  <a:lnTo>
                    <a:pt x="98" y="90"/>
                  </a:lnTo>
                  <a:lnTo>
                    <a:pt x="114" y="104"/>
                  </a:lnTo>
                  <a:lnTo>
                    <a:pt x="118" y="108"/>
                  </a:lnTo>
                  <a:lnTo>
                    <a:pt x="12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7" name="Freeform 131"/>
            <p:cNvSpPr/>
            <p:nvPr/>
          </p:nvSpPr>
          <p:spPr>
            <a:xfrm>
              <a:off x="2340" y="3030"/>
              <a:ext cx="508" cy="408"/>
            </a:xfrm>
            <a:custGeom>
              <a:avLst/>
              <a:gdLst>
                <a:gd name="txL" fmla="*/ 0 w 508"/>
                <a:gd name="txT" fmla="*/ 0 h 408"/>
                <a:gd name="txR" fmla="*/ 508 w 508"/>
                <a:gd name="txB" fmla="*/ 408 h 408"/>
              </a:gdLst>
              <a:ahLst/>
              <a:cxnLst>
                <a:cxn ang="0">
                  <a:pos x="98" y="124"/>
                </a:cxn>
                <a:cxn ang="0">
                  <a:pos x="110" y="100"/>
                </a:cxn>
                <a:cxn ang="0">
                  <a:pos x="128" y="86"/>
                </a:cxn>
                <a:cxn ang="0">
                  <a:pos x="134" y="70"/>
                </a:cxn>
                <a:cxn ang="0">
                  <a:pos x="170" y="48"/>
                </a:cxn>
                <a:cxn ang="0">
                  <a:pos x="190" y="60"/>
                </a:cxn>
                <a:cxn ang="0">
                  <a:pos x="202" y="56"/>
                </a:cxn>
                <a:cxn ang="0">
                  <a:pos x="196" y="44"/>
                </a:cxn>
                <a:cxn ang="0">
                  <a:pos x="204" y="28"/>
                </a:cxn>
                <a:cxn ang="0">
                  <a:pos x="230" y="18"/>
                </a:cxn>
                <a:cxn ang="0">
                  <a:pos x="222" y="8"/>
                </a:cxn>
                <a:cxn ang="0">
                  <a:pos x="238" y="0"/>
                </a:cxn>
                <a:cxn ang="0">
                  <a:pos x="246" y="8"/>
                </a:cxn>
                <a:cxn ang="0">
                  <a:pos x="252" y="12"/>
                </a:cxn>
                <a:cxn ang="0">
                  <a:pos x="256" y="4"/>
                </a:cxn>
                <a:cxn ang="0">
                  <a:pos x="268" y="20"/>
                </a:cxn>
                <a:cxn ang="0">
                  <a:pos x="298" y="18"/>
                </a:cxn>
                <a:cxn ang="0">
                  <a:pos x="300" y="32"/>
                </a:cxn>
                <a:cxn ang="0">
                  <a:pos x="286" y="52"/>
                </a:cxn>
                <a:cxn ang="0">
                  <a:pos x="326" y="82"/>
                </a:cxn>
                <a:cxn ang="0">
                  <a:pos x="344" y="78"/>
                </a:cxn>
                <a:cxn ang="0">
                  <a:pos x="358" y="10"/>
                </a:cxn>
                <a:cxn ang="0">
                  <a:pos x="364" y="0"/>
                </a:cxn>
                <a:cxn ang="0">
                  <a:pos x="378" y="20"/>
                </a:cxn>
                <a:cxn ang="0">
                  <a:pos x="376" y="36"/>
                </a:cxn>
                <a:cxn ang="0">
                  <a:pos x="390" y="42"/>
                </a:cxn>
                <a:cxn ang="0">
                  <a:pos x="404" y="66"/>
                </a:cxn>
                <a:cxn ang="0">
                  <a:pos x="412" y="80"/>
                </a:cxn>
                <a:cxn ang="0">
                  <a:pos x="424" y="100"/>
                </a:cxn>
                <a:cxn ang="0">
                  <a:pos x="454" y="136"/>
                </a:cxn>
                <a:cxn ang="0">
                  <a:pos x="506" y="210"/>
                </a:cxn>
                <a:cxn ang="0">
                  <a:pos x="508" y="272"/>
                </a:cxn>
                <a:cxn ang="0">
                  <a:pos x="488" y="294"/>
                </a:cxn>
                <a:cxn ang="0">
                  <a:pos x="472" y="332"/>
                </a:cxn>
                <a:cxn ang="0">
                  <a:pos x="460" y="352"/>
                </a:cxn>
                <a:cxn ang="0">
                  <a:pos x="460" y="384"/>
                </a:cxn>
                <a:cxn ang="0">
                  <a:pos x="414" y="408"/>
                </a:cxn>
                <a:cxn ang="0">
                  <a:pos x="394" y="392"/>
                </a:cxn>
                <a:cxn ang="0">
                  <a:pos x="376" y="396"/>
                </a:cxn>
                <a:cxn ang="0">
                  <a:pos x="344" y="388"/>
                </a:cxn>
                <a:cxn ang="0">
                  <a:pos x="274" y="318"/>
                </a:cxn>
                <a:cxn ang="0">
                  <a:pos x="214" y="294"/>
                </a:cxn>
                <a:cxn ang="0">
                  <a:pos x="134" y="326"/>
                </a:cxn>
                <a:cxn ang="0">
                  <a:pos x="120" y="340"/>
                </a:cxn>
                <a:cxn ang="0">
                  <a:pos x="80" y="338"/>
                </a:cxn>
                <a:cxn ang="0">
                  <a:pos x="64" y="352"/>
                </a:cxn>
                <a:cxn ang="0">
                  <a:pos x="36" y="350"/>
                </a:cxn>
                <a:cxn ang="0">
                  <a:pos x="30" y="340"/>
                </a:cxn>
                <a:cxn ang="0">
                  <a:pos x="20" y="342"/>
                </a:cxn>
                <a:cxn ang="0">
                  <a:pos x="26" y="326"/>
                </a:cxn>
                <a:cxn ang="0">
                  <a:pos x="24" y="284"/>
                </a:cxn>
                <a:cxn ang="0">
                  <a:pos x="4" y="228"/>
                </a:cxn>
                <a:cxn ang="0">
                  <a:pos x="4" y="194"/>
                </a:cxn>
                <a:cxn ang="0">
                  <a:pos x="12" y="154"/>
                </a:cxn>
                <a:cxn ang="0">
                  <a:pos x="30" y="138"/>
                </a:cxn>
              </a:cxnLst>
              <a:rect l="txL" t="txT" r="txR" b="txB"/>
              <a:pathLst>
                <a:path w="508" h="408">
                  <a:moveTo>
                    <a:pt x="30" y="138"/>
                  </a:moveTo>
                  <a:lnTo>
                    <a:pt x="60" y="136"/>
                  </a:lnTo>
                  <a:lnTo>
                    <a:pt x="92" y="130"/>
                  </a:lnTo>
                  <a:lnTo>
                    <a:pt x="92" y="130"/>
                  </a:lnTo>
                  <a:lnTo>
                    <a:pt x="94" y="128"/>
                  </a:lnTo>
                  <a:lnTo>
                    <a:pt x="98" y="124"/>
                  </a:lnTo>
                  <a:lnTo>
                    <a:pt x="100" y="120"/>
                  </a:lnTo>
                  <a:lnTo>
                    <a:pt x="104" y="116"/>
                  </a:lnTo>
                  <a:lnTo>
                    <a:pt x="106" y="112"/>
                  </a:lnTo>
                  <a:lnTo>
                    <a:pt x="108" y="108"/>
                  </a:lnTo>
                  <a:lnTo>
                    <a:pt x="110" y="104"/>
                  </a:lnTo>
                  <a:lnTo>
                    <a:pt x="110" y="100"/>
                  </a:lnTo>
                  <a:lnTo>
                    <a:pt x="110" y="96"/>
                  </a:lnTo>
                  <a:lnTo>
                    <a:pt x="112" y="92"/>
                  </a:lnTo>
                  <a:lnTo>
                    <a:pt x="114" y="88"/>
                  </a:lnTo>
                  <a:lnTo>
                    <a:pt x="118" y="86"/>
                  </a:lnTo>
                  <a:lnTo>
                    <a:pt x="122" y="86"/>
                  </a:lnTo>
                  <a:lnTo>
                    <a:pt x="128" y="86"/>
                  </a:lnTo>
                  <a:lnTo>
                    <a:pt x="128" y="84"/>
                  </a:lnTo>
                  <a:lnTo>
                    <a:pt x="128" y="82"/>
                  </a:lnTo>
                  <a:lnTo>
                    <a:pt x="128" y="80"/>
                  </a:lnTo>
                  <a:lnTo>
                    <a:pt x="130" y="76"/>
                  </a:lnTo>
                  <a:lnTo>
                    <a:pt x="130" y="72"/>
                  </a:lnTo>
                  <a:lnTo>
                    <a:pt x="134" y="70"/>
                  </a:lnTo>
                  <a:lnTo>
                    <a:pt x="136" y="70"/>
                  </a:lnTo>
                  <a:lnTo>
                    <a:pt x="140" y="66"/>
                  </a:lnTo>
                  <a:lnTo>
                    <a:pt x="146" y="56"/>
                  </a:lnTo>
                  <a:lnTo>
                    <a:pt x="156" y="48"/>
                  </a:lnTo>
                  <a:lnTo>
                    <a:pt x="170" y="48"/>
                  </a:lnTo>
                  <a:lnTo>
                    <a:pt x="170" y="48"/>
                  </a:lnTo>
                  <a:lnTo>
                    <a:pt x="172" y="50"/>
                  </a:lnTo>
                  <a:lnTo>
                    <a:pt x="176" y="52"/>
                  </a:lnTo>
                  <a:lnTo>
                    <a:pt x="180" y="54"/>
                  </a:lnTo>
                  <a:lnTo>
                    <a:pt x="182" y="56"/>
                  </a:lnTo>
                  <a:lnTo>
                    <a:pt x="186" y="58"/>
                  </a:lnTo>
                  <a:lnTo>
                    <a:pt x="190" y="60"/>
                  </a:lnTo>
                  <a:lnTo>
                    <a:pt x="194" y="60"/>
                  </a:lnTo>
                  <a:lnTo>
                    <a:pt x="196" y="60"/>
                  </a:lnTo>
                  <a:lnTo>
                    <a:pt x="198" y="62"/>
                  </a:lnTo>
                  <a:lnTo>
                    <a:pt x="198" y="60"/>
                  </a:lnTo>
                  <a:lnTo>
                    <a:pt x="200" y="58"/>
                  </a:lnTo>
                  <a:lnTo>
                    <a:pt x="202" y="56"/>
                  </a:lnTo>
                  <a:lnTo>
                    <a:pt x="202" y="54"/>
                  </a:lnTo>
                  <a:lnTo>
                    <a:pt x="202" y="52"/>
                  </a:lnTo>
                  <a:lnTo>
                    <a:pt x="200" y="50"/>
                  </a:lnTo>
                  <a:lnTo>
                    <a:pt x="198" y="48"/>
                  </a:lnTo>
                  <a:lnTo>
                    <a:pt x="196" y="46"/>
                  </a:lnTo>
                  <a:lnTo>
                    <a:pt x="196" y="44"/>
                  </a:lnTo>
                  <a:lnTo>
                    <a:pt x="198" y="42"/>
                  </a:lnTo>
                  <a:lnTo>
                    <a:pt x="202" y="40"/>
                  </a:lnTo>
                  <a:lnTo>
                    <a:pt x="204" y="32"/>
                  </a:lnTo>
                  <a:lnTo>
                    <a:pt x="202" y="32"/>
                  </a:lnTo>
                  <a:lnTo>
                    <a:pt x="204" y="30"/>
                  </a:lnTo>
                  <a:lnTo>
                    <a:pt x="204" y="28"/>
                  </a:lnTo>
                  <a:lnTo>
                    <a:pt x="206" y="24"/>
                  </a:lnTo>
                  <a:lnTo>
                    <a:pt x="208" y="22"/>
                  </a:lnTo>
                  <a:lnTo>
                    <a:pt x="212" y="20"/>
                  </a:lnTo>
                  <a:lnTo>
                    <a:pt x="228" y="20"/>
                  </a:lnTo>
                  <a:lnTo>
                    <a:pt x="228" y="18"/>
                  </a:lnTo>
                  <a:lnTo>
                    <a:pt x="230" y="18"/>
                  </a:lnTo>
                  <a:lnTo>
                    <a:pt x="232" y="16"/>
                  </a:lnTo>
                  <a:lnTo>
                    <a:pt x="232" y="14"/>
                  </a:lnTo>
                  <a:lnTo>
                    <a:pt x="232" y="10"/>
                  </a:lnTo>
                  <a:lnTo>
                    <a:pt x="222" y="10"/>
                  </a:lnTo>
                  <a:lnTo>
                    <a:pt x="222" y="10"/>
                  </a:lnTo>
                  <a:lnTo>
                    <a:pt x="222" y="8"/>
                  </a:lnTo>
                  <a:lnTo>
                    <a:pt x="224" y="6"/>
                  </a:lnTo>
                  <a:lnTo>
                    <a:pt x="224" y="4"/>
                  </a:lnTo>
                  <a:lnTo>
                    <a:pt x="228" y="2"/>
                  </a:lnTo>
                  <a:lnTo>
                    <a:pt x="232" y="0"/>
                  </a:lnTo>
                  <a:lnTo>
                    <a:pt x="234" y="0"/>
                  </a:lnTo>
                  <a:lnTo>
                    <a:pt x="238" y="0"/>
                  </a:lnTo>
                  <a:lnTo>
                    <a:pt x="242" y="0"/>
                  </a:lnTo>
                  <a:lnTo>
                    <a:pt x="244" y="0"/>
                  </a:lnTo>
                  <a:lnTo>
                    <a:pt x="246" y="2"/>
                  </a:lnTo>
                  <a:lnTo>
                    <a:pt x="248" y="2"/>
                  </a:lnTo>
                  <a:lnTo>
                    <a:pt x="246" y="6"/>
                  </a:lnTo>
                  <a:lnTo>
                    <a:pt x="246" y="8"/>
                  </a:lnTo>
                  <a:lnTo>
                    <a:pt x="244" y="8"/>
                  </a:lnTo>
                  <a:lnTo>
                    <a:pt x="244" y="10"/>
                  </a:lnTo>
                  <a:lnTo>
                    <a:pt x="244" y="10"/>
                  </a:lnTo>
                  <a:lnTo>
                    <a:pt x="246" y="10"/>
                  </a:lnTo>
                  <a:lnTo>
                    <a:pt x="248" y="12"/>
                  </a:lnTo>
                  <a:lnTo>
                    <a:pt x="252" y="12"/>
                  </a:lnTo>
                  <a:lnTo>
                    <a:pt x="252" y="12"/>
                  </a:lnTo>
                  <a:lnTo>
                    <a:pt x="254" y="10"/>
                  </a:lnTo>
                  <a:lnTo>
                    <a:pt x="254" y="8"/>
                  </a:lnTo>
                  <a:lnTo>
                    <a:pt x="254" y="6"/>
                  </a:lnTo>
                  <a:lnTo>
                    <a:pt x="254" y="4"/>
                  </a:lnTo>
                  <a:lnTo>
                    <a:pt x="256" y="4"/>
                  </a:lnTo>
                  <a:lnTo>
                    <a:pt x="258" y="4"/>
                  </a:lnTo>
                  <a:lnTo>
                    <a:pt x="262" y="6"/>
                  </a:lnTo>
                  <a:lnTo>
                    <a:pt x="264" y="12"/>
                  </a:lnTo>
                  <a:lnTo>
                    <a:pt x="266" y="16"/>
                  </a:lnTo>
                  <a:lnTo>
                    <a:pt x="268" y="18"/>
                  </a:lnTo>
                  <a:lnTo>
                    <a:pt x="268" y="20"/>
                  </a:lnTo>
                  <a:lnTo>
                    <a:pt x="280" y="14"/>
                  </a:lnTo>
                  <a:lnTo>
                    <a:pt x="282" y="14"/>
                  </a:lnTo>
                  <a:lnTo>
                    <a:pt x="284" y="14"/>
                  </a:lnTo>
                  <a:lnTo>
                    <a:pt x="290" y="14"/>
                  </a:lnTo>
                  <a:lnTo>
                    <a:pt x="294" y="16"/>
                  </a:lnTo>
                  <a:lnTo>
                    <a:pt x="298" y="18"/>
                  </a:lnTo>
                  <a:lnTo>
                    <a:pt x="300" y="20"/>
                  </a:lnTo>
                  <a:lnTo>
                    <a:pt x="302" y="24"/>
                  </a:lnTo>
                  <a:lnTo>
                    <a:pt x="304" y="28"/>
                  </a:lnTo>
                  <a:lnTo>
                    <a:pt x="302" y="30"/>
                  </a:lnTo>
                  <a:lnTo>
                    <a:pt x="302" y="32"/>
                  </a:lnTo>
                  <a:lnTo>
                    <a:pt x="300" y="32"/>
                  </a:lnTo>
                  <a:lnTo>
                    <a:pt x="298" y="34"/>
                  </a:lnTo>
                  <a:lnTo>
                    <a:pt x="294" y="36"/>
                  </a:lnTo>
                  <a:lnTo>
                    <a:pt x="292" y="40"/>
                  </a:lnTo>
                  <a:lnTo>
                    <a:pt x="290" y="44"/>
                  </a:lnTo>
                  <a:lnTo>
                    <a:pt x="288" y="48"/>
                  </a:lnTo>
                  <a:lnTo>
                    <a:pt x="286" y="52"/>
                  </a:lnTo>
                  <a:lnTo>
                    <a:pt x="286" y="54"/>
                  </a:lnTo>
                  <a:lnTo>
                    <a:pt x="290" y="56"/>
                  </a:lnTo>
                  <a:lnTo>
                    <a:pt x="298" y="62"/>
                  </a:lnTo>
                  <a:lnTo>
                    <a:pt x="308" y="70"/>
                  </a:lnTo>
                  <a:lnTo>
                    <a:pt x="318" y="76"/>
                  </a:lnTo>
                  <a:lnTo>
                    <a:pt x="326" y="82"/>
                  </a:lnTo>
                  <a:lnTo>
                    <a:pt x="330" y="82"/>
                  </a:lnTo>
                  <a:lnTo>
                    <a:pt x="330" y="84"/>
                  </a:lnTo>
                  <a:lnTo>
                    <a:pt x="334" y="84"/>
                  </a:lnTo>
                  <a:lnTo>
                    <a:pt x="336" y="84"/>
                  </a:lnTo>
                  <a:lnTo>
                    <a:pt x="340" y="82"/>
                  </a:lnTo>
                  <a:lnTo>
                    <a:pt x="344" y="78"/>
                  </a:lnTo>
                  <a:lnTo>
                    <a:pt x="348" y="70"/>
                  </a:lnTo>
                  <a:lnTo>
                    <a:pt x="352" y="58"/>
                  </a:lnTo>
                  <a:lnTo>
                    <a:pt x="354" y="48"/>
                  </a:lnTo>
                  <a:lnTo>
                    <a:pt x="356" y="42"/>
                  </a:lnTo>
                  <a:lnTo>
                    <a:pt x="358" y="12"/>
                  </a:lnTo>
                  <a:lnTo>
                    <a:pt x="358" y="10"/>
                  </a:lnTo>
                  <a:lnTo>
                    <a:pt x="358" y="10"/>
                  </a:lnTo>
                  <a:lnTo>
                    <a:pt x="358" y="6"/>
                  </a:lnTo>
                  <a:lnTo>
                    <a:pt x="358" y="4"/>
                  </a:lnTo>
                  <a:lnTo>
                    <a:pt x="360" y="2"/>
                  </a:lnTo>
                  <a:lnTo>
                    <a:pt x="360" y="0"/>
                  </a:lnTo>
                  <a:lnTo>
                    <a:pt x="364" y="0"/>
                  </a:lnTo>
                  <a:lnTo>
                    <a:pt x="368" y="0"/>
                  </a:lnTo>
                  <a:lnTo>
                    <a:pt x="372" y="4"/>
                  </a:lnTo>
                  <a:lnTo>
                    <a:pt x="376" y="6"/>
                  </a:lnTo>
                  <a:lnTo>
                    <a:pt x="376" y="12"/>
                  </a:lnTo>
                  <a:lnTo>
                    <a:pt x="378" y="16"/>
                  </a:lnTo>
                  <a:lnTo>
                    <a:pt x="378" y="20"/>
                  </a:lnTo>
                  <a:lnTo>
                    <a:pt x="378" y="22"/>
                  </a:lnTo>
                  <a:lnTo>
                    <a:pt x="378" y="24"/>
                  </a:lnTo>
                  <a:lnTo>
                    <a:pt x="376" y="24"/>
                  </a:lnTo>
                  <a:lnTo>
                    <a:pt x="376" y="28"/>
                  </a:lnTo>
                  <a:lnTo>
                    <a:pt x="376" y="32"/>
                  </a:lnTo>
                  <a:lnTo>
                    <a:pt x="376" y="36"/>
                  </a:lnTo>
                  <a:lnTo>
                    <a:pt x="378" y="40"/>
                  </a:lnTo>
                  <a:lnTo>
                    <a:pt x="378" y="42"/>
                  </a:lnTo>
                  <a:lnTo>
                    <a:pt x="382" y="42"/>
                  </a:lnTo>
                  <a:lnTo>
                    <a:pt x="384" y="42"/>
                  </a:lnTo>
                  <a:lnTo>
                    <a:pt x="388" y="42"/>
                  </a:lnTo>
                  <a:lnTo>
                    <a:pt x="390" y="42"/>
                  </a:lnTo>
                  <a:lnTo>
                    <a:pt x="392" y="44"/>
                  </a:lnTo>
                  <a:lnTo>
                    <a:pt x="394" y="46"/>
                  </a:lnTo>
                  <a:lnTo>
                    <a:pt x="396" y="50"/>
                  </a:lnTo>
                  <a:lnTo>
                    <a:pt x="398" y="56"/>
                  </a:lnTo>
                  <a:lnTo>
                    <a:pt x="402" y="62"/>
                  </a:lnTo>
                  <a:lnTo>
                    <a:pt x="404" y="66"/>
                  </a:lnTo>
                  <a:lnTo>
                    <a:pt x="408" y="68"/>
                  </a:lnTo>
                  <a:lnTo>
                    <a:pt x="408" y="68"/>
                  </a:lnTo>
                  <a:lnTo>
                    <a:pt x="408" y="70"/>
                  </a:lnTo>
                  <a:lnTo>
                    <a:pt x="410" y="72"/>
                  </a:lnTo>
                  <a:lnTo>
                    <a:pt x="410" y="76"/>
                  </a:lnTo>
                  <a:lnTo>
                    <a:pt x="412" y="80"/>
                  </a:lnTo>
                  <a:lnTo>
                    <a:pt x="414" y="84"/>
                  </a:lnTo>
                  <a:lnTo>
                    <a:pt x="416" y="88"/>
                  </a:lnTo>
                  <a:lnTo>
                    <a:pt x="416" y="92"/>
                  </a:lnTo>
                  <a:lnTo>
                    <a:pt x="418" y="94"/>
                  </a:lnTo>
                  <a:lnTo>
                    <a:pt x="420" y="98"/>
                  </a:lnTo>
                  <a:lnTo>
                    <a:pt x="424" y="100"/>
                  </a:lnTo>
                  <a:lnTo>
                    <a:pt x="426" y="104"/>
                  </a:lnTo>
                  <a:lnTo>
                    <a:pt x="430" y="108"/>
                  </a:lnTo>
                  <a:lnTo>
                    <a:pt x="434" y="112"/>
                  </a:lnTo>
                  <a:lnTo>
                    <a:pt x="436" y="114"/>
                  </a:lnTo>
                  <a:lnTo>
                    <a:pt x="436" y="114"/>
                  </a:lnTo>
                  <a:lnTo>
                    <a:pt x="454" y="136"/>
                  </a:lnTo>
                  <a:lnTo>
                    <a:pt x="454" y="144"/>
                  </a:lnTo>
                  <a:lnTo>
                    <a:pt x="488" y="170"/>
                  </a:lnTo>
                  <a:lnTo>
                    <a:pt x="490" y="174"/>
                  </a:lnTo>
                  <a:lnTo>
                    <a:pt x="496" y="182"/>
                  </a:lnTo>
                  <a:lnTo>
                    <a:pt x="502" y="194"/>
                  </a:lnTo>
                  <a:lnTo>
                    <a:pt x="506" y="210"/>
                  </a:lnTo>
                  <a:lnTo>
                    <a:pt x="506" y="224"/>
                  </a:lnTo>
                  <a:lnTo>
                    <a:pt x="508" y="240"/>
                  </a:lnTo>
                  <a:lnTo>
                    <a:pt x="508" y="256"/>
                  </a:lnTo>
                  <a:lnTo>
                    <a:pt x="508" y="268"/>
                  </a:lnTo>
                  <a:lnTo>
                    <a:pt x="508" y="272"/>
                  </a:lnTo>
                  <a:lnTo>
                    <a:pt x="508" y="272"/>
                  </a:lnTo>
                  <a:lnTo>
                    <a:pt x="508" y="276"/>
                  </a:lnTo>
                  <a:lnTo>
                    <a:pt x="504" y="280"/>
                  </a:lnTo>
                  <a:lnTo>
                    <a:pt x="502" y="284"/>
                  </a:lnTo>
                  <a:lnTo>
                    <a:pt x="498" y="288"/>
                  </a:lnTo>
                  <a:lnTo>
                    <a:pt x="494" y="292"/>
                  </a:lnTo>
                  <a:lnTo>
                    <a:pt x="488" y="294"/>
                  </a:lnTo>
                  <a:lnTo>
                    <a:pt x="480" y="312"/>
                  </a:lnTo>
                  <a:lnTo>
                    <a:pt x="480" y="312"/>
                  </a:lnTo>
                  <a:lnTo>
                    <a:pt x="478" y="316"/>
                  </a:lnTo>
                  <a:lnTo>
                    <a:pt x="476" y="322"/>
                  </a:lnTo>
                  <a:lnTo>
                    <a:pt x="474" y="326"/>
                  </a:lnTo>
                  <a:lnTo>
                    <a:pt x="472" y="332"/>
                  </a:lnTo>
                  <a:lnTo>
                    <a:pt x="470" y="336"/>
                  </a:lnTo>
                  <a:lnTo>
                    <a:pt x="466" y="338"/>
                  </a:lnTo>
                  <a:lnTo>
                    <a:pt x="462" y="340"/>
                  </a:lnTo>
                  <a:lnTo>
                    <a:pt x="460" y="344"/>
                  </a:lnTo>
                  <a:lnTo>
                    <a:pt x="460" y="346"/>
                  </a:lnTo>
                  <a:lnTo>
                    <a:pt x="460" y="352"/>
                  </a:lnTo>
                  <a:lnTo>
                    <a:pt x="462" y="358"/>
                  </a:lnTo>
                  <a:lnTo>
                    <a:pt x="464" y="364"/>
                  </a:lnTo>
                  <a:lnTo>
                    <a:pt x="466" y="370"/>
                  </a:lnTo>
                  <a:lnTo>
                    <a:pt x="466" y="376"/>
                  </a:lnTo>
                  <a:lnTo>
                    <a:pt x="464" y="380"/>
                  </a:lnTo>
                  <a:lnTo>
                    <a:pt x="460" y="384"/>
                  </a:lnTo>
                  <a:lnTo>
                    <a:pt x="452" y="388"/>
                  </a:lnTo>
                  <a:lnTo>
                    <a:pt x="440" y="394"/>
                  </a:lnTo>
                  <a:lnTo>
                    <a:pt x="430" y="402"/>
                  </a:lnTo>
                  <a:lnTo>
                    <a:pt x="420" y="406"/>
                  </a:lnTo>
                  <a:lnTo>
                    <a:pt x="416" y="408"/>
                  </a:lnTo>
                  <a:lnTo>
                    <a:pt x="414" y="408"/>
                  </a:lnTo>
                  <a:lnTo>
                    <a:pt x="412" y="406"/>
                  </a:lnTo>
                  <a:lnTo>
                    <a:pt x="408" y="404"/>
                  </a:lnTo>
                  <a:lnTo>
                    <a:pt x="402" y="400"/>
                  </a:lnTo>
                  <a:lnTo>
                    <a:pt x="398" y="396"/>
                  </a:lnTo>
                  <a:lnTo>
                    <a:pt x="396" y="392"/>
                  </a:lnTo>
                  <a:lnTo>
                    <a:pt x="394" y="392"/>
                  </a:lnTo>
                  <a:lnTo>
                    <a:pt x="392" y="392"/>
                  </a:lnTo>
                  <a:lnTo>
                    <a:pt x="390" y="392"/>
                  </a:lnTo>
                  <a:lnTo>
                    <a:pt x="386" y="394"/>
                  </a:lnTo>
                  <a:lnTo>
                    <a:pt x="384" y="396"/>
                  </a:lnTo>
                  <a:lnTo>
                    <a:pt x="380" y="396"/>
                  </a:lnTo>
                  <a:lnTo>
                    <a:pt x="376" y="396"/>
                  </a:lnTo>
                  <a:lnTo>
                    <a:pt x="372" y="396"/>
                  </a:lnTo>
                  <a:lnTo>
                    <a:pt x="368" y="394"/>
                  </a:lnTo>
                  <a:lnTo>
                    <a:pt x="366" y="394"/>
                  </a:lnTo>
                  <a:lnTo>
                    <a:pt x="364" y="392"/>
                  </a:lnTo>
                  <a:lnTo>
                    <a:pt x="346" y="392"/>
                  </a:lnTo>
                  <a:lnTo>
                    <a:pt x="344" y="388"/>
                  </a:lnTo>
                  <a:lnTo>
                    <a:pt x="338" y="380"/>
                  </a:lnTo>
                  <a:lnTo>
                    <a:pt x="334" y="366"/>
                  </a:lnTo>
                  <a:lnTo>
                    <a:pt x="330" y="354"/>
                  </a:lnTo>
                  <a:lnTo>
                    <a:pt x="318" y="334"/>
                  </a:lnTo>
                  <a:lnTo>
                    <a:pt x="292" y="332"/>
                  </a:lnTo>
                  <a:lnTo>
                    <a:pt x="274" y="318"/>
                  </a:lnTo>
                  <a:lnTo>
                    <a:pt x="272" y="316"/>
                  </a:lnTo>
                  <a:lnTo>
                    <a:pt x="266" y="310"/>
                  </a:lnTo>
                  <a:lnTo>
                    <a:pt x="256" y="304"/>
                  </a:lnTo>
                  <a:lnTo>
                    <a:pt x="240" y="296"/>
                  </a:lnTo>
                  <a:lnTo>
                    <a:pt x="220" y="292"/>
                  </a:lnTo>
                  <a:lnTo>
                    <a:pt x="214" y="294"/>
                  </a:lnTo>
                  <a:lnTo>
                    <a:pt x="204" y="296"/>
                  </a:lnTo>
                  <a:lnTo>
                    <a:pt x="190" y="300"/>
                  </a:lnTo>
                  <a:lnTo>
                    <a:pt x="178" y="304"/>
                  </a:lnTo>
                  <a:lnTo>
                    <a:pt x="144" y="324"/>
                  </a:lnTo>
                  <a:lnTo>
                    <a:pt x="136" y="324"/>
                  </a:lnTo>
                  <a:lnTo>
                    <a:pt x="134" y="326"/>
                  </a:lnTo>
                  <a:lnTo>
                    <a:pt x="134" y="328"/>
                  </a:lnTo>
                  <a:lnTo>
                    <a:pt x="132" y="332"/>
                  </a:lnTo>
                  <a:lnTo>
                    <a:pt x="130" y="334"/>
                  </a:lnTo>
                  <a:lnTo>
                    <a:pt x="128" y="338"/>
                  </a:lnTo>
                  <a:lnTo>
                    <a:pt x="124" y="340"/>
                  </a:lnTo>
                  <a:lnTo>
                    <a:pt x="120" y="340"/>
                  </a:lnTo>
                  <a:lnTo>
                    <a:pt x="116" y="340"/>
                  </a:lnTo>
                  <a:lnTo>
                    <a:pt x="110" y="340"/>
                  </a:lnTo>
                  <a:lnTo>
                    <a:pt x="106" y="340"/>
                  </a:lnTo>
                  <a:lnTo>
                    <a:pt x="104" y="338"/>
                  </a:lnTo>
                  <a:lnTo>
                    <a:pt x="102" y="338"/>
                  </a:lnTo>
                  <a:lnTo>
                    <a:pt x="80" y="338"/>
                  </a:lnTo>
                  <a:lnTo>
                    <a:pt x="78" y="338"/>
                  </a:lnTo>
                  <a:lnTo>
                    <a:pt x="76" y="340"/>
                  </a:lnTo>
                  <a:lnTo>
                    <a:pt x="74" y="342"/>
                  </a:lnTo>
                  <a:lnTo>
                    <a:pt x="70" y="344"/>
                  </a:lnTo>
                  <a:lnTo>
                    <a:pt x="68" y="346"/>
                  </a:lnTo>
                  <a:lnTo>
                    <a:pt x="64" y="352"/>
                  </a:lnTo>
                  <a:lnTo>
                    <a:pt x="60" y="352"/>
                  </a:lnTo>
                  <a:lnTo>
                    <a:pt x="52" y="352"/>
                  </a:lnTo>
                  <a:lnTo>
                    <a:pt x="48" y="352"/>
                  </a:lnTo>
                  <a:lnTo>
                    <a:pt x="44" y="352"/>
                  </a:lnTo>
                  <a:lnTo>
                    <a:pt x="40" y="352"/>
                  </a:lnTo>
                  <a:lnTo>
                    <a:pt x="36" y="350"/>
                  </a:lnTo>
                  <a:lnTo>
                    <a:pt x="34" y="350"/>
                  </a:lnTo>
                  <a:lnTo>
                    <a:pt x="32" y="348"/>
                  </a:lnTo>
                  <a:lnTo>
                    <a:pt x="32" y="346"/>
                  </a:lnTo>
                  <a:lnTo>
                    <a:pt x="32" y="342"/>
                  </a:lnTo>
                  <a:lnTo>
                    <a:pt x="32" y="342"/>
                  </a:lnTo>
                  <a:lnTo>
                    <a:pt x="30" y="340"/>
                  </a:lnTo>
                  <a:lnTo>
                    <a:pt x="30" y="342"/>
                  </a:lnTo>
                  <a:lnTo>
                    <a:pt x="28" y="342"/>
                  </a:lnTo>
                  <a:lnTo>
                    <a:pt x="26" y="344"/>
                  </a:lnTo>
                  <a:lnTo>
                    <a:pt x="24" y="344"/>
                  </a:lnTo>
                  <a:lnTo>
                    <a:pt x="22" y="344"/>
                  </a:lnTo>
                  <a:lnTo>
                    <a:pt x="20" y="342"/>
                  </a:lnTo>
                  <a:lnTo>
                    <a:pt x="18" y="342"/>
                  </a:lnTo>
                  <a:lnTo>
                    <a:pt x="16" y="338"/>
                  </a:lnTo>
                  <a:lnTo>
                    <a:pt x="16" y="336"/>
                  </a:lnTo>
                  <a:lnTo>
                    <a:pt x="16" y="332"/>
                  </a:lnTo>
                  <a:lnTo>
                    <a:pt x="20" y="330"/>
                  </a:lnTo>
                  <a:lnTo>
                    <a:pt x="26" y="326"/>
                  </a:lnTo>
                  <a:lnTo>
                    <a:pt x="30" y="300"/>
                  </a:lnTo>
                  <a:lnTo>
                    <a:pt x="30" y="300"/>
                  </a:lnTo>
                  <a:lnTo>
                    <a:pt x="28" y="296"/>
                  </a:lnTo>
                  <a:lnTo>
                    <a:pt x="28" y="292"/>
                  </a:lnTo>
                  <a:lnTo>
                    <a:pt x="26" y="288"/>
                  </a:lnTo>
                  <a:lnTo>
                    <a:pt x="24" y="284"/>
                  </a:lnTo>
                  <a:lnTo>
                    <a:pt x="22" y="280"/>
                  </a:lnTo>
                  <a:lnTo>
                    <a:pt x="22" y="278"/>
                  </a:lnTo>
                  <a:lnTo>
                    <a:pt x="18" y="272"/>
                  </a:lnTo>
                  <a:lnTo>
                    <a:pt x="12" y="258"/>
                  </a:lnTo>
                  <a:lnTo>
                    <a:pt x="8" y="242"/>
                  </a:lnTo>
                  <a:lnTo>
                    <a:pt x="4" y="228"/>
                  </a:lnTo>
                  <a:lnTo>
                    <a:pt x="4" y="218"/>
                  </a:lnTo>
                  <a:lnTo>
                    <a:pt x="8" y="214"/>
                  </a:lnTo>
                  <a:lnTo>
                    <a:pt x="8" y="208"/>
                  </a:lnTo>
                  <a:lnTo>
                    <a:pt x="8" y="202"/>
                  </a:lnTo>
                  <a:lnTo>
                    <a:pt x="6" y="196"/>
                  </a:lnTo>
                  <a:lnTo>
                    <a:pt x="4" y="194"/>
                  </a:lnTo>
                  <a:lnTo>
                    <a:pt x="2" y="188"/>
                  </a:lnTo>
                  <a:lnTo>
                    <a:pt x="0" y="178"/>
                  </a:lnTo>
                  <a:lnTo>
                    <a:pt x="0" y="168"/>
                  </a:lnTo>
                  <a:lnTo>
                    <a:pt x="4" y="160"/>
                  </a:lnTo>
                  <a:lnTo>
                    <a:pt x="8" y="158"/>
                  </a:lnTo>
                  <a:lnTo>
                    <a:pt x="12" y="154"/>
                  </a:lnTo>
                  <a:lnTo>
                    <a:pt x="16" y="150"/>
                  </a:lnTo>
                  <a:lnTo>
                    <a:pt x="20" y="148"/>
                  </a:lnTo>
                  <a:lnTo>
                    <a:pt x="24" y="144"/>
                  </a:lnTo>
                  <a:lnTo>
                    <a:pt x="28" y="140"/>
                  </a:lnTo>
                  <a:lnTo>
                    <a:pt x="30" y="138"/>
                  </a:lnTo>
                  <a:lnTo>
                    <a:pt x="30" y="13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8" name="Freeform 132"/>
            <p:cNvSpPr/>
            <p:nvPr/>
          </p:nvSpPr>
          <p:spPr>
            <a:xfrm>
              <a:off x="2408" y="2818"/>
              <a:ext cx="82" cy="96"/>
            </a:xfrm>
            <a:custGeom>
              <a:avLst/>
              <a:gdLst>
                <a:gd name="txL" fmla="*/ 0 w 82"/>
                <a:gd name="txT" fmla="*/ 0 h 96"/>
                <a:gd name="txR" fmla="*/ 82 w 82"/>
                <a:gd name="txB" fmla="*/ 96 h 96"/>
              </a:gdLst>
              <a:ahLst/>
              <a:cxnLst>
                <a:cxn ang="0">
                  <a:pos x="10" y="92"/>
                </a:cxn>
                <a:cxn ang="0">
                  <a:pos x="8" y="86"/>
                </a:cxn>
                <a:cxn ang="0">
                  <a:pos x="8" y="78"/>
                </a:cxn>
                <a:cxn ang="0">
                  <a:pos x="10" y="68"/>
                </a:cxn>
                <a:cxn ang="0">
                  <a:pos x="12" y="62"/>
                </a:cxn>
                <a:cxn ang="0">
                  <a:pos x="10" y="56"/>
                </a:cxn>
                <a:cxn ang="0">
                  <a:pos x="6" y="52"/>
                </a:cxn>
                <a:cxn ang="0">
                  <a:pos x="2" y="52"/>
                </a:cxn>
                <a:cxn ang="0">
                  <a:pos x="0" y="46"/>
                </a:cxn>
                <a:cxn ang="0">
                  <a:pos x="4" y="38"/>
                </a:cxn>
                <a:cxn ang="0">
                  <a:pos x="8" y="32"/>
                </a:cxn>
                <a:cxn ang="0">
                  <a:pos x="8" y="30"/>
                </a:cxn>
                <a:cxn ang="0">
                  <a:pos x="8" y="24"/>
                </a:cxn>
                <a:cxn ang="0">
                  <a:pos x="10" y="18"/>
                </a:cxn>
                <a:cxn ang="0">
                  <a:pos x="14" y="18"/>
                </a:cxn>
                <a:cxn ang="0">
                  <a:pos x="18" y="16"/>
                </a:cxn>
                <a:cxn ang="0">
                  <a:pos x="20" y="12"/>
                </a:cxn>
                <a:cxn ang="0">
                  <a:pos x="24" y="8"/>
                </a:cxn>
                <a:cxn ang="0">
                  <a:pos x="34" y="2"/>
                </a:cxn>
                <a:cxn ang="0">
                  <a:pos x="44" y="0"/>
                </a:cxn>
                <a:cxn ang="0">
                  <a:pos x="52" y="0"/>
                </a:cxn>
                <a:cxn ang="0">
                  <a:pos x="62" y="2"/>
                </a:cxn>
                <a:cxn ang="0">
                  <a:pos x="68" y="4"/>
                </a:cxn>
                <a:cxn ang="0">
                  <a:pos x="72" y="6"/>
                </a:cxn>
                <a:cxn ang="0">
                  <a:pos x="76" y="6"/>
                </a:cxn>
                <a:cxn ang="0">
                  <a:pos x="78" y="4"/>
                </a:cxn>
                <a:cxn ang="0">
                  <a:pos x="82" y="10"/>
                </a:cxn>
                <a:cxn ang="0">
                  <a:pos x="82" y="18"/>
                </a:cxn>
                <a:cxn ang="0">
                  <a:pos x="74" y="22"/>
                </a:cxn>
                <a:cxn ang="0">
                  <a:pos x="68" y="22"/>
                </a:cxn>
                <a:cxn ang="0">
                  <a:pos x="64" y="16"/>
                </a:cxn>
                <a:cxn ang="0">
                  <a:pos x="60" y="12"/>
                </a:cxn>
                <a:cxn ang="0">
                  <a:pos x="54" y="8"/>
                </a:cxn>
                <a:cxn ang="0">
                  <a:pos x="46" y="6"/>
                </a:cxn>
                <a:cxn ang="0">
                  <a:pos x="36" y="10"/>
                </a:cxn>
                <a:cxn ang="0">
                  <a:pos x="26" y="16"/>
                </a:cxn>
                <a:cxn ang="0">
                  <a:pos x="22" y="22"/>
                </a:cxn>
                <a:cxn ang="0">
                  <a:pos x="22" y="28"/>
                </a:cxn>
                <a:cxn ang="0">
                  <a:pos x="20" y="34"/>
                </a:cxn>
                <a:cxn ang="0">
                  <a:pos x="20" y="38"/>
                </a:cxn>
                <a:cxn ang="0">
                  <a:pos x="24" y="38"/>
                </a:cxn>
                <a:cxn ang="0">
                  <a:pos x="34" y="36"/>
                </a:cxn>
                <a:cxn ang="0">
                  <a:pos x="42" y="34"/>
                </a:cxn>
                <a:cxn ang="0">
                  <a:pos x="44" y="30"/>
                </a:cxn>
                <a:cxn ang="0">
                  <a:pos x="50" y="28"/>
                </a:cxn>
                <a:cxn ang="0">
                  <a:pos x="54" y="28"/>
                </a:cxn>
                <a:cxn ang="0">
                  <a:pos x="54" y="32"/>
                </a:cxn>
                <a:cxn ang="0">
                  <a:pos x="54" y="36"/>
                </a:cxn>
                <a:cxn ang="0">
                  <a:pos x="50" y="38"/>
                </a:cxn>
                <a:cxn ang="0">
                  <a:pos x="42" y="40"/>
                </a:cxn>
                <a:cxn ang="0">
                  <a:pos x="36" y="44"/>
                </a:cxn>
                <a:cxn ang="0">
                  <a:pos x="32" y="44"/>
                </a:cxn>
                <a:cxn ang="0">
                  <a:pos x="32" y="46"/>
                </a:cxn>
                <a:cxn ang="0">
                  <a:pos x="32" y="50"/>
                </a:cxn>
                <a:cxn ang="0">
                  <a:pos x="36" y="52"/>
                </a:cxn>
                <a:cxn ang="0">
                  <a:pos x="42" y="58"/>
                </a:cxn>
                <a:cxn ang="0">
                  <a:pos x="46" y="66"/>
                </a:cxn>
                <a:cxn ang="0">
                  <a:pos x="46" y="70"/>
                </a:cxn>
                <a:cxn ang="0">
                  <a:pos x="62" y="90"/>
                </a:cxn>
                <a:cxn ang="0">
                  <a:pos x="38" y="96"/>
                </a:cxn>
                <a:cxn ang="0">
                  <a:pos x="34" y="64"/>
                </a:cxn>
                <a:cxn ang="0">
                  <a:pos x="28" y="58"/>
                </a:cxn>
                <a:cxn ang="0">
                  <a:pos x="24" y="78"/>
                </a:cxn>
              </a:cxnLst>
              <a:rect l="txL" t="txT" r="txR" b="txB"/>
              <a:pathLst>
                <a:path w="82" h="96">
                  <a:moveTo>
                    <a:pt x="16" y="88"/>
                  </a:moveTo>
                  <a:lnTo>
                    <a:pt x="10" y="92"/>
                  </a:lnTo>
                  <a:lnTo>
                    <a:pt x="10" y="90"/>
                  </a:lnTo>
                  <a:lnTo>
                    <a:pt x="8" y="86"/>
                  </a:lnTo>
                  <a:lnTo>
                    <a:pt x="8" y="82"/>
                  </a:lnTo>
                  <a:lnTo>
                    <a:pt x="8" y="78"/>
                  </a:lnTo>
                  <a:lnTo>
                    <a:pt x="8" y="72"/>
                  </a:lnTo>
                  <a:lnTo>
                    <a:pt x="10" y="68"/>
                  </a:lnTo>
                  <a:lnTo>
                    <a:pt x="12" y="64"/>
                  </a:lnTo>
                  <a:lnTo>
                    <a:pt x="12" y="62"/>
                  </a:lnTo>
                  <a:lnTo>
                    <a:pt x="12" y="58"/>
                  </a:lnTo>
                  <a:lnTo>
                    <a:pt x="10" y="56"/>
                  </a:lnTo>
                  <a:lnTo>
                    <a:pt x="8" y="54"/>
                  </a:lnTo>
                  <a:lnTo>
                    <a:pt x="6" y="52"/>
                  </a:lnTo>
                  <a:lnTo>
                    <a:pt x="2" y="52"/>
                  </a:lnTo>
                  <a:lnTo>
                    <a:pt x="2" y="52"/>
                  </a:lnTo>
                  <a:lnTo>
                    <a:pt x="0" y="50"/>
                  </a:lnTo>
                  <a:lnTo>
                    <a:pt x="0" y="46"/>
                  </a:lnTo>
                  <a:lnTo>
                    <a:pt x="2" y="42"/>
                  </a:lnTo>
                  <a:lnTo>
                    <a:pt x="4" y="38"/>
                  </a:lnTo>
                  <a:lnTo>
                    <a:pt x="6" y="34"/>
                  </a:lnTo>
                  <a:lnTo>
                    <a:pt x="8" y="32"/>
                  </a:lnTo>
                  <a:lnTo>
                    <a:pt x="8" y="30"/>
                  </a:lnTo>
                  <a:lnTo>
                    <a:pt x="8" y="30"/>
                  </a:lnTo>
                  <a:lnTo>
                    <a:pt x="8" y="28"/>
                  </a:lnTo>
                  <a:lnTo>
                    <a:pt x="8" y="24"/>
                  </a:lnTo>
                  <a:lnTo>
                    <a:pt x="8" y="20"/>
                  </a:lnTo>
                  <a:lnTo>
                    <a:pt x="10" y="18"/>
                  </a:lnTo>
                  <a:lnTo>
                    <a:pt x="14" y="16"/>
                  </a:lnTo>
                  <a:lnTo>
                    <a:pt x="14" y="18"/>
                  </a:lnTo>
                  <a:lnTo>
                    <a:pt x="16" y="18"/>
                  </a:lnTo>
                  <a:lnTo>
                    <a:pt x="18" y="16"/>
                  </a:lnTo>
                  <a:lnTo>
                    <a:pt x="20" y="16"/>
                  </a:lnTo>
                  <a:lnTo>
                    <a:pt x="20" y="12"/>
                  </a:lnTo>
                  <a:lnTo>
                    <a:pt x="22" y="10"/>
                  </a:lnTo>
                  <a:lnTo>
                    <a:pt x="24" y="8"/>
                  </a:lnTo>
                  <a:lnTo>
                    <a:pt x="30" y="4"/>
                  </a:lnTo>
                  <a:lnTo>
                    <a:pt x="34" y="2"/>
                  </a:lnTo>
                  <a:lnTo>
                    <a:pt x="42" y="0"/>
                  </a:lnTo>
                  <a:lnTo>
                    <a:pt x="44" y="0"/>
                  </a:lnTo>
                  <a:lnTo>
                    <a:pt x="46" y="0"/>
                  </a:lnTo>
                  <a:lnTo>
                    <a:pt x="52" y="0"/>
                  </a:lnTo>
                  <a:lnTo>
                    <a:pt x="56" y="0"/>
                  </a:lnTo>
                  <a:lnTo>
                    <a:pt x="62" y="2"/>
                  </a:lnTo>
                  <a:lnTo>
                    <a:pt x="68" y="4"/>
                  </a:lnTo>
                  <a:lnTo>
                    <a:pt x="68" y="4"/>
                  </a:lnTo>
                  <a:lnTo>
                    <a:pt x="70" y="6"/>
                  </a:lnTo>
                  <a:lnTo>
                    <a:pt x="72" y="6"/>
                  </a:lnTo>
                  <a:lnTo>
                    <a:pt x="74" y="6"/>
                  </a:lnTo>
                  <a:lnTo>
                    <a:pt x="76" y="6"/>
                  </a:lnTo>
                  <a:lnTo>
                    <a:pt x="76" y="4"/>
                  </a:lnTo>
                  <a:lnTo>
                    <a:pt x="78" y="4"/>
                  </a:lnTo>
                  <a:lnTo>
                    <a:pt x="80" y="6"/>
                  </a:lnTo>
                  <a:lnTo>
                    <a:pt x="82" y="10"/>
                  </a:lnTo>
                  <a:lnTo>
                    <a:pt x="82" y="14"/>
                  </a:lnTo>
                  <a:lnTo>
                    <a:pt x="82" y="18"/>
                  </a:lnTo>
                  <a:lnTo>
                    <a:pt x="78" y="20"/>
                  </a:lnTo>
                  <a:lnTo>
                    <a:pt x="74" y="22"/>
                  </a:lnTo>
                  <a:lnTo>
                    <a:pt x="72" y="22"/>
                  </a:lnTo>
                  <a:lnTo>
                    <a:pt x="68" y="22"/>
                  </a:lnTo>
                  <a:lnTo>
                    <a:pt x="66" y="20"/>
                  </a:lnTo>
                  <a:lnTo>
                    <a:pt x="64" y="16"/>
                  </a:lnTo>
                  <a:lnTo>
                    <a:pt x="62" y="14"/>
                  </a:lnTo>
                  <a:lnTo>
                    <a:pt x="60" y="12"/>
                  </a:lnTo>
                  <a:lnTo>
                    <a:pt x="58" y="10"/>
                  </a:lnTo>
                  <a:lnTo>
                    <a:pt x="54" y="8"/>
                  </a:lnTo>
                  <a:lnTo>
                    <a:pt x="50" y="8"/>
                  </a:lnTo>
                  <a:lnTo>
                    <a:pt x="46" y="6"/>
                  </a:lnTo>
                  <a:lnTo>
                    <a:pt x="40" y="8"/>
                  </a:lnTo>
                  <a:lnTo>
                    <a:pt x="36" y="10"/>
                  </a:lnTo>
                  <a:lnTo>
                    <a:pt x="30" y="14"/>
                  </a:lnTo>
                  <a:lnTo>
                    <a:pt x="26" y="16"/>
                  </a:lnTo>
                  <a:lnTo>
                    <a:pt x="24" y="18"/>
                  </a:lnTo>
                  <a:lnTo>
                    <a:pt x="22" y="22"/>
                  </a:lnTo>
                  <a:lnTo>
                    <a:pt x="22" y="24"/>
                  </a:lnTo>
                  <a:lnTo>
                    <a:pt x="22" y="28"/>
                  </a:lnTo>
                  <a:lnTo>
                    <a:pt x="22" y="30"/>
                  </a:lnTo>
                  <a:lnTo>
                    <a:pt x="20" y="34"/>
                  </a:lnTo>
                  <a:lnTo>
                    <a:pt x="20" y="36"/>
                  </a:lnTo>
                  <a:lnTo>
                    <a:pt x="20" y="38"/>
                  </a:lnTo>
                  <a:lnTo>
                    <a:pt x="20" y="38"/>
                  </a:lnTo>
                  <a:lnTo>
                    <a:pt x="24" y="38"/>
                  </a:lnTo>
                  <a:lnTo>
                    <a:pt x="28" y="36"/>
                  </a:lnTo>
                  <a:lnTo>
                    <a:pt x="34" y="36"/>
                  </a:lnTo>
                  <a:lnTo>
                    <a:pt x="40" y="36"/>
                  </a:lnTo>
                  <a:lnTo>
                    <a:pt x="42" y="34"/>
                  </a:lnTo>
                  <a:lnTo>
                    <a:pt x="44" y="32"/>
                  </a:lnTo>
                  <a:lnTo>
                    <a:pt x="44" y="30"/>
                  </a:lnTo>
                  <a:lnTo>
                    <a:pt x="48" y="28"/>
                  </a:lnTo>
                  <a:lnTo>
                    <a:pt x="50" y="28"/>
                  </a:lnTo>
                  <a:lnTo>
                    <a:pt x="52" y="28"/>
                  </a:lnTo>
                  <a:lnTo>
                    <a:pt x="54" y="28"/>
                  </a:lnTo>
                  <a:lnTo>
                    <a:pt x="54" y="30"/>
                  </a:lnTo>
                  <a:lnTo>
                    <a:pt x="54" y="32"/>
                  </a:lnTo>
                  <a:lnTo>
                    <a:pt x="54" y="34"/>
                  </a:lnTo>
                  <a:lnTo>
                    <a:pt x="54" y="36"/>
                  </a:lnTo>
                  <a:lnTo>
                    <a:pt x="52" y="38"/>
                  </a:lnTo>
                  <a:lnTo>
                    <a:pt x="50" y="38"/>
                  </a:lnTo>
                  <a:lnTo>
                    <a:pt x="46" y="40"/>
                  </a:lnTo>
                  <a:lnTo>
                    <a:pt x="42" y="40"/>
                  </a:lnTo>
                  <a:lnTo>
                    <a:pt x="38" y="42"/>
                  </a:lnTo>
                  <a:lnTo>
                    <a:pt x="36" y="44"/>
                  </a:lnTo>
                  <a:lnTo>
                    <a:pt x="32" y="44"/>
                  </a:lnTo>
                  <a:lnTo>
                    <a:pt x="32" y="44"/>
                  </a:lnTo>
                  <a:lnTo>
                    <a:pt x="32" y="46"/>
                  </a:lnTo>
                  <a:lnTo>
                    <a:pt x="32" y="46"/>
                  </a:lnTo>
                  <a:lnTo>
                    <a:pt x="30" y="48"/>
                  </a:lnTo>
                  <a:lnTo>
                    <a:pt x="32" y="50"/>
                  </a:lnTo>
                  <a:lnTo>
                    <a:pt x="32" y="50"/>
                  </a:lnTo>
                  <a:lnTo>
                    <a:pt x="36" y="52"/>
                  </a:lnTo>
                  <a:lnTo>
                    <a:pt x="40" y="54"/>
                  </a:lnTo>
                  <a:lnTo>
                    <a:pt x="42" y="58"/>
                  </a:lnTo>
                  <a:lnTo>
                    <a:pt x="44" y="62"/>
                  </a:lnTo>
                  <a:lnTo>
                    <a:pt x="46" y="66"/>
                  </a:lnTo>
                  <a:lnTo>
                    <a:pt x="46" y="68"/>
                  </a:lnTo>
                  <a:lnTo>
                    <a:pt x="46" y="70"/>
                  </a:lnTo>
                  <a:lnTo>
                    <a:pt x="58" y="76"/>
                  </a:lnTo>
                  <a:lnTo>
                    <a:pt x="62" y="90"/>
                  </a:lnTo>
                  <a:lnTo>
                    <a:pt x="46" y="92"/>
                  </a:lnTo>
                  <a:lnTo>
                    <a:pt x="38" y="96"/>
                  </a:lnTo>
                  <a:lnTo>
                    <a:pt x="34" y="80"/>
                  </a:lnTo>
                  <a:lnTo>
                    <a:pt x="34" y="64"/>
                  </a:lnTo>
                  <a:lnTo>
                    <a:pt x="32" y="62"/>
                  </a:lnTo>
                  <a:lnTo>
                    <a:pt x="28" y="58"/>
                  </a:lnTo>
                  <a:lnTo>
                    <a:pt x="24" y="58"/>
                  </a:lnTo>
                  <a:lnTo>
                    <a:pt x="24" y="78"/>
                  </a:lnTo>
                  <a:lnTo>
                    <a:pt x="16" y="8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49" name="Freeform 133"/>
            <p:cNvSpPr/>
            <p:nvPr/>
          </p:nvSpPr>
          <p:spPr>
            <a:xfrm>
              <a:off x="2102" y="2776"/>
              <a:ext cx="136" cy="148"/>
            </a:xfrm>
            <a:custGeom>
              <a:avLst/>
              <a:gdLst>
                <a:gd name="txL" fmla="*/ 0 w 136"/>
                <a:gd name="txT" fmla="*/ 0 h 148"/>
                <a:gd name="txR" fmla="*/ 136 w 136"/>
                <a:gd name="txB" fmla="*/ 148 h 148"/>
              </a:gdLst>
              <a:ahLst/>
              <a:cxnLst>
                <a:cxn ang="0">
                  <a:pos x="2" y="2"/>
                </a:cxn>
                <a:cxn ang="0">
                  <a:pos x="8" y="4"/>
                </a:cxn>
                <a:cxn ang="0">
                  <a:pos x="18" y="2"/>
                </a:cxn>
                <a:cxn ang="0">
                  <a:pos x="24" y="0"/>
                </a:cxn>
                <a:cxn ang="0">
                  <a:pos x="32" y="4"/>
                </a:cxn>
                <a:cxn ang="0">
                  <a:pos x="38" y="14"/>
                </a:cxn>
                <a:cxn ang="0">
                  <a:pos x="42" y="18"/>
                </a:cxn>
                <a:cxn ang="0">
                  <a:pos x="42" y="20"/>
                </a:cxn>
                <a:cxn ang="0">
                  <a:pos x="66" y="42"/>
                </a:cxn>
                <a:cxn ang="0">
                  <a:pos x="72" y="42"/>
                </a:cxn>
                <a:cxn ang="0">
                  <a:pos x="92" y="60"/>
                </a:cxn>
                <a:cxn ang="0">
                  <a:pos x="110" y="74"/>
                </a:cxn>
                <a:cxn ang="0">
                  <a:pos x="108" y="74"/>
                </a:cxn>
                <a:cxn ang="0">
                  <a:pos x="104" y="76"/>
                </a:cxn>
                <a:cxn ang="0">
                  <a:pos x="104" y="78"/>
                </a:cxn>
                <a:cxn ang="0">
                  <a:pos x="114" y="88"/>
                </a:cxn>
                <a:cxn ang="0">
                  <a:pos x="126" y="100"/>
                </a:cxn>
                <a:cxn ang="0">
                  <a:pos x="128" y="102"/>
                </a:cxn>
                <a:cxn ang="0">
                  <a:pos x="132" y="108"/>
                </a:cxn>
                <a:cxn ang="0">
                  <a:pos x="136" y="116"/>
                </a:cxn>
                <a:cxn ang="0">
                  <a:pos x="134" y="116"/>
                </a:cxn>
                <a:cxn ang="0">
                  <a:pos x="134" y="120"/>
                </a:cxn>
                <a:cxn ang="0">
                  <a:pos x="136" y="128"/>
                </a:cxn>
                <a:cxn ang="0">
                  <a:pos x="136" y="132"/>
                </a:cxn>
                <a:cxn ang="0">
                  <a:pos x="136" y="140"/>
                </a:cxn>
                <a:cxn ang="0">
                  <a:pos x="132" y="146"/>
                </a:cxn>
                <a:cxn ang="0">
                  <a:pos x="126" y="148"/>
                </a:cxn>
                <a:cxn ang="0">
                  <a:pos x="122" y="148"/>
                </a:cxn>
                <a:cxn ang="0">
                  <a:pos x="100" y="138"/>
                </a:cxn>
                <a:cxn ang="0">
                  <a:pos x="82" y="116"/>
                </a:cxn>
                <a:cxn ang="0">
                  <a:pos x="62" y="88"/>
                </a:cxn>
                <a:cxn ang="0">
                  <a:pos x="52" y="68"/>
                </a:cxn>
                <a:cxn ang="0">
                  <a:pos x="44" y="60"/>
                </a:cxn>
                <a:cxn ang="0">
                  <a:pos x="40" y="54"/>
                </a:cxn>
                <a:cxn ang="0">
                  <a:pos x="34" y="46"/>
                </a:cxn>
                <a:cxn ang="0">
                  <a:pos x="14" y="18"/>
                </a:cxn>
                <a:cxn ang="0">
                  <a:pos x="12" y="16"/>
                </a:cxn>
                <a:cxn ang="0">
                  <a:pos x="6" y="12"/>
                </a:cxn>
                <a:cxn ang="0">
                  <a:pos x="0" y="6"/>
                </a:cxn>
                <a:cxn ang="0">
                  <a:pos x="0" y="0"/>
                </a:cxn>
              </a:cxnLst>
              <a:rect l="txL" t="txT" r="txR" b="txB"/>
              <a:pathLst>
                <a:path w="136" h="148">
                  <a:moveTo>
                    <a:pt x="0" y="0"/>
                  </a:moveTo>
                  <a:lnTo>
                    <a:pt x="2" y="2"/>
                  </a:lnTo>
                  <a:lnTo>
                    <a:pt x="4" y="2"/>
                  </a:lnTo>
                  <a:lnTo>
                    <a:pt x="8" y="4"/>
                  </a:lnTo>
                  <a:lnTo>
                    <a:pt x="12" y="4"/>
                  </a:lnTo>
                  <a:lnTo>
                    <a:pt x="18" y="2"/>
                  </a:lnTo>
                  <a:lnTo>
                    <a:pt x="20" y="2"/>
                  </a:lnTo>
                  <a:lnTo>
                    <a:pt x="24" y="0"/>
                  </a:lnTo>
                  <a:lnTo>
                    <a:pt x="28" y="2"/>
                  </a:lnTo>
                  <a:lnTo>
                    <a:pt x="32" y="4"/>
                  </a:lnTo>
                  <a:lnTo>
                    <a:pt x="36" y="8"/>
                  </a:lnTo>
                  <a:lnTo>
                    <a:pt x="38" y="14"/>
                  </a:lnTo>
                  <a:lnTo>
                    <a:pt x="40" y="16"/>
                  </a:lnTo>
                  <a:lnTo>
                    <a:pt x="42" y="18"/>
                  </a:lnTo>
                  <a:lnTo>
                    <a:pt x="42" y="20"/>
                  </a:lnTo>
                  <a:lnTo>
                    <a:pt x="42" y="20"/>
                  </a:lnTo>
                  <a:lnTo>
                    <a:pt x="42" y="20"/>
                  </a:lnTo>
                  <a:lnTo>
                    <a:pt x="66" y="42"/>
                  </a:lnTo>
                  <a:lnTo>
                    <a:pt x="68" y="40"/>
                  </a:lnTo>
                  <a:lnTo>
                    <a:pt x="72" y="42"/>
                  </a:lnTo>
                  <a:lnTo>
                    <a:pt x="82" y="50"/>
                  </a:lnTo>
                  <a:lnTo>
                    <a:pt x="92" y="60"/>
                  </a:lnTo>
                  <a:lnTo>
                    <a:pt x="104" y="68"/>
                  </a:lnTo>
                  <a:lnTo>
                    <a:pt x="110" y="74"/>
                  </a:lnTo>
                  <a:lnTo>
                    <a:pt x="108" y="74"/>
                  </a:lnTo>
                  <a:lnTo>
                    <a:pt x="108" y="74"/>
                  </a:lnTo>
                  <a:lnTo>
                    <a:pt x="106" y="74"/>
                  </a:lnTo>
                  <a:lnTo>
                    <a:pt x="104" y="76"/>
                  </a:lnTo>
                  <a:lnTo>
                    <a:pt x="102" y="76"/>
                  </a:lnTo>
                  <a:lnTo>
                    <a:pt x="104" y="78"/>
                  </a:lnTo>
                  <a:lnTo>
                    <a:pt x="106" y="82"/>
                  </a:lnTo>
                  <a:lnTo>
                    <a:pt x="114" y="88"/>
                  </a:lnTo>
                  <a:lnTo>
                    <a:pt x="114" y="100"/>
                  </a:lnTo>
                  <a:lnTo>
                    <a:pt x="126" y="100"/>
                  </a:lnTo>
                  <a:lnTo>
                    <a:pt x="126" y="100"/>
                  </a:lnTo>
                  <a:lnTo>
                    <a:pt x="128" y="102"/>
                  </a:lnTo>
                  <a:lnTo>
                    <a:pt x="130" y="104"/>
                  </a:lnTo>
                  <a:lnTo>
                    <a:pt x="132" y="108"/>
                  </a:lnTo>
                  <a:lnTo>
                    <a:pt x="134" y="112"/>
                  </a:lnTo>
                  <a:lnTo>
                    <a:pt x="136" y="116"/>
                  </a:lnTo>
                  <a:lnTo>
                    <a:pt x="136" y="116"/>
                  </a:lnTo>
                  <a:lnTo>
                    <a:pt x="134" y="116"/>
                  </a:lnTo>
                  <a:lnTo>
                    <a:pt x="134" y="118"/>
                  </a:lnTo>
                  <a:lnTo>
                    <a:pt x="134" y="120"/>
                  </a:lnTo>
                  <a:lnTo>
                    <a:pt x="134" y="124"/>
                  </a:lnTo>
                  <a:lnTo>
                    <a:pt x="136" y="128"/>
                  </a:lnTo>
                  <a:lnTo>
                    <a:pt x="136" y="130"/>
                  </a:lnTo>
                  <a:lnTo>
                    <a:pt x="136" y="132"/>
                  </a:lnTo>
                  <a:lnTo>
                    <a:pt x="136" y="136"/>
                  </a:lnTo>
                  <a:lnTo>
                    <a:pt x="136" y="140"/>
                  </a:lnTo>
                  <a:lnTo>
                    <a:pt x="134" y="144"/>
                  </a:lnTo>
                  <a:lnTo>
                    <a:pt x="132" y="146"/>
                  </a:lnTo>
                  <a:lnTo>
                    <a:pt x="128" y="148"/>
                  </a:lnTo>
                  <a:lnTo>
                    <a:pt x="126" y="148"/>
                  </a:lnTo>
                  <a:lnTo>
                    <a:pt x="122" y="148"/>
                  </a:lnTo>
                  <a:lnTo>
                    <a:pt x="122" y="148"/>
                  </a:lnTo>
                  <a:lnTo>
                    <a:pt x="102" y="142"/>
                  </a:lnTo>
                  <a:lnTo>
                    <a:pt x="100" y="138"/>
                  </a:lnTo>
                  <a:lnTo>
                    <a:pt x="92" y="128"/>
                  </a:lnTo>
                  <a:lnTo>
                    <a:pt x="82" y="116"/>
                  </a:lnTo>
                  <a:lnTo>
                    <a:pt x="72" y="102"/>
                  </a:lnTo>
                  <a:lnTo>
                    <a:pt x="62" y="88"/>
                  </a:lnTo>
                  <a:lnTo>
                    <a:pt x="56" y="78"/>
                  </a:lnTo>
                  <a:lnTo>
                    <a:pt x="52" y="68"/>
                  </a:lnTo>
                  <a:lnTo>
                    <a:pt x="44" y="62"/>
                  </a:lnTo>
                  <a:lnTo>
                    <a:pt x="44" y="60"/>
                  </a:lnTo>
                  <a:lnTo>
                    <a:pt x="42" y="58"/>
                  </a:lnTo>
                  <a:lnTo>
                    <a:pt x="40" y="54"/>
                  </a:lnTo>
                  <a:lnTo>
                    <a:pt x="38" y="50"/>
                  </a:lnTo>
                  <a:lnTo>
                    <a:pt x="34" y="46"/>
                  </a:lnTo>
                  <a:lnTo>
                    <a:pt x="32" y="42"/>
                  </a:lnTo>
                  <a:lnTo>
                    <a:pt x="14" y="18"/>
                  </a:lnTo>
                  <a:lnTo>
                    <a:pt x="14" y="18"/>
                  </a:lnTo>
                  <a:lnTo>
                    <a:pt x="12" y="16"/>
                  </a:lnTo>
                  <a:lnTo>
                    <a:pt x="8" y="14"/>
                  </a:lnTo>
                  <a:lnTo>
                    <a:pt x="6" y="12"/>
                  </a:lnTo>
                  <a:lnTo>
                    <a:pt x="2" y="8"/>
                  </a:lnTo>
                  <a:lnTo>
                    <a:pt x="0" y="6"/>
                  </a:lnTo>
                  <a:lnTo>
                    <a:pt x="0" y="2"/>
                  </a:lnTo>
                  <a:lnTo>
                    <a:pt x="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0" name="Freeform 134"/>
            <p:cNvSpPr/>
            <p:nvPr/>
          </p:nvSpPr>
          <p:spPr>
            <a:xfrm>
              <a:off x="2234" y="2928"/>
              <a:ext cx="116" cy="32"/>
            </a:xfrm>
            <a:custGeom>
              <a:avLst/>
              <a:gdLst>
                <a:gd name="txL" fmla="*/ 0 w 116"/>
                <a:gd name="txT" fmla="*/ 0 h 32"/>
                <a:gd name="txR" fmla="*/ 116 w 116"/>
                <a:gd name="txB" fmla="*/ 32 h 32"/>
              </a:gdLst>
              <a:ahLst/>
              <a:cxnLst>
                <a:cxn ang="0">
                  <a:pos x="50" y="22"/>
                </a:cxn>
                <a:cxn ang="0">
                  <a:pos x="22" y="22"/>
                </a:cxn>
                <a:cxn ang="0">
                  <a:pos x="0" y="10"/>
                </a:cxn>
                <a:cxn ang="0">
                  <a:pos x="2" y="4"/>
                </a:cxn>
                <a:cxn ang="0">
                  <a:pos x="2" y="4"/>
                </a:cxn>
                <a:cxn ang="0">
                  <a:pos x="6" y="2"/>
                </a:cxn>
                <a:cxn ang="0">
                  <a:pos x="10" y="0"/>
                </a:cxn>
                <a:cxn ang="0">
                  <a:pos x="14" y="0"/>
                </a:cxn>
                <a:cxn ang="0">
                  <a:pos x="20" y="0"/>
                </a:cxn>
                <a:cxn ang="0">
                  <a:pos x="26" y="0"/>
                </a:cxn>
                <a:cxn ang="0">
                  <a:pos x="56" y="8"/>
                </a:cxn>
                <a:cxn ang="0">
                  <a:pos x="58" y="8"/>
                </a:cxn>
                <a:cxn ang="0">
                  <a:pos x="62" y="6"/>
                </a:cxn>
                <a:cxn ang="0">
                  <a:pos x="66" y="6"/>
                </a:cxn>
                <a:cxn ang="0">
                  <a:pos x="72" y="6"/>
                </a:cxn>
                <a:cxn ang="0">
                  <a:pos x="80" y="6"/>
                </a:cxn>
                <a:cxn ang="0">
                  <a:pos x="84" y="8"/>
                </a:cxn>
                <a:cxn ang="0">
                  <a:pos x="90" y="12"/>
                </a:cxn>
                <a:cxn ang="0">
                  <a:pos x="96" y="14"/>
                </a:cxn>
                <a:cxn ang="0">
                  <a:pos x="102" y="16"/>
                </a:cxn>
                <a:cxn ang="0">
                  <a:pos x="108" y="18"/>
                </a:cxn>
                <a:cxn ang="0">
                  <a:pos x="110" y="20"/>
                </a:cxn>
                <a:cxn ang="0">
                  <a:pos x="112" y="20"/>
                </a:cxn>
                <a:cxn ang="0">
                  <a:pos x="112" y="20"/>
                </a:cxn>
                <a:cxn ang="0">
                  <a:pos x="114" y="22"/>
                </a:cxn>
                <a:cxn ang="0">
                  <a:pos x="114" y="24"/>
                </a:cxn>
                <a:cxn ang="0">
                  <a:pos x="116" y="28"/>
                </a:cxn>
                <a:cxn ang="0">
                  <a:pos x="114" y="30"/>
                </a:cxn>
                <a:cxn ang="0">
                  <a:pos x="114" y="32"/>
                </a:cxn>
                <a:cxn ang="0">
                  <a:pos x="110" y="32"/>
                </a:cxn>
                <a:cxn ang="0">
                  <a:pos x="100" y="32"/>
                </a:cxn>
                <a:cxn ang="0">
                  <a:pos x="88" y="30"/>
                </a:cxn>
                <a:cxn ang="0">
                  <a:pos x="76" y="30"/>
                </a:cxn>
                <a:cxn ang="0">
                  <a:pos x="72" y="28"/>
                </a:cxn>
                <a:cxn ang="0">
                  <a:pos x="50" y="22"/>
                </a:cxn>
              </a:cxnLst>
              <a:rect l="txL" t="txT" r="txR" b="txB"/>
              <a:pathLst>
                <a:path w="116" h="32">
                  <a:moveTo>
                    <a:pt x="50" y="22"/>
                  </a:moveTo>
                  <a:lnTo>
                    <a:pt x="22" y="22"/>
                  </a:lnTo>
                  <a:lnTo>
                    <a:pt x="0" y="10"/>
                  </a:lnTo>
                  <a:lnTo>
                    <a:pt x="2" y="4"/>
                  </a:lnTo>
                  <a:lnTo>
                    <a:pt x="2" y="4"/>
                  </a:lnTo>
                  <a:lnTo>
                    <a:pt x="6" y="2"/>
                  </a:lnTo>
                  <a:lnTo>
                    <a:pt x="10" y="0"/>
                  </a:lnTo>
                  <a:lnTo>
                    <a:pt x="14" y="0"/>
                  </a:lnTo>
                  <a:lnTo>
                    <a:pt x="20" y="0"/>
                  </a:lnTo>
                  <a:lnTo>
                    <a:pt x="26" y="0"/>
                  </a:lnTo>
                  <a:lnTo>
                    <a:pt x="56" y="8"/>
                  </a:lnTo>
                  <a:lnTo>
                    <a:pt x="58" y="8"/>
                  </a:lnTo>
                  <a:lnTo>
                    <a:pt x="62" y="6"/>
                  </a:lnTo>
                  <a:lnTo>
                    <a:pt x="66" y="6"/>
                  </a:lnTo>
                  <a:lnTo>
                    <a:pt x="72" y="6"/>
                  </a:lnTo>
                  <a:lnTo>
                    <a:pt x="80" y="6"/>
                  </a:lnTo>
                  <a:lnTo>
                    <a:pt x="84" y="8"/>
                  </a:lnTo>
                  <a:lnTo>
                    <a:pt x="90" y="12"/>
                  </a:lnTo>
                  <a:lnTo>
                    <a:pt x="96" y="14"/>
                  </a:lnTo>
                  <a:lnTo>
                    <a:pt x="102" y="16"/>
                  </a:lnTo>
                  <a:lnTo>
                    <a:pt x="108" y="18"/>
                  </a:lnTo>
                  <a:lnTo>
                    <a:pt x="110" y="20"/>
                  </a:lnTo>
                  <a:lnTo>
                    <a:pt x="112" y="20"/>
                  </a:lnTo>
                  <a:lnTo>
                    <a:pt x="112" y="20"/>
                  </a:lnTo>
                  <a:lnTo>
                    <a:pt x="114" y="22"/>
                  </a:lnTo>
                  <a:lnTo>
                    <a:pt x="114" y="24"/>
                  </a:lnTo>
                  <a:lnTo>
                    <a:pt x="116" y="28"/>
                  </a:lnTo>
                  <a:lnTo>
                    <a:pt x="114" y="30"/>
                  </a:lnTo>
                  <a:lnTo>
                    <a:pt x="114" y="32"/>
                  </a:lnTo>
                  <a:lnTo>
                    <a:pt x="110" y="32"/>
                  </a:lnTo>
                  <a:lnTo>
                    <a:pt x="100" y="32"/>
                  </a:lnTo>
                  <a:lnTo>
                    <a:pt x="88" y="30"/>
                  </a:lnTo>
                  <a:lnTo>
                    <a:pt x="76" y="30"/>
                  </a:lnTo>
                  <a:lnTo>
                    <a:pt x="72" y="28"/>
                  </a:lnTo>
                  <a:lnTo>
                    <a:pt x="50" y="2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1" name="Freeform 135"/>
            <p:cNvSpPr/>
            <p:nvPr/>
          </p:nvSpPr>
          <p:spPr>
            <a:xfrm>
              <a:off x="4607" y="2992"/>
              <a:ext cx="176" cy="204"/>
            </a:xfrm>
            <a:custGeom>
              <a:avLst/>
              <a:gdLst>
                <a:gd name="txL" fmla="*/ 0 w 176"/>
                <a:gd name="txT" fmla="*/ 0 h 204"/>
                <a:gd name="txR" fmla="*/ 176 w 176"/>
                <a:gd name="txB" fmla="*/ 204 h 204"/>
              </a:gdLst>
              <a:ahLst/>
              <a:cxnLst>
                <a:cxn ang="0">
                  <a:pos x="2" y="94"/>
                </a:cxn>
                <a:cxn ang="0">
                  <a:pos x="8" y="90"/>
                </a:cxn>
                <a:cxn ang="0">
                  <a:pos x="22" y="84"/>
                </a:cxn>
                <a:cxn ang="0">
                  <a:pos x="28" y="80"/>
                </a:cxn>
                <a:cxn ang="0">
                  <a:pos x="26" y="70"/>
                </a:cxn>
                <a:cxn ang="0">
                  <a:pos x="24" y="66"/>
                </a:cxn>
                <a:cxn ang="0">
                  <a:pos x="24" y="52"/>
                </a:cxn>
                <a:cxn ang="0">
                  <a:pos x="28" y="44"/>
                </a:cxn>
                <a:cxn ang="0">
                  <a:pos x="26" y="36"/>
                </a:cxn>
                <a:cxn ang="0">
                  <a:pos x="34" y="18"/>
                </a:cxn>
                <a:cxn ang="0">
                  <a:pos x="42" y="16"/>
                </a:cxn>
                <a:cxn ang="0">
                  <a:pos x="48" y="8"/>
                </a:cxn>
                <a:cxn ang="0">
                  <a:pos x="58" y="4"/>
                </a:cxn>
                <a:cxn ang="0">
                  <a:pos x="64" y="6"/>
                </a:cxn>
                <a:cxn ang="0">
                  <a:pos x="68" y="0"/>
                </a:cxn>
                <a:cxn ang="0">
                  <a:pos x="74" y="2"/>
                </a:cxn>
                <a:cxn ang="0">
                  <a:pos x="72" y="20"/>
                </a:cxn>
                <a:cxn ang="0">
                  <a:pos x="98" y="46"/>
                </a:cxn>
                <a:cxn ang="0">
                  <a:pos x="110" y="48"/>
                </a:cxn>
                <a:cxn ang="0">
                  <a:pos x="118" y="60"/>
                </a:cxn>
                <a:cxn ang="0">
                  <a:pos x="128" y="66"/>
                </a:cxn>
                <a:cxn ang="0">
                  <a:pos x="140" y="78"/>
                </a:cxn>
                <a:cxn ang="0">
                  <a:pos x="166" y="90"/>
                </a:cxn>
                <a:cxn ang="0">
                  <a:pos x="166" y="98"/>
                </a:cxn>
                <a:cxn ang="0">
                  <a:pos x="168" y="104"/>
                </a:cxn>
                <a:cxn ang="0">
                  <a:pos x="174" y="108"/>
                </a:cxn>
                <a:cxn ang="0">
                  <a:pos x="176" y="120"/>
                </a:cxn>
                <a:cxn ang="0">
                  <a:pos x="174" y="156"/>
                </a:cxn>
                <a:cxn ang="0">
                  <a:pos x="162" y="152"/>
                </a:cxn>
                <a:cxn ang="0">
                  <a:pos x="132" y="150"/>
                </a:cxn>
                <a:cxn ang="0">
                  <a:pos x="112" y="180"/>
                </a:cxn>
                <a:cxn ang="0">
                  <a:pos x="106" y="190"/>
                </a:cxn>
                <a:cxn ang="0">
                  <a:pos x="98" y="186"/>
                </a:cxn>
                <a:cxn ang="0">
                  <a:pos x="84" y="200"/>
                </a:cxn>
                <a:cxn ang="0">
                  <a:pos x="82" y="194"/>
                </a:cxn>
                <a:cxn ang="0">
                  <a:pos x="76" y="188"/>
                </a:cxn>
                <a:cxn ang="0">
                  <a:pos x="56" y="188"/>
                </a:cxn>
                <a:cxn ang="0">
                  <a:pos x="50" y="198"/>
                </a:cxn>
                <a:cxn ang="0">
                  <a:pos x="46" y="202"/>
                </a:cxn>
                <a:cxn ang="0">
                  <a:pos x="40" y="204"/>
                </a:cxn>
                <a:cxn ang="0">
                  <a:pos x="30" y="160"/>
                </a:cxn>
                <a:cxn ang="0">
                  <a:pos x="30" y="150"/>
                </a:cxn>
                <a:cxn ang="0">
                  <a:pos x="24" y="138"/>
                </a:cxn>
                <a:cxn ang="0">
                  <a:pos x="10" y="118"/>
                </a:cxn>
                <a:cxn ang="0">
                  <a:pos x="2" y="102"/>
                </a:cxn>
              </a:cxnLst>
              <a:rect l="txL" t="txT" r="txR" b="txB"/>
              <a:pathLst>
                <a:path w="176" h="204">
                  <a:moveTo>
                    <a:pt x="0" y="96"/>
                  </a:moveTo>
                  <a:lnTo>
                    <a:pt x="2" y="94"/>
                  </a:lnTo>
                  <a:lnTo>
                    <a:pt x="2" y="94"/>
                  </a:lnTo>
                  <a:lnTo>
                    <a:pt x="4" y="94"/>
                  </a:lnTo>
                  <a:lnTo>
                    <a:pt x="6" y="92"/>
                  </a:lnTo>
                  <a:lnTo>
                    <a:pt x="8" y="90"/>
                  </a:lnTo>
                  <a:lnTo>
                    <a:pt x="12" y="88"/>
                  </a:lnTo>
                  <a:lnTo>
                    <a:pt x="18" y="86"/>
                  </a:lnTo>
                  <a:lnTo>
                    <a:pt x="22" y="84"/>
                  </a:lnTo>
                  <a:lnTo>
                    <a:pt x="24" y="84"/>
                  </a:lnTo>
                  <a:lnTo>
                    <a:pt x="26" y="82"/>
                  </a:lnTo>
                  <a:lnTo>
                    <a:pt x="28" y="80"/>
                  </a:lnTo>
                  <a:lnTo>
                    <a:pt x="28" y="76"/>
                  </a:lnTo>
                  <a:lnTo>
                    <a:pt x="28" y="74"/>
                  </a:lnTo>
                  <a:lnTo>
                    <a:pt x="26" y="70"/>
                  </a:lnTo>
                  <a:lnTo>
                    <a:pt x="26" y="68"/>
                  </a:lnTo>
                  <a:lnTo>
                    <a:pt x="24" y="68"/>
                  </a:lnTo>
                  <a:lnTo>
                    <a:pt x="24" y="66"/>
                  </a:lnTo>
                  <a:lnTo>
                    <a:pt x="24" y="62"/>
                  </a:lnTo>
                  <a:lnTo>
                    <a:pt x="24" y="56"/>
                  </a:lnTo>
                  <a:lnTo>
                    <a:pt x="24" y="52"/>
                  </a:lnTo>
                  <a:lnTo>
                    <a:pt x="26" y="48"/>
                  </a:lnTo>
                  <a:lnTo>
                    <a:pt x="26" y="46"/>
                  </a:lnTo>
                  <a:lnTo>
                    <a:pt x="28" y="44"/>
                  </a:lnTo>
                  <a:lnTo>
                    <a:pt x="28" y="40"/>
                  </a:lnTo>
                  <a:lnTo>
                    <a:pt x="26" y="38"/>
                  </a:lnTo>
                  <a:lnTo>
                    <a:pt x="26" y="36"/>
                  </a:lnTo>
                  <a:lnTo>
                    <a:pt x="26" y="36"/>
                  </a:lnTo>
                  <a:lnTo>
                    <a:pt x="16" y="20"/>
                  </a:lnTo>
                  <a:lnTo>
                    <a:pt x="34" y="18"/>
                  </a:lnTo>
                  <a:lnTo>
                    <a:pt x="36" y="18"/>
                  </a:lnTo>
                  <a:lnTo>
                    <a:pt x="38" y="18"/>
                  </a:lnTo>
                  <a:lnTo>
                    <a:pt x="42" y="16"/>
                  </a:lnTo>
                  <a:lnTo>
                    <a:pt x="44" y="12"/>
                  </a:lnTo>
                  <a:lnTo>
                    <a:pt x="46" y="10"/>
                  </a:lnTo>
                  <a:lnTo>
                    <a:pt x="48" y="8"/>
                  </a:lnTo>
                  <a:lnTo>
                    <a:pt x="52" y="6"/>
                  </a:lnTo>
                  <a:lnTo>
                    <a:pt x="54" y="4"/>
                  </a:lnTo>
                  <a:lnTo>
                    <a:pt x="58" y="4"/>
                  </a:lnTo>
                  <a:lnTo>
                    <a:pt x="60" y="6"/>
                  </a:lnTo>
                  <a:lnTo>
                    <a:pt x="62" y="6"/>
                  </a:lnTo>
                  <a:lnTo>
                    <a:pt x="64" y="6"/>
                  </a:lnTo>
                  <a:lnTo>
                    <a:pt x="66" y="4"/>
                  </a:lnTo>
                  <a:lnTo>
                    <a:pt x="66" y="2"/>
                  </a:lnTo>
                  <a:lnTo>
                    <a:pt x="68" y="0"/>
                  </a:lnTo>
                  <a:lnTo>
                    <a:pt x="70" y="0"/>
                  </a:lnTo>
                  <a:lnTo>
                    <a:pt x="72" y="0"/>
                  </a:lnTo>
                  <a:lnTo>
                    <a:pt x="74" y="2"/>
                  </a:lnTo>
                  <a:lnTo>
                    <a:pt x="74" y="6"/>
                  </a:lnTo>
                  <a:lnTo>
                    <a:pt x="72" y="10"/>
                  </a:lnTo>
                  <a:lnTo>
                    <a:pt x="72" y="20"/>
                  </a:lnTo>
                  <a:lnTo>
                    <a:pt x="76" y="32"/>
                  </a:lnTo>
                  <a:lnTo>
                    <a:pt x="86" y="42"/>
                  </a:lnTo>
                  <a:lnTo>
                    <a:pt x="98" y="46"/>
                  </a:lnTo>
                  <a:lnTo>
                    <a:pt x="108" y="44"/>
                  </a:lnTo>
                  <a:lnTo>
                    <a:pt x="108" y="46"/>
                  </a:lnTo>
                  <a:lnTo>
                    <a:pt x="110" y="48"/>
                  </a:lnTo>
                  <a:lnTo>
                    <a:pt x="112" y="52"/>
                  </a:lnTo>
                  <a:lnTo>
                    <a:pt x="114" y="56"/>
                  </a:lnTo>
                  <a:lnTo>
                    <a:pt x="118" y="60"/>
                  </a:lnTo>
                  <a:lnTo>
                    <a:pt x="124" y="62"/>
                  </a:lnTo>
                  <a:lnTo>
                    <a:pt x="124" y="62"/>
                  </a:lnTo>
                  <a:lnTo>
                    <a:pt x="128" y="66"/>
                  </a:lnTo>
                  <a:lnTo>
                    <a:pt x="132" y="68"/>
                  </a:lnTo>
                  <a:lnTo>
                    <a:pt x="136" y="72"/>
                  </a:lnTo>
                  <a:lnTo>
                    <a:pt x="140" y="78"/>
                  </a:lnTo>
                  <a:lnTo>
                    <a:pt x="142" y="82"/>
                  </a:lnTo>
                  <a:lnTo>
                    <a:pt x="144" y="88"/>
                  </a:lnTo>
                  <a:lnTo>
                    <a:pt x="166" y="90"/>
                  </a:lnTo>
                  <a:lnTo>
                    <a:pt x="166" y="92"/>
                  </a:lnTo>
                  <a:lnTo>
                    <a:pt x="166" y="94"/>
                  </a:lnTo>
                  <a:lnTo>
                    <a:pt x="166" y="98"/>
                  </a:lnTo>
                  <a:lnTo>
                    <a:pt x="166" y="102"/>
                  </a:lnTo>
                  <a:lnTo>
                    <a:pt x="168" y="104"/>
                  </a:lnTo>
                  <a:lnTo>
                    <a:pt x="168" y="104"/>
                  </a:lnTo>
                  <a:lnTo>
                    <a:pt x="170" y="106"/>
                  </a:lnTo>
                  <a:lnTo>
                    <a:pt x="172" y="106"/>
                  </a:lnTo>
                  <a:lnTo>
                    <a:pt x="174" y="108"/>
                  </a:lnTo>
                  <a:lnTo>
                    <a:pt x="176" y="112"/>
                  </a:lnTo>
                  <a:lnTo>
                    <a:pt x="176" y="116"/>
                  </a:lnTo>
                  <a:lnTo>
                    <a:pt x="176" y="120"/>
                  </a:lnTo>
                  <a:lnTo>
                    <a:pt x="176" y="132"/>
                  </a:lnTo>
                  <a:lnTo>
                    <a:pt x="176" y="144"/>
                  </a:lnTo>
                  <a:lnTo>
                    <a:pt x="174" y="156"/>
                  </a:lnTo>
                  <a:lnTo>
                    <a:pt x="172" y="162"/>
                  </a:lnTo>
                  <a:lnTo>
                    <a:pt x="170" y="160"/>
                  </a:lnTo>
                  <a:lnTo>
                    <a:pt x="162" y="152"/>
                  </a:lnTo>
                  <a:lnTo>
                    <a:pt x="150" y="148"/>
                  </a:lnTo>
                  <a:lnTo>
                    <a:pt x="136" y="148"/>
                  </a:lnTo>
                  <a:lnTo>
                    <a:pt x="132" y="150"/>
                  </a:lnTo>
                  <a:lnTo>
                    <a:pt x="126" y="158"/>
                  </a:lnTo>
                  <a:lnTo>
                    <a:pt x="116" y="168"/>
                  </a:lnTo>
                  <a:lnTo>
                    <a:pt x="112" y="180"/>
                  </a:lnTo>
                  <a:lnTo>
                    <a:pt x="108" y="192"/>
                  </a:lnTo>
                  <a:lnTo>
                    <a:pt x="108" y="190"/>
                  </a:lnTo>
                  <a:lnTo>
                    <a:pt x="106" y="190"/>
                  </a:lnTo>
                  <a:lnTo>
                    <a:pt x="104" y="188"/>
                  </a:lnTo>
                  <a:lnTo>
                    <a:pt x="102" y="186"/>
                  </a:lnTo>
                  <a:lnTo>
                    <a:pt x="98" y="186"/>
                  </a:lnTo>
                  <a:lnTo>
                    <a:pt x="94" y="188"/>
                  </a:lnTo>
                  <a:lnTo>
                    <a:pt x="88" y="192"/>
                  </a:lnTo>
                  <a:lnTo>
                    <a:pt x="84" y="200"/>
                  </a:lnTo>
                  <a:lnTo>
                    <a:pt x="84" y="200"/>
                  </a:lnTo>
                  <a:lnTo>
                    <a:pt x="82" y="196"/>
                  </a:lnTo>
                  <a:lnTo>
                    <a:pt x="82" y="194"/>
                  </a:lnTo>
                  <a:lnTo>
                    <a:pt x="80" y="192"/>
                  </a:lnTo>
                  <a:lnTo>
                    <a:pt x="78" y="188"/>
                  </a:lnTo>
                  <a:lnTo>
                    <a:pt x="76" y="188"/>
                  </a:lnTo>
                  <a:lnTo>
                    <a:pt x="58" y="184"/>
                  </a:lnTo>
                  <a:lnTo>
                    <a:pt x="58" y="186"/>
                  </a:lnTo>
                  <a:lnTo>
                    <a:pt x="56" y="188"/>
                  </a:lnTo>
                  <a:lnTo>
                    <a:pt x="54" y="192"/>
                  </a:lnTo>
                  <a:lnTo>
                    <a:pt x="52" y="194"/>
                  </a:lnTo>
                  <a:lnTo>
                    <a:pt x="50" y="198"/>
                  </a:lnTo>
                  <a:lnTo>
                    <a:pt x="48" y="198"/>
                  </a:lnTo>
                  <a:lnTo>
                    <a:pt x="46" y="200"/>
                  </a:lnTo>
                  <a:lnTo>
                    <a:pt x="46" y="202"/>
                  </a:lnTo>
                  <a:lnTo>
                    <a:pt x="44" y="202"/>
                  </a:lnTo>
                  <a:lnTo>
                    <a:pt x="42" y="204"/>
                  </a:lnTo>
                  <a:lnTo>
                    <a:pt x="40" y="204"/>
                  </a:lnTo>
                  <a:lnTo>
                    <a:pt x="38" y="202"/>
                  </a:lnTo>
                  <a:lnTo>
                    <a:pt x="34" y="180"/>
                  </a:lnTo>
                  <a:lnTo>
                    <a:pt x="30" y="160"/>
                  </a:lnTo>
                  <a:lnTo>
                    <a:pt x="30" y="158"/>
                  </a:lnTo>
                  <a:lnTo>
                    <a:pt x="30" y="154"/>
                  </a:lnTo>
                  <a:lnTo>
                    <a:pt x="30" y="150"/>
                  </a:lnTo>
                  <a:lnTo>
                    <a:pt x="28" y="144"/>
                  </a:lnTo>
                  <a:lnTo>
                    <a:pt x="26" y="140"/>
                  </a:lnTo>
                  <a:lnTo>
                    <a:pt x="24" y="138"/>
                  </a:lnTo>
                  <a:lnTo>
                    <a:pt x="12" y="122"/>
                  </a:lnTo>
                  <a:lnTo>
                    <a:pt x="12" y="120"/>
                  </a:lnTo>
                  <a:lnTo>
                    <a:pt x="10" y="118"/>
                  </a:lnTo>
                  <a:lnTo>
                    <a:pt x="6" y="114"/>
                  </a:lnTo>
                  <a:lnTo>
                    <a:pt x="4" y="108"/>
                  </a:lnTo>
                  <a:lnTo>
                    <a:pt x="2" y="102"/>
                  </a:lnTo>
                  <a:lnTo>
                    <a:pt x="0"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2" name="Freeform 136"/>
            <p:cNvSpPr/>
            <p:nvPr/>
          </p:nvSpPr>
          <p:spPr>
            <a:xfrm>
              <a:off x="4457" y="2852"/>
              <a:ext cx="178" cy="244"/>
            </a:xfrm>
            <a:custGeom>
              <a:avLst/>
              <a:gdLst>
                <a:gd name="txL" fmla="*/ 0 w 178"/>
                <a:gd name="txT" fmla="*/ 0 h 244"/>
                <a:gd name="txR" fmla="*/ 178 w 178"/>
                <a:gd name="txB" fmla="*/ 244 h 244"/>
              </a:gdLst>
              <a:ahLst/>
              <a:cxnLst>
                <a:cxn ang="0">
                  <a:pos x="72" y="216"/>
                </a:cxn>
                <a:cxn ang="0">
                  <a:pos x="68" y="200"/>
                </a:cxn>
                <a:cxn ang="0">
                  <a:pos x="58" y="176"/>
                </a:cxn>
                <a:cxn ang="0">
                  <a:pos x="46" y="148"/>
                </a:cxn>
                <a:cxn ang="0">
                  <a:pos x="18" y="108"/>
                </a:cxn>
                <a:cxn ang="0">
                  <a:pos x="4" y="90"/>
                </a:cxn>
                <a:cxn ang="0">
                  <a:pos x="6" y="84"/>
                </a:cxn>
                <a:cxn ang="0">
                  <a:pos x="4" y="78"/>
                </a:cxn>
                <a:cxn ang="0">
                  <a:pos x="0" y="74"/>
                </a:cxn>
                <a:cxn ang="0">
                  <a:pos x="6" y="64"/>
                </a:cxn>
                <a:cxn ang="0">
                  <a:pos x="14" y="64"/>
                </a:cxn>
                <a:cxn ang="0">
                  <a:pos x="28" y="68"/>
                </a:cxn>
                <a:cxn ang="0">
                  <a:pos x="36" y="66"/>
                </a:cxn>
                <a:cxn ang="0">
                  <a:pos x="38" y="62"/>
                </a:cxn>
                <a:cxn ang="0">
                  <a:pos x="42" y="54"/>
                </a:cxn>
                <a:cxn ang="0">
                  <a:pos x="46" y="48"/>
                </a:cxn>
                <a:cxn ang="0">
                  <a:pos x="60" y="44"/>
                </a:cxn>
                <a:cxn ang="0">
                  <a:pos x="82" y="18"/>
                </a:cxn>
                <a:cxn ang="0">
                  <a:pos x="82" y="8"/>
                </a:cxn>
                <a:cxn ang="0">
                  <a:pos x="88" y="4"/>
                </a:cxn>
                <a:cxn ang="0">
                  <a:pos x="100" y="8"/>
                </a:cxn>
                <a:cxn ang="0">
                  <a:pos x="116" y="14"/>
                </a:cxn>
                <a:cxn ang="0">
                  <a:pos x="124" y="22"/>
                </a:cxn>
                <a:cxn ang="0">
                  <a:pos x="126" y="28"/>
                </a:cxn>
                <a:cxn ang="0">
                  <a:pos x="134" y="36"/>
                </a:cxn>
                <a:cxn ang="0">
                  <a:pos x="146" y="36"/>
                </a:cxn>
                <a:cxn ang="0">
                  <a:pos x="158" y="38"/>
                </a:cxn>
                <a:cxn ang="0">
                  <a:pos x="162" y="42"/>
                </a:cxn>
                <a:cxn ang="0">
                  <a:pos x="162" y="60"/>
                </a:cxn>
                <a:cxn ang="0">
                  <a:pos x="156" y="66"/>
                </a:cxn>
                <a:cxn ang="0">
                  <a:pos x="148" y="64"/>
                </a:cxn>
                <a:cxn ang="0">
                  <a:pos x="142" y="66"/>
                </a:cxn>
                <a:cxn ang="0">
                  <a:pos x="128" y="72"/>
                </a:cxn>
                <a:cxn ang="0">
                  <a:pos x="122" y="82"/>
                </a:cxn>
                <a:cxn ang="0">
                  <a:pos x="118" y="92"/>
                </a:cxn>
                <a:cxn ang="0">
                  <a:pos x="114" y="98"/>
                </a:cxn>
                <a:cxn ang="0">
                  <a:pos x="110" y="116"/>
                </a:cxn>
                <a:cxn ang="0">
                  <a:pos x="114" y="126"/>
                </a:cxn>
                <a:cxn ang="0">
                  <a:pos x="116" y="134"/>
                </a:cxn>
                <a:cxn ang="0">
                  <a:pos x="118" y="134"/>
                </a:cxn>
                <a:cxn ang="0">
                  <a:pos x="126" y="134"/>
                </a:cxn>
                <a:cxn ang="0">
                  <a:pos x="126" y="136"/>
                </a:cxn>
                <a:cxn ang="0">
                  <a:pos x="138" y="140"/>
                </a:cxn>
                <a:cxn ang="0">
                  <a:pos x="142" y="140"/>
                </a:cxn>
                <a:cxn ang="0">
                  <a:pos x="150" y="134"/>
                </a:cxn>
                <a:cxn ang="0">
                  <a:pos x="152" y="156"/>
                </a:cxn>
                <a:cxn ang="0">
                  <a:pos x="156" y="158"/>
                </a:cxn>
                <a:cxn ang="0">
                  <a:pos x="164" y="160"/>
                </a:cxn>
                <a:cxn ang="0">
                  <a:pos x="176" y="176"/>
                </a:cxn>
                <a:cxn ang="0">
                  <a:pos x="178" y="184"/>
                </a:cxn>
                <a:cxn ang="0">
                  <a:pos x="174" y="192"/>
                </a:cxn>
                <a:cxn ang="0">
                  <a:pos x="174" y="206"/>
                </a:cxn>
                <a:cxn ang="0">
                  <a:pos x="176" y="210"/>
                </a:cxn>
                <a:cxn ang="0">
                  <a:pos x="178" y="220"/>
                </a:cxn>
                <a:cxn ang="0">
                  <a:pos x="170" y="224"/>
                </a:cxn>
                <a:cxn ang="0">
                  <a:pos x="156" y="230"/>
                </a:cxn>
                <a:cxn ang="0">
                  <a:pos x="148" y="238"/>
                </a:cxn>
                <a:cxn ang="0">
                  <a:pos x="132" y="244"/>
                </a:cxn>
                <a:cxn ang="0">
                  <a:pos x="120" y="244"/>
                </a:cxn>
                <a:cxn ang="0">
                  <a:pos x="112" y="240"/>
                </a:cxn>
                <a:cxn ang="0">
                  <a:pos x="98" y="234"/>
                </a:cxn>
                <a:cxn ang="0">
                  <a:pos x="82" y="226"/>
                </a:cxn>
              </a:cxnLst>
              <a:rect l="txL" t="txT" r="txR" b="txB"/>
              <a:pathLst>
                <a:path w="178" h="244">
                  <a:moveTo>
                    <a:pt x="82" y="226"/>
                  </a:moveTo>
                  <a:lnTo>
                    <a:pt x="76" y="222"/>
                  </a:lnTo>
                  <a:lnTo>
                    <a:pt x="72" y="216"/>
                  </a:lnTo>
                  <a:lnTo>
                    <a:pt x="70" y="210"/>
                  </a:lnTo>
                  <a:lnTo>
                    <a:pt x="68" y="204"/>
                  </a:lnTo>
                  <a:lnTo>
                    <a:pt x="68" y="200"/>
                  </a:lnTo>
                  <a:lnTo>
                    <a:pt x="66" y="196"/>
                  </a:lnTo>
                  <a:lnTo>
                    <a:pt x="64" y="190"/>
                  </a:lnTo>
                  <a:lnTo>
                    <a:pt x="58" y="176"/>
                  </a:lnTo>
                  <a:lnTo>
                    <a:pt x="52" y="164"/>
                  </a:lnTo>
                  <a:lnTo>
                    <a:pt x="48" y="152"/>
                  </a:lnTo>
                  <a:lnTo>
                    <a:pt x="46" y="148"/>
                  </a:lnTo>
                  <a:lnTo>
                    <a:pt x="40" y="136"/>
                  </a:lnTo>
                  <a:lnTo>
                    <a:pt x="30" y="122"/>
                  </a:lnTo>
                  <a:lnTo>
                    <a:pt x="18" y="108"/>
                  </a:lnTo>
                  <a:lnTo>
                    <a:pt x="10" y="98"/>
                  </a:lnTo>
                  <a:lnTo>
                    <a:pt x="6" y="94"/>
                  </a:lnTo>
                  <a:lnTo>
                    <a:pt x="4" y="90"/>
                  </a:lnTo>
                  <a:lnTo>
                    <a:pt x="4" y="86"/>
                  </a:lnTo>
                  <a:lnTo>
                    <a:pt x="4" y="84"/>
                  </a:lnTo>
                  <a:lnTo>
                    <a:pt x="6" y="84"/>
                  </a:lnTo>
                  <a:lnTo>
                    <a:pt x="6" y="84"/>
                  </a:lnTo>
                  <a:lnTo>
                    <a:pt x="6" y="80"/>
                  </a:lnTo>
                  <a:lnTo>
                    <a:pt x="4" y="78"/>
                  </a:lnTo>
                  <a:lnTo>
                    <a:pt x="4" y="76"/>
                  </a:lnTo>
                  <a:lnTo>
                    <a:pt x="2" y="74"/>
                  </a:lnTo>
                  <a:lnTo>
                    <a:pt x="0" y="74"/>
                  </a:lnTo>
                  <a:lnTo>
                    <a:pt x="2" y="68"/>
                  </a:lnTo>
                  <a:lnTo>
                    <a:pt x="4" y="66"/>
                  </a:lnTo>
                  <a:lnTo>
                    <a:pt x="6" y="64"/>
                  </a:lnTo>
                  <a:lnTo>
                    <a:pt x="8" y="62"/>
                  </a:lnTo>
                  <a:lnTo>
                    <a:pt x="10" y="62"/>
                  </a:lnTo>
                  <a:lnTo>
                    <a:pt x="14" y="64"/>
                  </a:lnTo>
                  <a:lnTo>
                    <a:pt x="16" y="66"/>
                  </a:lnTo>
                  <a:lnTo>
                    <a:pt x="26" y="66"/>
                  </a:lnTo>
                  <a:lnTo>
                    <a:pt x="28" y="68"/>
                  </a:lnTo>
                  <a:lnTo>
                    <a:pt x="30" y="68"/>
                  </a:lnTo>
                  <a:lnTo>
                    <a:pt x="34" y="68"/>
                  </a:lnTo>
                  <a:lnTo>
                    <a:pt x="36" y="66"/>
                  </a:lnTo>
                  <a:lnTo>
                    <a:pt x="36" y="64"/>
                  </a:lnTo>
                  <a:lnTo>
                    <a:pt x="36" y="64"/>
                  </a:lnTo>
                  <a:lnTo>
                    <a:pt x="38" y="62"/>
                  </a:lnTo>
                  <a:lnTo>
                    <a:pt x="40" y="60"/>
                  </a:lnTo>
                  <a:lnTo>
                    <a:pt x="40" y="56"/>
                  </a:lnTo>
                  <a:lnTo>
                    <a:pt x="42" y="54"/>
                  </a:lnTo>
                  <a:lnTo>
                    <a:pt x="42" y="54"/>
                  </a:lnTo>
                  <a:lnTo>
                    <a:pt x="44" y="50"/>
                  </a:lnTo>
                  <a:lnTo>
                    <a:pt x="46" y="48"/>
                  </a:lnTo>
                  <a:lnTo>
                    <a:pt x="46" y="48"/>
                  </a:lnTo>
                  <a:lnTo>
                    <a:pt x="48" y="48"/>
                  </a:lnTo>
                  <a:lnTo>
                    <a:pt x="60" y="44"/>
                  </a:lnTo>
                  <a:lnTo>
                    <a:pt x="70" y="36"/>
                  </a:lnTo>
                  <a:lnTo>
                    <a:pt x="78" y="28"/>
                  </a:lnTo>
                  <a:lnTo>
                    <a:pt x="82" y="18"/>
                  </a:lnTo>
                  <a:lnTo>
                    <a:pt x="84" y="14"/>
                  </a:lnTo>
                  <a:lnTo>
                    <a:pt x="84" y="10"/>
                  </a:lnTo>
                  <a:lnTo>
                    <a:pt x="82" y="8"/>
                  </a:lnTo>
                  <a:lnTo>
                    <a:pt x="82" y="4"/>
                  </a:lnTo>
                  <a:lnTo>
                    <a:pt x="82" y="0"/>
                  </a:lnTo>
                  <a:lnTo>
                    <a:pt x="88" y="4"/>
                  </a:lnTo>
                  <a:lnTo>
                    <a:pt x="94" y="6"/>
                  </a:lnTo>
                  <a:lnTo>
                    <a:pt x="96" y="6"/>
                  </a:lnTo>
                  <a:lnTo>
                    <a:pt x="100" y="8"/>
                  </a:lnTo>
                  <a:lnTo>
                    <a:pt x="104" y="10"/>
                  </a:lnTo>
                  <a:lnTo>
                    <a:pt x="110" y="12"/>
                  </a:lnTo>
                  <a:lnTo>
                    <a:pt x="116" y="14"/>
                  </a:lnTo>
                  <a:lnTo>
                    <a:pt x="122" y="18"/>
                  </a:lnTo>
                  <a:lnTo>
                    <a:pt x="124" y="22"/>
                  </a:lnTo>
                  <a:lnTo>
                    <a:pt x="124" y="22"/>
                  </a:lnTo>
                  <a:lnTo>
                    <a:pt x="124" y="24"/>
                  </a:lnTo>
                  <a:lnTo>
                    <a:pt x="124" y="26"/>
                  </a:lnTo>
                  <a:lnTo>
                    <a:pt x="126" y="28"/>
                  </a:lnTo>
                  <a:lnTo>
                    <a:pt x="126" y="32"/>
                  </a:lnTo>
                  <a:lnTo>
                    <a:pt x="130" y="34"/>
                  </a:lnTo>
                  <a:lnTo>
                    <a:pt x="134" y="36"/>
                  </a:lnTo>
                  <a:lnTo>
                    <a:pt x="140" y="36"/>
                  </a:lnTo>
                  <a:lnTo>
                    <a:pt x="142" y="36"/>
                  </a:lnTo>
                  <a:lnTo>
                    <a:pt x="146" y="36"/>
                  </a:lnTo>
                  <a:lnTo>
                    <a:pt x="150" y="36"/>
                  </a:lnTo>
                  <a:lnTo>
                    <a:pt x="154" y="38"/>
                  </a:lnTo>
                  <a:lnTo>
                    <a:pt x="158" y="38"/>
                  </a:lnTo>
                  <a:lnTo>
                    <a:pt x="158" y="38"/>
                  </a:lnTo>
                  <a:lnTo>
                    <a:pt x="160" y="40"/>
                  </a:lnTo>
                  <a:lnTo>
                    <a:pt x="162" y="42"/>
                  </a:lnTo>
                  <a:lnTo>
                    <a:pt x="162" y="44"/>
                  </a:lnTo>
                  <a:lnTo>
                    <a:pt x="156" y="60"/>
                  </a:lnTo>
                  <a:lnTo>
                    <a:pt x="162" y="60"/>
                  </a:lnTo>
                  <a:lnTo>
                    <a:pt x="162" y="66"/>
                  </a:lnTo>
                  <a:lnTo>
                    <a:pt x="156" y="66"/>
                  </a:lnTo>
                  <a:lnTo>
                    <a:pt x="156" y="66"/>
                  </a:lnTo>
                  <a:lnTo>
                    <a:pt x="154" y="64"/>
                  </a:lnTo>
                  <a:lnTo>
                    <a:pt x="152" y="64"/>
                  </a:lnTo>
                  <a:lnTo>
                    <a:pt x="148" y="64"/>
                  </a:lnTo>
                  <a:lnTo>
                    <a:pt x="146" y="66"/>
                  </a:lnTo>
                  <a:lnTo>
                    <a:pt x="146" y="66"/>
                  </a:lnTo>
                  <a:lnTo>
                    <a:pt x="142" y="66"/>
                  </a:lnTo>
                  <a:lnTo>
                    <a:pt x="138" y="68"/>
                  </a:lnTo>
                  <a:lnTo>
                    <a:pt x="134" y="68"/>
                  </a:lnTo>
                  <a:lnTo>
                    <a:pt x="128" y="72"/>
                  </a:lnTo>
                  <a:lnTo>
                    <a:pt x="124" y="76"/>
                  </a:lnTo>
                  <a:lnTo>
                    <a:pt x="122" y="80"/>
                  </a:lnTo>
                  <a:lnTo>
                    <a:pt x="122" y="82"/>
                  </a:lnTo>
                  <a:lnTo>
                    <a:pt x="122" y="86"/>
                  </a:lnTo>
                  <a:lnTo>
                    <a:pt x="120" y="90"/>
                  </a:lnTo>
                  <a:lnTo>
                    <a:pt x="118" y="92"/>
                  </a:lnTo>
                  <a:lnTo>
                    <a:pt x="118" y="94"/>
                  </a:lnTo>
                  <a:lnTo>
                    <a:pt x="116" y="96"/>
                  </a:lnTo>
                  <a:lnTo>
                    <a:pt x="114" y="98"/>
                  </a:lnTo>
                  <a:lnTo>
                    <a:pt x="112" y="102"/>
                  </a:lnTo>
                  <a:lnTo>
                    <a:pt x="110" y="108"/>
                  </a:lnTo>
                  <a:lnTo>
                    <a:pt x="110" y="116"/>
                  </a:lnTo>
                  <a:lnTo>
                    <a:pt x="114" y="122"/>
                  </a:lnTo>
                  <a:lnTo>
                    <a:pt x="114" y="124"/>
                  </a:lnTo>
                  <a:lnTo>
                    <a:pt x="114" y="126"/>
                  </a:lnTo>
                  <a:lnTo>
                    <a:pt x="116" y="128"/>
                  </a:lnTo>
                  <a:lnTo>
                    <a:pt x="116" y="132"/>
                  </a:lnTo>
                  <a:lnTo>
                    <a:pt x="116" y="134"/>
                  </a:lnTo>
                  <a:lnTo>
                    <a:pt x="116" y="134"/>
                  </a:lnTo>
                  <a:lnTo>
                    <a:pt x="116" y="134"/>
                  </a:lnTo>
                  <a:lnTo>
                    <a:pt x="118" y="134"/>
                  </a:lnTo>
                  <a:lnTo>
                    <a:pt x="120" y="132"/>
                  </a:lnTo>
                  <a:lnTo>
                    <a:pt x="122" y="132"/>
                  </a:lnTo>
                  <a:lnTo>
                    <a:pt x="126" y="134"/>
                  </a:lnTo>
                  <a:lnTo>
                    <a:pt x="126" y="136"/>
                  </a:lnTo>
                  <a:lnTo>
                    <a:pt x="126" y="136"/>
                  </a:lnTo>
                  <a:lnTo>
                    <a:pt x="126" y="136"/>
                  </a:lnTo>
                  <a:lnTo>
                    <a:pt x="128" y="138"/>
                  </a:lnTo>
                  <a:lnTo>
                    <a:pt x="132" y="138"/>
                  </a:lnTo>
                  <a:lnTo>
                    <a:pt x="138" y="140"/>
                  </a:lnTo>
                  <a:lnTo>
                    <a:pt x="140" y="140"/>
                  </a:lnTo>
                  <a:lnTo>
                    <a:pt x="142" y="140"/>
                  </a:lnTo>
                  <a:lnTo>
                    <a:pt x="142" y="140"/>
                  </a:lnTo>
                  <a:lnTo>
                    <a:pt x="144" y="138"/>
                  </a:lnTo>
                  <a:lnTo>
                    <a:pt x="148" y="136"/>
                  </a:lnTo>
                  <a:lnTo>
                    <a:pt x="150" y="134"/>
                  </a:lnTo>
                  <a:lnTo>
                    <a:pt x="152" y="132"/>
                  </a:lnTo>
                  <a:lnTo>
                    <a:pt x="154" y="130"/>
                  </a:lnTo>
                  <a:lnTo>
                    <a:pt x="152" y="156"/>
                  </a:lnTo>
                  <a:lnTo>
                    <a:pt x="152" y="156"/>
                  </a:lnTo>
                  <a:lnTo>
                    <a:pt x="154" y="158"/>
                  </a:lnTo>
                  <a:lnTo>
                    <a:pt x="156" y="158"/>
                  </a:lnTo>
                  <a:lnTo>
                    <a:pt x="160" y="160"/>
                  </a:lnTo>
                  <a:lnTo>
                    <a:pt x="160" y="160"/>
                  </a:lnTo>
                  <a:lnTo>
                    <a:pt x="164" y="160"/>
                  </a:lnTo>
                  <a:lnTo>
                    <a:pt x="166" y="160"/>
                  </a:lnTo>
                  <a:lnTo>
                    <a:pt x="176" y="176"/>
                  </a:lnTo>
                  <a:lnTo>
                    <a:pt x="176" y="176"/>
                  </a:lnTo>
                  <a:lnTo>
                    <a:pt x="176" y="178"/>
                  </a:lnTo>
                  <a:lnTo>
                    <a:pt x="178" y="180"/>
                  </a:lnTo>
                  <a:lnTo>
                    <a:pt x="178" y="184"/>
                  </a:lnTo>
                  <a:lnTo>
                    <a:pt x="176" y="186"/>
                  </a:lnTo>
                  <a:lnTo>
                    <a:pt x="176" y="188"/>
                  </a:lnTo>
                  <a:lnTo>
                    <a:pt x="174" y="192"/>
                  </a:lnTo>
                  <a:lnTo>
                    <a:pt x="174" y="196"/>
                  </a:lnTo>
                  <a:lnTo>
                    <a:pt x="174" y="202"/>
                  </a:lnTo>
                  <a:lnTo>
                    <a:pt x="174" y="206"/>
                  </a:lnTo>
                  <a:lnTo>
                    <a:pt x="174" y="208"/>
                  </a:lnTo>
                  <a:lnTo>
                    <a:pt x="176" y="208"/>
                  </a:lnTo>
                  <a:lnTo>
                    <a:pt x="176" y="210"/>
                  </a:lnTo>
                  <a:lnTo>
                    <a:pt x="178" y="214"/>
                  </a:lnTo>
                  <a:lnTo>
                    <a:pt x="178" y="216"/>
                  </a:lnTo>
                  <a:lnTo>
                    <a:pt x="178" y="220"/>
                  </a:lnTo>
                  <a:lnTo>
                    <a:pt x="176" y="222"/>
                  </a:lnTo>
                  <a:lnTo>
                    <a:pt x="174" y="224"/>
                  </a:lnTo>
                  <a:lnTo>
                    <a:pt x="170" y="224"/>
                  </a:lnTo>
                  <a:lnTo>
                    <a:pt x="166" y="226"/>
                  </a:lnTo>
                  <a:lnTo>
                    <a:pt x="160" y="228"/>
                  </a:lnTo>
                  <a:lnTo>
                    <a:pt x="156" y="230"/>
                  </a:lnTo>
                  <a:lnTo>
                    <a:pt x="154" y="234"/>
                  </a:lnTo>
                  <a:lnTo>
                    <a:pt x="152" y="236"/>
                  </a:lnTo>
                  <a:lnTo>
                    <a:pt x="148" y="238"/>
                  </a:lnTo>
                  <a:lnTo>
                    <a:pt x="142" y="240"/>
                  </a:lnTo>
                  <a:lnTo>
                    <a:pt x="138" y="242"/>
                  </a:lnTo>
                  <a:lnTo>
                    <a:pt x="132" y="244"/>
                  </a:lnTo>
                  <a:lnTo>
                    <a:pt x="130" y="244"/>
                  </a:lnTo>
                  <a:lnTo>
                    <a:pt x="128" y="244"/>
                  </a:lnTo>
                  <a:lnTo>
                    <a:pt x="120" y="244"/>
                  </a:lnTo>
                  <a:lnTo>
                    <a:pt x="118" y="244"/>
                  </a:lnTo>
                  <a:lnTo>
                    <a:pt x="116" y="242"/>
                  </a:lnTo>
                  <a:lnTo>
                    <a:pt x="112" y="240"/>
                  </a:lnTo>
                  <a:lnTo>
                    <a:pt x="108" y="238"/>
                  </a:lnTo>
                  <a:lnTo>
                    <a:pt x="104" y="236"/>
                  </a:lnTo>
                  <a:lnTo>
                    <a:pt x="98" y="234"/>
                  </a:lnTo>
                  <a:lnTo>
                    <a:pt x="96" y="232"/>
                  </a:lnTo>
                  <a:lnTo>
                    <a:pt x="94" y="230"/>
                  </a:lnTo>
                  <a:lnTo>
                    <a:pt x="82" y="22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3" name="Freeform 137"/>
            <p:cNvSpPr/>
            <p:nvPr/>
          </p:nvSpPr>
          <p:spPr>
            <a:xfrm>
              <a:off x="4581" y="2672"/>
              <a:ext cx="176" cy="172"/>
            </a:xfrm>
            <a:custGeom>
              <a:avLst/>
              <a:gdLst>
                <a:gd name="txL" fmla="*/ 0 w 176"/>
                <a:gd name="txT" fmla="*/ 0 h 172"/>
                <a:gd name="txR" fmla="*/ 176 w 176"/>
                <a:gd name="txB" fmla="*/ 172 h 172"/>
              </a:gdLst>
              <a:ahLst/>
              <a:cxnLst>
                <a:cxn ang="0">
                  <a:pos x="166" y="50"/>
                </a:cxn>
                <a:cxn ang="0">
                  <a:pos x="162" y="46"/>
                </a:cxn>
                <a:cxn ang="0">
                  <a:pos x="152" y="38"/>
                </a:cxn>
                <a:cxn ang="0">
                  <a:pos x="142" y="34"/>
                </a:cxn>
                <a:cxn ang="0">
                  <a:pos x="134" y="26"/>
                </a:cxn>
                <a:cxn ang="0">
                  <a:pos x="126" y="22"/>
                </a:cxn>
                <a:cxn ang="0">
                  <a:pos x="110" y="26"/>
                </a:cxn>
                <a:cxn ang="0">
                  <a:pos x="100" y="30"/>
                </a:cxn>
                <a:cxn ang="0">
                  <a:pos x="84" y="32"/>
                </a:cxn>
                <a:cxn ang="0">
                  <a:pos x="72" y="30"/>
                </a:cxn>
                <a:cxn ang="0">
                  <a:pos x="62" y="22"/>
                </a:cxn>
                <a:cxn ang="0">
                  <a:pos x="54" y="14"/>
                </a:cxn>
                <a:cxn ang="0">
                  <a:pos x="48" y="6"/>
                </a:cxn>
                <a:cxn ang="0">
                  <a:pos x="42" y="4"/>
                </a:cxn>
                <a:cxn ang="0">
                  <a:pos x="42" y="0"/>
                </a:cxn>
                <a:cxn ang="0">
                  <a:pos x="40" y="2"/>
                </a:cxn>
                <a:cxn ang="0">
                  <a:pos x="40" y="6"/>
                </a:cxn>
                <a:cxn ang="0">
                  <a:pos x="38" y="8"/>
                </a:cxn>
                <a:cxn ang="0">
                  <a:pos x="36" y="12"/>
                </a:cxn>
                <a:cxn ang="0">
                  <a:pos x="36" y="16"/>
                </a:cxn>
                <a:cxn ang="0">
                  <a:pos x="36" y="20"/>
                </a:cxn>
                <a:cxn ang="0">
                  <a:pos x="32" y="18"/>
                </a:cxn>
                <a:cxn ang="0">
                  <a:pos x="32" y="14"/>
                </a:cxn>
                <a:cxn ang="0">
                  <a:pos x="34" y="10"/>
                </a:cxn>
                <a:cxn ang="0">
                  <a:pos x="32" y="6"/>
                </a:cxn>
                <a:cxn ang="0">
                  <a:pos x="24" y="10"/>
                </a:cxn>
                <a:cxn ang="0">
                  <a:pos x="18" y="16"/>
                </a:cxn>
                <a:cxn ang="0">
                  <a:pos x="10" y="20"/>
                </a:cxn>
                <a:cxn ang="0">
                  <a:pos x="0" y="30"/>
                </a:cxn>
                <a:cxn ang="0">
                  <a:pos x="0" y="36"/>
                </a:cxn>
                <a:cxn ang="0">
                  <a:pos x="2" y="48"/>
                </a:cxn>
                <a:cxn ang="0">
                  <a:pos x="4" y="54"/>
                </a:cxn>
                <a:cxn ang="0">
                  <a:pos x="2" y="62"/>
                </a:cxn>
                <a:cxn ang="0">
                  <a:pos x="0" y="72"/>
                </a:cxn>
                <a:cxn ang="0">
                  <a:pos x="6" y="84"/>
                </a:cxn>
                <a:cxn ang="0">
                  <a:pos x="48" y="98"/>
                </a:cxn>
                <a:cxn ang="0">
                  <a:pos x="56" y="98"/>
                </a:cxn>
                <a:cxn ang="0">
                  <a:pos x="62" y="96"/>
                </a:cxn>
                <a:cxn ang="0">
                  <a:pos x="66" y="96"/>
                </a:cxn>
                <a:cxn ang="0">
                  <a:pos x="66" y="102"/>
                </a:cxn>
                <a:cxn ang="0">
                  <a:pos x="60" y="108"/>
                </a:cxn>
                <a:cxn ang="0">
                  <a:pos x="60" y="122"/>
                </a:cxn>
                <a:cxn ang="0">
                  <a:pos x="60" y="140"/>
                </a:cxn>
                <a:cxn ang="0">
                  <a:pos x="64" y="148"/>
                </a:cxn>
                <a:cxn ang="0">
                  <a:pos x="68" y="164"/>
                </a:cxn>
                <a:cxn ang="0">
                  <a:pos x="116" y="152"/>
                </a:cxn>
                <a:cxn ang="0">
                  <a:pos x="122" y="140"/>
                </a:cxn>
                <a:cxn ang="0">
                  <a:pos x="116" y="140"/>
                </a:cxn>
                <a:cxn ang="0">
                  <a:pos x="112" y="136"/>
                </a:cxn>
                <a:cxn ang="0">
                  <a:pos x="108" y="126"/>
                </a:cxn>
                <a:cxn ang="0">
                  <a:pos x="104" y="124"/>
                </a:cxn>
                <a:cxn ang="0">
                  <a:pos x="106" y="118"/>
                </a:cxn>
                <a:cxn ang="0">
                  <a:pos x="126" y="124"/>
                </a:cxn>
                <a:cxn ang="0">
                  <a:pos x="144" y="124"/>
                </a:cxn>
                <a:cxn ang="0">
                  <a:pos x="156" y="122"/>
                </a:cxn>
                <a:cxn ang="0">
                  <a:pos x="162" y="120"/>
                </a:cxn>
                <a:cxn ang="0">
                  <a:pos x="156" y="100"/>
                </a:cxn>
                <a:cxn ang="0">
                  <a:pos x="154" y="90"/>
                </a:cxn>
                <a:cxn ang="0">
                  <a:pos x="166" y="76"/>
                </a:cxn>
                <a:cxn ang="0">
                  <a:pos x="168" y="62"/>
                </a:cxn>
                <a:cxn ang="0">
                  <a:pos x="176" y="58"/>
                </a:cxn>
              </a:cxnLst>
              <a:rect l="txL" t="txT" r="txR" b="txB"/>
              <a:pathLst>
                <a:path w="176" h="172">
                  <a:moveTo>
                    <a:pt x="176" y="58"/>
                  </a:moveTo>
                  <a:lnTo>
                    <a:pt x="170" y="54"/>
                  </a:lnTo>
                  <a:lnTo>
                    <a:pt x="166" y="50"/>
                  </a:lnTo>
                  <a:lnTo>
                    <a:pt x="166" y="50"/>
                  </a:lnTo>
                  <a:lnTo>
                    <a:pt x="164" y="48"/>
                  </a:lnTo>
                  <a:lnTo>
                    <a:pt x="162" y="46"/>
                  </a:lnTo>
                  <a:lnTo>
                    <a:pt x="160" y="44"/>
                  </a:lnTo>
                  <a:lnTo>
                    <a:pt x="156" y="40"/>
                  </a:lnTo>
                  <a:lnTo>
                    <a:pt x="152" y="38"/>
                  </a:lnTo>
                  <a:lnTo>
                    <a:pt x="146" y="36"/>
                  </a:lnTo>
                  <a:lnTo>
                    <a:pt x="144" y="34"/>
                  </a:lnTo>
                  <a:lnTo>
                    <a:pt x="142" y="34"/>
                  </a:lnTo>
                  <a:lnTo>
                    <a:pt x="138" y="32"/>
                  </a:lnTo>
                  <a:lnTo>
                    <a:pt x="136" y="28"/>
                  </a:lnTo>
                  <a:lnTo>
                    <a:pt x="134" y="26"/>
                  </a:lnTo>
                  <a:lnTo>
                    <a:pt x="132" y="24"/>
                  </a:lnTo>
                  <a:lnTo>
                    <a:pt x="132" y="24"/>
                  </a:lnTo>
                  <a:lnTo>
                    <a:pt x="126" y="22"/>
                  </a:lnTo>
                  <a:lnTo>
                    <a:pt x="120" y="24"/>
                  </a:lnTo>
                  <a:lnTo>
                    <a:pt x="116" y="24"/>
                  </a:lnTo>
                  <a:lnTo>
                    <a:pt x="110" y="26"/>
                  </a:lnTo>
                  <a:lnTo>
                    <a:pt x="108" y="26"/>
                  </a:lnTo>
                  <a:lnTo>
                    <a:pt x="106" y="28"/>
                  </a:lnTo>
                  <a:lnTo>
                    <a:pt x="100" y="30"/>
                  </a:lnTo>
                  <a:lnTo>
                    <a:pt x="94" y="32"/>
                  </a:lnTo>
                  <a:lnTo>
                    <a:pt x="88" y="32"/>
                  </a:lnTo>
                  <a:lnTo>
                    <a:pt x="84" y="32"/>
                  </a:lnTo>
                  <a:lnTo>
                    <a:pt x="80" y="32"/>
                  </a:lnTo>
                  <a:lnTo>
                    <a:pt x="78" y="32"/>
                  </a:lnTo>
                  <a:lnTo>
                    <a:pt x="72" y="30"/>
                  </a:lnTo>
                  <a:lnTo>
                    <a:pt x="68" y="28"/>
                  </a:lnTo>
                  <a:lnTo>
                    <a:pt x="64" y="24"/>
                  </a:lnTo>
                  <a:lnTo>
                    <a:pt x="62" y="22"/>
                  </a:lnTo>
                  <a:lnTo>
                    <a:pt x="62" y="22"/>
                  </a:lnTo>
                  <a:lnTo>
                    <a:pt x="56" y="18"/>
                  </a:lnTo>
                  <a:lnTo>
                    <a:pt x="54" y="14"/>
                  </a:lnTo>
                  <a:lnTo>
                    <a:pt x="50" y="10"/>
                  </a:lnTo>
                  <a:lnTo>
                    <a:pt x="50" y="8"/>
                  </a:lnTo>
                  <a:lnTo>
                    <a:pt x="48" y="6"/>
                  </a:lnTo>
                  <a:lnTo>
                    <a:pt x="46" y="4"/>
                  </a:lnTo>
                  <a:lnTo>
                    <a:pt x="44" y="4"/>
                  </a:lnTo>
                  <a:lnTo>
                    <a:pt x="42" y="4"/>
                  </a:lnTo>
                  <a:lnTo>
                    <a:pt x="42" y="2"/>
                  </a:lnTo>
                  <a:lnTo>
                    <a:pt x="42" y="2"/>
                  </a:lnTo>
                  <a:lnTo>
                    <a:pt x="42" y="0"/>
                  </a:lnTo>
                  <a:lnTo>
                    <a:pt x="42" y="0"/>
                  </a:lnTo>
                  <a:lnTo>
                    <a:pt x="40" y="0"/>
                  </a:lnTo>
                  <a:lnTo>
                    <a:pt x="40" y="2"/>
                  </a:lnTo>
                  <a:lnTo>
                    <a:pt x="42" y="4"/>
                  </a:lnTo>
                  <a:lnTo>
                    <a:pt x="40" y="4"/>
                  </a:lnTo>
                  <a:lnTo>
                    <a:pt x="40" y="6"/>
                  </a:lnTo>
                  <a:lnTo>
                    <a:pt x="40" y="8"/>
                  </a:lnTo>
                  <a:lnTo>
                    <a:pt x="38" y="8"/>
                  </a:lnTo>
                  <a:lnTo>
                    <a:pt x="38" y="8"/>
                  </a:lnTo>
                  <a:lnTo>
                    <a:pt x="38" y="10"/>
                  </a:lnTo>
                  <a:lnTo>
                    <a:pt x="36" y="12"/>
                  </a:lnTo>
                  <a:lnTo>
                    <a:pt x="36" y="12"/>
                  </a:lnTo>
                  <a:lnTo>
                    <a:pt x="36" y="12"/>
                  </a:lnTo>
                  <a:lnTo>
                    <a:pt x="36" y="14"/>
                  </a:lnTo>
                  <a:lnTo>
                    <a:pt x="36" y="16"/>
                  </a:lnTo>
                  <a:lnTo>
                    <a:pt x="36" y="16"/>
                  </a:lnTo>
                  <a:lnTo>
                    <a:pt x="36" y="18"/>
                  </a:lnTo>
                  <a:lnTo>
                    <a:pt x="36" y="20"/>
                  </a:lnTo>
                  <a:lnTo>
                    <a:pt x="34" y="20"/>
                  </a:lnTo>
                  <a:lnTo>
                    <a:pt x="34" y="20"/>
                  </a:lnTo>
                  <a:lnTo>
                    <a:pt x="32" y="18"/>
                  </a:lnTo>
                  <a:lnTo>
                    <a:pt x="32" y="16"/>
                  </a:lnTo>
                  <a:lnTo>
                    <a:pt x="32" y="16"/>
                  </a:lnTo>
                  <a:lnTo>
                    <a:pt x="32" y="14"/>
                  </a:lnTo>
                  <a:lnTo>
                    <a:pt x="34" y="14"/>
                  </a:lnTo>
                  <a:lnTo>
                    <a:pt x="34" y="12"/>
                  </a:lnTo>
                  <a:lnTo>
                    <a:pt x="34" y="10"/>
                  </a:lnTo>
                  <a:lnTo>
                    <a:pt x="32" y="8"/>
                  </a:lnTo>
                  <a:lnTo>
                    <a:pt x="32" y="6"/>
                  </a:lnTo>
                  <a:lnTo>
                    <a:pt x="32" y="6"/>
                  </a:lnTo>
                  <a:lnTo>
                    <a:pt x="32" y="4"/>
                  </a:lnTo>
                  <a:lnTo>
                    <a:pt x="28" y="6"/>
                  </a:lnTo>
                  <a:lnTo>
                    <a:pt x="24" y="10"/>
                  </a:lnTo>
                  <a:lnTo>
                    <a:pt x="22" y="14"/>
                  </a:lnTo>
                  <a:lnTo>
                    <a:pt x="20" y="16"/>
                  </a:lnTo>
                  <a:lnTo>
                    <a:pt x="18" y="16"/>
                  </a:lnTo>
                  <a:lnTo>
                    <a:pt x="18" y="18"/>
                  </a:lnTo>
                  <a:lnTo>
                    <a:pt x="14" y="18"/>
                  </a:lnTo>
                  <a:lnTo>
                    <a:pt x="10" y="20"/>
                  </a:lnTo>
                  <a:lnTo>
                    <a:pt x="6" y="24"/>
                  </a:lnTo>
                  <a:lnTo>
                    <a:pt x="2" y="26"/>
                  </a:lnTo>
                  <a:lnTo>
                    <a:pt x="0" y="30"/>
                  </a:lnTo>
                  <a:lnTo>
                    <a:pt x="0" y="30"/>
                  </a:lnTo>
                  <a:lnTo>
                    <a:pt x="0" y="32"/>
                  </a:lnTo>
                  <a:lnTo>
                    <a:pt x="0" y="36"/>
                  </a:lnTo>
                  <a:lnTo>
                    <a:pt x="0" y="42"/>
                  </a:lnTo>
                  <a:lnTo>
                    <a:pt x="0" y="46"/>
                  </a:lnTo>
                  <a:lnTo>
                    <a:pt x="2" y="48"/>
                  </a:lnTo>
                  <a:lnTo>
                    <a:pt x="2" y="48"/>
                  </a:lnTo>
                  <a:lnTo>
                    <a:pt x="2" y="50"/>
                  </a:lnTo>
                  <a:lnTo>
                    <a:pt x="4" y="54"/>
                  </a:lnTo>
                  <a:lnTo>
                    <a:pt x="4" y="58"/>
                  </a:lnTo>
                  <a:lnTo>
                    <a:pt x="2" y="60"/>
                  </a:lnTo>
                  <a:lnTo>
                    <a:pt x="2" y="62"/>
                  </a:lnTo>
                  <a:lnTo>
                    <a:pt x="2" y="64"/>
                  </a:lnTo>
                  <a:lnTo>
                    <a:pt x="0" y="68"/>
                  </a:lnTo>
                  <a:lnTo>
                    <a:pt x="0" y="72"/>
                  </a:lnTo>
                  <a:lnTo>
                    <a:pt x="2" y="76"/>
                  </a:lnTo>
                  <a:lnTo>
                    <a:pt x="2" y="80"/>
                  </a:lnTo>
                  <a:lnTo>
                    <a:pt x="6" y="84"/>
                  </a:lnTo>
                  <a:lnTo>
                    <a:pt x="12" y="86"/>
                  </a:lnTo>
                  <a:lnTo>
                    <a:pt x="44" y="90"/>
                  </a:lnTo>
                  <a:lnTo>
                    <a:pt x="48" y="98"/>
                  </a:lnTo>
                  <a:lnTo>
                    <a:pt x="48" y="98"/>
                  </a:lnTo>
                  <a:lnTo>
                    <a:pt x="52" y="98"/>
                  </a:lnTo>
                  <a:lnTo>
                    <a:pt x="56" y="98"/>
                  </a:lnTo>
                  <a:lnTo>
                    <a:pt x="60" y="98"/>
                  </a:lnTo>
                  <a:lnTo>
                    <a:pt x="60" y="98"/>
                  </a:lnTo>
                  <a:lnTo>
                    <a:pt x="62" y="96"/>
                  </a:lnTo>
                  <a:lnTo>
                    <a:pt x="62" y="96"/>
                  </a:lnTo>
                  <a:lnTo>
                    <a:pt x="64" y="96"/>
                  </a:lnTo>
                  <a:lnTo>
                    <a:pt x="66" y="96"/>
                  </a:lnTo>
                  <a:lnTo>
                    <a:pt x="66" y="98"/>
                  </a:lnTo>
                  <a:lnTo>
                    <a:pt x="66" y="102"/>
                  </a:lnTo>
                  <a:lnTo>
                    <a:pt x="66" y="102"/>
                  </a:lnTo>
                  <a:lnTo>
                    <a:pt x="64" y="104"/>
                  </a:lnTo>
                  <a:lnTo>
                    <a:pt x="62" y="106"/>
                  </a:lnTo>
                  <a:lnTo>
                    <a:pt x="60" y="108"/>
                  </a:lnTo>
                  <a:lnTo>
                    <a:pt x="60" y="112"/>
                  </a:lnTo>
                  <a:lnTo>
                    <a:pt x="58" y="116"/>
                  </a:lnTo>
                  <a:lnTo>
                    <a:pt x="60" y="122"/>
                  </a:lnTo>
                  <a:lnTo>
                    <a:pt x="62" y="128"/>
                  </a:lnTo>
                  <a:lnTo>
                    <a:pt x="68" y="132"/>
                  </a:lnTo>
                  <a:lnTo>
                    <a:pt x="60" y="140"/>
                  </a:lnTo>
                  <a:lnTo>
                    <a:pt x="62" y="140"/>
                  </a:lnTo>
                  <a:lnTo>
                    <a:pt x="62" y="144"/>
                  </a:lnTo>
                  <a:lnTo>
                    <a:pt x="64" y="148"/>
                  </a:lnTo>
                  <a:lnTo>
                    <a:pt x="66" y="154"/>
                  </a:lnTo>
                  <a:lnTo>
                    <a:pt x="68" y="160"/>
                  </a:lnTo>
                  <a:lnTo>
                    <a:pt x="68" y="164"/>
                  </a:lnTo>
                  <a:lnTo>
                    <a:pt x="80" y="166"/>
                  </a:lnTo>
                  <a:lnTo>
                    <a:pt x="98" y="172"/>
                  </a:lnTo>
                  <a:lnTo>
                    <a:pt x="116" y="152"/>
                  </a:lnTo>
                  <a:lnTo>
                    <a:pt x="124" y="148"/>
                  </a:lnTo>
                  <a:lnTo>
                    <a:pt x="124" y="140"/>
                  </a:lnTo>
                  <a:lnTo>
                    <a:pt x="122" y="140"/>
                  </a:lnTo>
                  <a:lnTo>
                    <a:pt x="122" y="140"/>
                  </a:lnTo>
                  <a:lnTo>
                    <a:pt x="118" y="140"/>
                  </a:lnTo>
                  <a:lnTo>
                    <a:pt x="116" y="140"/>
                  </a:lnTo>
                  <a:lnTo>
                    <a:pt x="114" y="140"/>
                  </a:lnTo>
                  <a:lnTo>
                    <a:pt x="112" y="138"/>
                  </a:lnTo>
                  <a:lnTo>
                    <a:pt x="112" y="136"/>
                  </a:lnTo>
                  <a:lnTo>
                    <a:pt x="112" y="130"/>
                  </a:lnTo>
                  <a:lnTo>
                    <a:pt x="110" y="128"/>
                  </a:lnTo>
                  <a:lnTo>
                    <a:pt x="108" y="126"/>
                  </a:lnTo>
                  <a:lnTo>
                    <a:pt x="106" y="124"/>
                  </a:lnTo>
                  <a:lnTo>
                    <a:pt x="104" y="124"/>
                  </a:lnTo>
                  <a:lnTo>
                    <a:pt x="104" y="124"/>
                  </a:lnTo>
                  <a:lnTo>
                    <a:pt x="104" y="122"/>
                  </a:lnTo>
                  <a:lnTo>
                    <a:pt x="104" y="118"/>
                  </a:lnTo>
                  <a:lnTo>
                    <a:pt x="106" y="118"/>
                  </a:lnTo>
                  <a:lnTo>
                    <a:pt x="108" y="120"/>
                  </a:lnTo>
                  <a:lnTo>
                    <a:pt x="114" y="122"/>
                  </a:lnTo>
                  <a:lnTo>
                    <a:pt x="126" y="124"/>
                  </a:lnTo>
                  <a:lnTo>
                    <a:pt x="128" y="130"/>
                  </a:lnTo>
                  <a:lnTo>
                    <a:pt x="144" y="128"/>
                  </a:lnTo>
                  <a:lnTo>
                    <a:pt x="144" y="124"/>
                  </a:lnTo>
                  <a:lnTo>
                    <a:pt x="152" y="120"/>
                  </a:lnTo>
                  <a:lnTo>
                    <a:pt x="154" y="120"/>
                  </a:lnTo>
                  <a:lnTo>
                    <a:pt x="156" y="122"/>
                  </a:lnTo>
                  <a:lnTo>
                    <a:pt x="158" y="122"/>
                  </a:lnTo>
                  <a:lnTo>
                    <a:pt x="160" y="120"/>
                  </a:lnTo>
                  <a:lnTo>
                    <a:pt x="162" y="120"/>
                  </a:lnTo>
                  <a:lnTo>
                    <a:pt x="164" y="118"/>
                  </a:lnTo>
                  <a:lnTo>
                    <a:pt x="164" y="116"/>
                  </a:lnTo>
                  <a:lnTo>
                    <a:pt x="156" y="100"/>
                  </a:lnTo>
                  <a:lnTo>
                    <a:pt x="156" y="98"/>
                  </a:lnTo>
                  <a:lnTo>
                    <a:pt x="154" y="96"/>
                  </a:lnTo>
                  <a:lnTo>
                    <a:pt x="154" y="90"/>
                  </a:lnTo>
                  <a:lnTo>
                    <a:pt x="154" y="84"/>
                  </a:lnTo>
                  <a:lnTo>
                    <a:pt x="156" y="78"/>
                  </a:lnTo>
                  <a:lnTo>
                    <a:pt x="166" y="76"/>
                  </a:lnTo>
                  <a:lnTo>
                    <a:pt x="164" y="64"/>
                  </a:lnTo>
                  <a:lnTo>
                    <a:pt x="164" y="64"/>
                  </a:lnTo>
                  <a:lnTo>
                    <a:pt x="168" y="62"/>
                  </a:lnTo>
                  <a:lnTo>
                    <a:pt x="170" y="62"/>
                  </a:lnTo>
                  <a:lnTo>
                    <a:pt x="174" y="60"/>
                  </a:lnTo>
                  <a:lnTo>
                    <a:pt x="176" y="58"/>
                  </a:lnTo>
                  <a:lnTo>
                    <a:pt x="176" y="5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4" name="Freeform 138"/>
            <p:cNvSpPr/>
            <p:nvPr/>
          </p:nvSpPr>
          <p:spPr>
            <a:xfrm>
              <a:off x="4735" y="2730"/>
              <a:ext cx="52" cy="86"/>
            </a:xfrm>
            <a:custGeom>
              <a:avLst/>
              <a:gdLst>
                <a:gd name="txL" fmla="*/ 0 w 52"/>
                <a:gd name="txT" fmla="*/ 0 h 86"/>
                <a:gd name="txR" fmla="*/ 52 w 52"/>
                <a:gd name="txB" fmla="*/ 86 h 86"/>
              </a:gdLst>
              <a:ahLst/>
              <a:cxnLst>
                <a:cxn ang="0">
                  <a:pos x="52" y="28"/>
                </a:cxn>
                <a:cxn ang="0">
                  <a:pos x="52" y="28"/>
                </a:cxn>
                <a:cxn ang="0">
                  <a:pos x="48" y="26"/>
                </a:cxn>
                <a:cxn ang="0">
                  <a:pos x="46" y="22"/>
                </a:cxn>
                <a:cxn ang="0">
                  <a:pos x="40" y="16"/>
                </a:cxn>
                <a:cxn ang="0">
                  <a:pos x="34" y="12"/>
                </a:cxn>
                <a:cxn ang="0">
                  <a:pos x="28" y="6"/>
                </a:cxn>
                <a:cxn ang="0">
                  <a:pos x="22" y="0"/>
                </a:cxn>
                <a:cxn ang="0">
                  <a:pos x="22" y="0"/>
                </a:cxn>
                <a:cxn ang="0">
                  <a:pos x="20" y="2"/>
                </a:cxn>
                <a:cxn ang="0">
                  <a:pos x="16" y="4"/>
                </a:cxn>
                <a:cxn ang="0">
                  <a:pos x="14" y="4"/>
                </a:cxn>
                <a:cxn ang="0">
                  <a:pos x="10" y="6"/>
                </a:cxn>
                <a:cxn ang="0">
                  <a:pos x="10" y="6"/>
                </a:cxn>
                <a:cxn ang="0">
                  <a:pos x="12" y="18"/>
                </a:cxn>
                <a:cxn ang="0">
                  <a:pos x="2" y="20"/>
                </a:cxn>
                <a:cxn ang="0">
                  <a:pos x="0" y="26"/>
                </a:cxn>
                <a:cxn ang="0">
                  <a:pos x="0" y="32"/>
                </a:cxn>
                <a:cxn ang="0">
                  <a:pos x="0" y="38"/>
                </a:cxn>
                <a:cxn ang="0">
                  <a:pos x="2" y="40"/>
                </a:cxn>
                <a:cxn ang="0">
                  <a:pos x="2" y="42"/>
                </a:cxn>
                <a:cxn ang="0">
                  <a:pos x="10" y="58"/>
                </a:cxn>
                <a:cxn ang="0">
                  <a:pos x="14" y="58"/>
                </a:cxn>
                <a:cxn ang="0">
                  <a:pos x="16" y="60"/>
                </a:cxn>
                <a:cxn ang="0">
                  <a:pos x="16" y="62"/>
                </a:cxn>
                <a:cxn ang="0">
                  <a:pos x="18" y="66"/>
                </a:cxn>
                <a:cxn ang="0">
                  <a:pos x="18" y="70"/>
                </a:cxn>
                <a:cxn ang="0">
                  <a:pos x="18" y="72"/>
                </a:cxn>
                <a:cxn ang="0">
                  <a:pos x="16" y="74"/>
                </a:cxn>
                <a:cxn ang="0">
                  <a:pos x="16" y="78"/>
                </a:cxn>
                <a:cxn ang="0">
                  <a:pos x="16" y="80"/>
                </a:cxn>
                <a:cxn ang="0">
                  <a:pos x="16" y="84"/>
                </a:cxn>
                <a:cxn ang="0">
                  <a:pos x="18" y="86"/>
                </a:cxn>
                <a:cxn ang="0">
                  <a:pos x="24" y="84"/>
                </a:cxn>
                <a:cxn ang="0">
                  <a:pos x="26" y="84"/>
                </a:cxn>
                <a:cxn ang="0">
                  <a:pos x="36" y="82"/>
                </a:cxn>
                <a:cxn ang="0">
                  <a:pos x="40" y="82"/>
                </a:cxn>
                <a:cxn ang="0">
                  <a:pos x="46" y="82"/>
                </a:cxn>
                <a:cxn ang="0">
                  <a:pos x="46" y="82"/>
                </a:cxn>
                <a:cxn ang="0">
                  <a:pos x="44" y="80"/>
                </a:cxn>
                <a:cxn ang="0">
                  <a:pos x="42" y="78"/>
                </a:cxn>
                <a:cxn ang="0">
                  <a:pos x="42" y="74"/>
                </a:cxn>
                <a:cxn ang="0">
                  <a:pos x="40" y="64"/>
                </a:cxn>
                <a:cxn ang="0">
                  <a:pos x="36" y="62"/>
                </a:cxn>
                <a:cxn ang="0">
                  <a:pos x="36" y="62"/>
                </a:cxn>
                <a:cxn ang="0">
                  <a:pos x="34" y="58"/>
                </a:cxn>
                <a:cxn ang="0">
                  <a:pos x="32" y="54"/>
                </a:cxn>
                <a:cxn ang="0">
                  <a:pos x="32" y="50"/>
                </a:cxn>
                <a:cxn ang="0">
                  <a:pos x="32" y="44"/>
                </a:cxn>
                <a:cxn ang="0">
                  <a:pos x="34" y="40"/>
                </a:cxn>
                <a:cxn ang="0">
                  <a:pos x="38" y="40"/>
                </a:cxn>
                <a:cxn ang="0">
                  <a:pos x="40" y="40"/>
                </a:cxn>
                <a:cxn ang="0">
                  <a:pos x="42" y="42"/>
                </a:cxn>
                <a:cxn ang="0">
                  <a:pos x="44" y="42"/>
                </a:cxn>
                <a:cxn ang="0">
                  <a:pos x="44" y="40"/>
                </a:cxn>
                <a:cxn ang="0">
                  <a:pos x="46" y="38"/>
                </a:cxn>
                <a:cxn ang="0">
                  <a:pos x="46" y="38"/>
                </a:cxn>
                <a:cxn ang="0">
                  <a:pos x="46" y="36"/>
                </a:cxn>
                <a:cxn ang="0">
                  <a:pos x="48" y="34"/>
                </a:cxn>
                <a:cxn ang="0">
                  <a:pos x="48" y="32"/>
                </a:cxn>
                <a:cxn ang="0">
                  <a:pos x="52" y="28"/>
                </a:cxn>
              </a:cxnLst>
              <a:rect l="txL" t="txT" r="txR" b="txB"/>
              <a:pathLst>
                <a:path w="52" h="86">
                  <a:moveTo>
                    <a:pt x="52" y="28"/>
                  </a:moveTo>
                  <a:lnTo>
                    <a:pt x="52" y="28"/>
                  </a:lnTo>
                  <a:lnTo>
                    <a:pt x="48" y="26"/>
                  </a:lnTo>
                  <a:lnTo>
                    <a:pt x="46" y="22"/>
                  </a:lnTo>
                  <a:lnTo>
                    <a:pt x="40" y="16"/>
                  </a:lnTo>
                  <a:lnTo>
                    <a:pt x="34" y="12"/>
                  </a:lnTo>
                  <a:lnTo>
                    <a:pt x="28" y="6"/>
                  </a:lnTo>
                  <a:lnTo>
                    <a:pt x="22" y="0"/>
                  </a:lnTo>
                  <a:lnTo>
                    <a:pt x="22" y="0"/>
                  </a:lnTo>
                  <a:lnTo>
                    <a:pt x="20" y="2"/>
                  </a:lnTo>
                  <a:lnTo>
                    <a:pt x="16" y="4"/>
                  </a:lnTo>
                  <a:lnTo>
                    <a:pt x="14" y="4"/>
                  </a:lnTo>
                  <a:lnTo>
                    <a:pt x="10" y="6"/>
                  </a:lnTo>
                  <a:lnTo>
                    <a:pt x="10" y="6"/>
                  </a:lnTo>
                  <a:lnTo>
                    <a:pt x="12" y="18"/>
                  </a:lnTo>
                  <a:lnTo>
                    <a:pt x="2" y="20"/>
                  </a:lnTo>
                  <a:lnTo>
                    <a:pt x="0" y="26"/>
                  </a:lnTo>
                  <a:lnTo>
                    <a:pt x="0" y="32"/>
                  </a:lnTo>
                  <a:lnTo>
                    <a:pt x="0" y="38"/>
                  </a:lnTo>
                  <a:lnTo>
                    <a:pt x="2" y="40"/>
                  </a:lnTo>
                  <a:lnTo>
                    <a:pt x="2" y="42"/>
                  </a:lnTo>
                  <a:lnTo>
                    <a:pt x="10" y="58"/>
                  </a:lnTo>
                  <a:lnTo>
                    <a:pt x="14" y="58"/>
                  </a:lnTo>
                  <a:lnTo>
                    <a:pt x="16" y="60"/>
                  </a:lnTo>
                  <a:lnTo>
                    <a:pt x="16" y="62"/>
                  </a:lnTo>
                  <a:lnTo>
                    <a:pt x="18" y="66"/>
                  </a:lnTo>
                  <a:lnTo>
                    <a:pt x="18" y="70"/>
                  </a:lnTo>
                  <a:lnTo>
                    <a:pt x="18" y="72"/>
                  </a:lnTo>
                  <a:lnTo>
                    <a:pt x="16" y="74"/>
                  </a:lnTo>
                  <a:lnTo>
                    <a:pt x="16" y="78"/>
                  </a:lnTo>
                  <a:lnTo>
                    <a:pt x="16" y="80"/>
                  </a:lnTo>
                  <a:lnTo>
                    <a:pt x="16" y="84"/>
                  </a:lnTo>
                  <a:lnTo>
                    <a:pt x="18" y="86"/>
                  </a:lnTo>
                  <a:lnTo>
                    <a:pt x="24" y="84"/>
                  </a:lnTo>
                  <a:lnTo>
                    <a:pt x="26" y="84"/>
                  </a:lnTo>
                  <a:lnTo>
                    <a:pt x="36" y="82"/>
                  </a:lnTo>
                  <a:lnTo>
                    <a:pt x="40" y="82"/>
                  </a:lnTo>
                  <a:lnTo>
                    <a:pt x="46" y="82"/>
                  </a:lnTo>
                  <a:lnTo>
                    <a:pt x="46" y="82"/>
                  </a:lnTo>
                  <a:lnTo>
                    <a:pt x="44" y="80"/>
                  </a:lnTo>
                  <a:lnTo>
                    <a:pt x="42" y="78"/>
                  </a:lnTo>
                  <a:lnTo>
                    <a:pt x="42" y="74"/>
                  </a:lnTo>
                  <a:lnTo>
                    <a:pt x="40" y="64"/>
                  </a:lnTo>
                  <a:lnTo>
                    <a:pt x="36" y="62"/>
                  </a:lnTo>
                  <a:lnTo>
                    <a:pt x="36" y="62"/>
                  </a:lnTo>
                  <a:lnTo>
                    <a:pt x="34" y="58"/>
                  </a:lnTo>
                  <a:lnTo>
                    <a:pt x="32" y="54"/>
                  </a:lnTo>
                  <a:lnTo>
                    <a:pt x="32" y="50"/>
                  </a:lnTo>
                  <a:lnTo>
                    <a:pt x="32" y="44"/>
                  </a:lnTo>
                  <a:lnTo>
                    <a:pt x="34" y="40"/>
                  </a:lnTo>
                  <a:lnTo>
                    <a:pt x="38" y="40"/>
                  </a:lnTo>
                  <a:lnTo>
                    <a:pt x="40" y="40"/>
                  </a:lnTo>
                  <a:lnTo>
                    <a:pt x="42" y="42"/>
                  </a:lnTo>
                  <a:lnTo>
                    <a:pt x="44" y="42"/>
                  </a:lnTo>
                  <a:lnTo>
                    <a:pt x="44" y="40"/>
                  </a:lnTo>
                  <a:lnTo>
                    <a:pt x="46" y="38"/>
                  </a:lnTo>
                  <a:lnTo>
                    <a:pt x="46" y="38"/>
                  </a:lnTo>
                  <a:lnTo>
                    <a:pt x="46" y="36"/>
                  </a:lnTo>
                  <a:lnTo>
                    <a:pt x="48" y="34"/>
                  </a:lnTo>
                  <a:lnTo>
                    <a:pt x="48" y="32"/>
                  </a:lnTo>
                  <a:lnTo>
                    <a:pt x="52" y="2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5" name="Freeform 139"/>
            <p:cNvSpPr/>
            <p:nvPr/>
          </p:nvSpPr>
          <p:spPr>
            <a:xfrm>
              <a:off x="4767" y="2758"/>
              <a:ext cx="46" cy="56"/>
            </a:xfrm>
            <a:custGeom>
              <a:avLst/>
              <a:gdLst>
                <a:gd name="txL" fmla="*/ 0 w 46"/>
                <a:gd name="txT" fmla="*/ 0 h 56"/>
                <a:gd name="txR" fmla="*/ 46 w 46"/>
                <a:gd name="txB" fmla="*/ 56 h 56"/>
              </a:gdLst>
              <a:ahLst/>
              <a:cxnLst>
                <a:cxn ang="0">
                  <a:pos x="20" y="0"/>
                </a:cxn>
                <a:cxn ang="0">
                  <a:pos x="28" y="4"/>
                </a:cxn>
                <a:cxn ang="0">
                  <a:pos x="36" y="8"/>
                </a:cxn>
                <a:cxn ang="0">
                  <a:pos x="46" y="10"/>
                </a:cxn>
                <a:cxn ang="0">
                  <a:pos x="44" y="16"/>
                </a:cxn>
                <a:cxn ang="0">
                  <a:pos x="44" y="16"/>
                </a:cxn>
                <a:cxn ang="0">
                  <a:pos x="42" y="18"/>
                </a:cxn>
                <a:cxn ang="0">
                  <a:pos x="40" y="20"/>
                </a:cxn>
                <a:cxn ang="0">
                  <a:pos x="38" y="22"/>
                </a:cxn>
                <a:cxn ang="0">
                  <a:pos x="38" y="24"/>
                </a:cxn>
                <a:cxn ang="0">
                  <a:pos x="36" y="26"/>
                </a:cxn>
                <a:cxn ang="0">
                  <a:pos x="36" y="28"/>
                </a:cxn>
                <a:cxn ang="0">
                  <a:pos x="38" y="30"/>
                </a:cxn>
                <a:cxn ang="0">
                  <a:pos x="38" y="30"/>
                </a:cxn>
                <a:cxn ang="0">
                  <a:pos x="40" y="32"/>
                </a:cxn>
                <a:cxn ang="0">
                  <a:pos x="42" y="36"/>
                </a:cxn>
                <a:cxn ang="0">
                  <a:pos x="42" y="38"/>
                </a:cxn>
                <a:cxn ang="0">
                  <a:pos x="42" y="38"/>
                </a:cxn>
                <a:cxn ang="0">
                  <a:pos x="40" y="42"/>
                </a:cxn>
                <a:cxn ang="0">
                  <a:pos x="40" y="44"/>
                </a:cxn>
                <a:cxn ang="0">
                  <a:pos x="40" y="46"/>
                </a:cxn>
                <a:cxn ang="0">
                  <a:pos x="40" y="48"/>
                </a:cxn>
                <a:cxn ang="0">
                  <a:pos x="40" y="50"/>
                </a:cxn>
                <a:cxn ang="0">
                  <a:pos x="38" y="52"/>
                </a:cxn>
                <a:cxn ang="0">
                  <a:pos x="36" y="52"/>
                </a:cxn>
                <a:cxn ang="0">
                  <a:pos x="34" y="52"/>
                </a:cxn>
                <a:cxn ang="0">
                  <a:pos x="34" y="52"/>
                </a:cxn>
                <a:cxn ang="0">
                  <a:pos x="32" y="50"/>
                </a:cxn>
                <a:cxn ang="0">
                  <a:pos x="28" y="50"/>
                </a:cxn>
                <a:cxn ang="0">
                  <a:pos x="26" y="52"/>
                </a:cxn>
                <a:cxn ang="0">
                  <a:pos x="24" y="52"/>
                </a:cxn>
                <a:cxn ang="0">
                  <a:pos x="20" y="50"/>
                </a:cxn>
                <a:cxn ang="0">
                  <a:pos x="20" y="50"/>
                </a:cxn>
                <a:cxn ang="0">
                  <a:pos x="18" y="54"/>
                </a:cxn>
                <a:cxn ang="0">
                  <a:pos x="20" y="56"/>
                </a:cxn>
                <a:cxn ang="0">
                  <a:pos x="14" y="54"/>
                </a:cxn>
                <a:cxn ang="0">
                  <a:pos x="14" y="54"/>
                </a:cxn>
                <a:cxn ang="0">
                  <a:pos x="12" y="52"/>
                </a:cxn>
                <a:cxn ang="0">
                  <a:pos x="10" y="50"/>
                </a:cxn>
                <a:cxn ang="0">
                  <a:pos x="10" y="46"/>
                </a:cxn>
                <a:cxn ang="0">
                  <a:pos x="8" y="36"/>
                </a:cxn>
                <a:cxn ang="0">
                  <a:pos x="4" y="34"/>
                </a:cxn>
                <a:cxn ang="0">
                  <a:pos x="4" y="34"/>
                </a:cxn>
                <a:cxn ang="0">
                  <a:pos x="2" y="30"/>
                </a:cxn>
                <a:cxn ang="0">
                  <a:pos x="0" y="26"/>
                </a:cxn>
                <a:cxn ang="0">
                  <a:pos x="0" y="22"/>
                </a:cxn>
                <a:cxn ang="0">
                  <a:pos x="0" y="16"/>
                </a:cxn>
                <a:cxn ang="0">
                  <a:pos x="2" y="12"/>
                </a:cxn>
                <a:cxn ang="0">
                  <a:pos x="6" y="12"/>
                </a:cxn>
                <a:cxn ang="0">
                  <a:pos x="8" y="12"/>
                </a:cxn>
                <a:cxn ang="0">
                  <a:pos x="10" y="14"/>
                </a:cxn>
                <a:cxn ang="0">
                  <a:pos x="12" y="14"/>
                </a:cxn>
                <a:cxn ang="0">
                  <a:pos x="12" y="12"/>
                </a:cxn>
                <a:cxn ang="0">
                  <a:pos x="14" y="10"/>
                </a:cxn>
                <a:cxn ang="0">
                  <a:pos x="14" y="10"/>
                </a:cxn>
                <a:cxn ang="0">
                  <a:pos x="14" y="8"/>
                </a:cxn>
                <a:cxn ang="0">
                  <a:pos x="16" y="6"/>
                </a:cxn>
                <a:cxn ang="0">
                  <a:pos x="16" y="4"/>
                </a:cxn>
                <a:cxn ang="0">
                  <a:pos x="20" y="0"/>
                </a:cxn>
              </a:cxnLst>
              <a:rect l="txL" t="txT" r="txR" b="txB"/>
              <a:pathLst>
                <a:path w="46" h="56">
                  <a:moveTo>
                    <a:pt x="20" y="0"/>
                  </a:moveTo>
                  <a:lnTo>
                    <a:pt x="28" y="4"/>
                  </a:lnTo>
                  <a:lnTo>
                    <a:pt x="36" y="8"/>
                  </a:lnTo>
                  <a:lnTo>
                    <a:pt x="46" y="10"/>
                  </a:lnTo>
                  <a:lnTo>
                    <a:pt x="44" y="16"/>
                  </a:lnTo>
                  <a:lnTo>
                    <a:pt x="44" y="16"/>
                  </a:lnTo>
                  <a:lnTo>
                    <a:pt x="42" y="18"/>
                  </a:lnTo>
                  <a:lnTo>
                    <a:pt x="40" y="20"/>
                  </a:lnTo>
                  <a:lnTo>
                    <a:pt x="38" y="22"/>
                  </a:lnTo>
                  <a:lnTo>
                    <a:pt x="38" y="24"/>
                  </a:lnTo>
                  <a:lnTo>
                    <a:pt x="36" y="26"/>
                  </a:lnTo>
                  <a:lnTo>
                    <a:pt x="36" y="28"/>
                  </a:lnTo>
                  <a:lnTo>
                    <a:pt x="38" y="30"/>
                  </a:lnTo>
                  <a:lnTo>
                    <a:pt x="38" y="30"/>
                  </a:lnTo>
                  <a:lnTo>
                    <a:pt x="40" y="32"/>
                  </a:lnTo>
                  <a:lnTo>
                    <a:pt x="42" y="36"/>
                  </a:lnTo>
                  <a:lnTo>
                    <a:pt x="42" y="38"/>
                  </a:lnTo>
                  <a:lnTo>
                    <a:pt x="42" y="38"/>
                  </a:lnTo>
                  <a:lnTo>
                    <a:pt x="40" y="42"/>
                  </a:lnTo>
                  <a:lnTo>
                    <a:pt x="40" y="44"/>
                  </a:lnTo>
                  <a:lnTo>
                    <a:pt x="40" y="46"/>
                  </a:lnTo>
                  <a:lnTo>
                    <a:pt x="40" y="48"/>
                  </a:lnTo>
                  <a:lnTo>
                    <a:pt x="40" y="50"/>
                  </a:lnTo>
                  <a:lnTo>
                    <a:pt x="38" y="52"/>
                  </a:lnTo>
                  <a:lnTo>
                    <a:pt x="36" y="52"/>
                  </a:lnTo>
                  <a:lnTo>
                    <a:pt x="34" y="52"/>
                  </a:lnTo>
                  <a:lnTo>
                    <a:pt x="34" y="52"/>
                  </a:lnTo>
                  <a:lnTo>
                    <a:pt x="32" y="50"/>
                  </a:lnTo>
                  <a:lnTo>
                    <a:pt x="28" y="50"/>
                  </a:lnTo>
                  <a:lnTo>
                    <a:pt x="26" y="52"/>
                  </a:lnTo>
                  <a:lnTo>
                    <a:pt x="24" y="52"/>
                  </a:lnTo>
                  <a:lnTo>
                    <a:pt x="20" y="50"/>
                  </a:lnTo>
                  <a:lnTo>
                    <a:pt x="20" y="50"/>
                  </a:lnTo>
                  <a:lnTo>
                    <a:pt x="18" y="54"/>
                  </a:lnTo>
                  <a:lnTo>
                    <a:pt x="20" y="56"/>
                  </a:lnTo>
                  <a:lnTo>
                    <a:pt x="14" y="54"/>
                  </a:lnTo>
                  <a:lnTo>
                    <a:pt x="14" y="54"/>
                  </a:lnTo>
                  <a:lnTo>
                    <a:pt x="12" y="52"/>
                  </a:lnTo>
                  <a:lnTo>
                    <a:pt x="10" y="50"/>
                  </a:lnTo>
                  <a:lnTo>
                    <a:pt x="10" y="46"/>
                  </a:lnTo>
                  <a:lnTo>
                    <a:pt x="8" y="36"/>
                  </a:lnTo>
                  <a:lnTo>
                    <a:pt x="4" y="34"/>
                  </a:lnTo>
                  <a:lnTo>
                    <a:pt x="4" y="34"/>
                  </a:lnTo>
                  <a:lnTo>
                    <a:pt x="2" y="30"/>
                  </a:lnTo>
                  <a:lnTo>
                    <a:pt x="0" y="26"/>
                  </a:lnTo>
                  <a:lnTo>
                    <a:pt x="0" y="22"/>
                  </a:lnTo>
                  <a:lnTo>
                    <a:pt x="0" y="16"/>
                  </a:lnTo>
                  <a:lnTo>
                    <a:pt x="2" y="12"/>
                  </a:lnTo>
                  <a:lnTo>
                    <a:pt x="6" y="12"/>
                  </a:lnTo>
                  <a:lnTo>
                    <a:pt x="8" y="12"/>
                  </a:lnTo>
                  <a:lnTo>
                    <a:pt x="10" y="14"/>
                  </a:lnTo>
                  <a:lnTo>
                    <a:pt x="12" y="14"/>
                  </a:lnTo>
                  <a:lnTo>
                    <a:pt x="12" y="12"/>
                  </a:lnTo>
                  <a:lnTo>
                    <a:pt x="14" y="10"/>
                  </a:lnTo>
                  <a:lnTo>
                    <a:pt x="14" y="10"/>
                  </a:lnTo>
                  <a:lnTo>
                    <a:pt x="14" y="8"/>
                  </a:lnTo>
                  <a:lnTo>
                    <a:pt x="16" y="6"/>
                  </a:lnTo>
                  <a:lnTo>
                    <a:pt x="16" y="4"/>
                  </a:lnTo>
                  <a:lnTo>
                    <a:pt x="2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6" name="Freeform 140"/>
            <p:cNvSpPr/>
            <p:nvPr/>
          </p:nvSpPr>
          <p:spPr>
            <a:xfrm>
              <a:off x="4803" y="2768"/>
              <a:ext cx="46" cy="42"/>
            </a:xfrm>
            <a:custGeom>
              <a:avLst/>
              <a:gdLst>
                <a:gd name="txL" fmla="*/ 0 w 46"/>
                <a:gd name="txT" fmla="*/ 0 h 42"/>
                <a:gd name="txR" fmla="*/ 46 w 46"/>
                <a:gd name="txB" fmla="*/ 42 h 42"/>
              </a:gdLst>
              <a:ahLst/>
              <a:cxnLst>
                <a:cxn ang="0">
                  <a:pos x="46" y="18"/>
                </a:cxn>
                <a:cxn ang="0">
                  <a:pos x="38" y="12"/>
                </a:cxn>
                <a:cxn ang="0">
                  <a:pos x="32" y="8"/>
                </a:cxn>
                <a:cxn ang="0">
                  <a:pos x="20" y="4"/>
                </a:cxn>
                <a:cxn ang="0">
                  <a:pos x="10" y="0"/>
                </a:cxn>
                <a:cxn ang="0">
                  <a:pos x="8" y="2"/>
                </a:cxn>
                <a:cxn ang="0">
                  <a:pos x="8" y="6"/>
                </a:cxn>
                <a:cxn ang="0">
                  <a:pos x="8" y="6"/>
                </a:cxn>
                <a:cxn ang="0">
                  <a:pos x="6" y="8"/>
                </a:cxn>
                <a:cxn ang="0">
                  <a:pos x="4" y="10"/>
                </a:cxn>
                <a:cxn ang="0">
                  <a:pos x="2" y="12"/>
                </a:cxn>
                <a:cxn ang="0">
                  <a:pos x="2" y="14"/>
                </a:cxn>
                <a:cxn ang="0">
                  <a:pos x="0" y="16"/>
                </a:cxn>
                <a:cxn ang="0">
                  <a:pos x="0" y="18"/>
                </a:cxn>
                <a:cxn ang="0">
                  <a:pos x="2" y="20"/>
                </a:cxn>
                <a:cxn ang="0">
                  <a:pos x="2" y="20"/>
                </a:cxn>
                <a:cxn ang="0">
                  <a:pos x="4" y="22"/>
                </a:cxn>
                <a:cxn ang="0">
                  <a:pos x="6" y="26"/>
                </a:cxn>
                <a:cxn ang="0">
                  <a:pos x="6" y="28"/>
                </a:cxn>
                <a:cxn ang="0">
                  <a:pos x="6" y="28"/>
                </a:cxn>
                <a:cxn ang="0">
                  <a:pos x="4" y="32"/>
                </a:cxn>
                <a:cxn ang="0">
                  <a:pos x="4" y="34"/>
                </a:cxn>
                <a:cxn ang="0">
                  <a:pos x="4" y="36"/>
                </a:cxn>
                <a:cxn ang="0">
                  <a:pos x="4" y="38"/>
                </a:cxn>
                <a:cxn ang="0">
                  <a:pos x="4" y="40"/>
                </a:cxn>
                <a:cxn ang="0">
                  <a:pos x="2" y="40"/>
                </a:cxn>
                <a:cxn ang="0">
                  <a:pos x="2" y="42"/>
                </a:cxn>
                <a:cxn ang="0">
                  <a:pos x="4" y="42"/>
                </a:cxn>
                <a:cxn ang="0">
                  <a:pos x="8" y="42"/>
                </a:cxn>
                <a:cxn ang="0">
                  <a:pos x="8" y="42"/>
                </a:cxn>
                <a:cxn ang="0">
                  <a:pos x="10" y="40"/>
                </a:cxn>
                <a:cxn ang="0">
                  <a:pos x="10" y="40"/>
                </a:cxn>
                <a:cxn ang="0">
                  <a:pos x="12" y="40"/>
                </a:cxn>
                <a:cxn ang="0">
                  <a:pos x="14" y="40"/>
                </a:cxn>
                <a:cxn ang="0">
                  <a:pos x="16" y="40"/>
                </a:cxn>
                <a:cxn ang="0">
                  <a:pos x="16" y="40"/>
                </a:cxn>
                <a:cxn ang="0">
                  <a:pos x="18" y="40"/>
                </a:cxn>
                <a:cxn ang="0">
                  <a:pos x="20" y="40"/>
                </a:cxn>
                <a:cxn ang="0">
                  <a:pos x="22" y="42"/>
                </a:cxn>
                <a:cxn ang="0">
                  <a:pos x="24" y="42"/>
                </a:cxn>
                <a:cxn ang="0">
                  <a:pos x="26" y="42"/>
                </a:cxn>
                <a:cxn ang="0">
                  <a:pos x="26" y="42"/>
                </a:cxn>
                <a:cxn ang="0">
                  <a:pos x="28" y="42"/>
                </a:cxn>
                <a:cxn ang="0">
                  <a:pos x="28" y="40"/>
                </a:cxn>
                <a:cxn ang="0">
                  <a:pos x="30" y="38"/>
                </a:cxn>
                <a:cxn ang="0">
                  <a:pos x="30" y="36"/>
                </a:cxn>
                <a:cxn ang="0">
                  <a:pos x="32" y="32"/>
                </a:cxn>
                <a:cxn ang="0">
                  <a:pos x="34" y="28"/>
                </a:cxn>
                <a:cxn ang="0">
                  <a:pos x="36" y="26"/>
                </a:cxn>
                <a:cxn ang="0">
                  <a:pos x="40" y="26"/>
                </a:cxn>
                <a:cxn ang="0">
                  <a:pos x="42" y="22"/>
                </a:cxn>
                <a:cxn ang="0">
                  <a:pos x="46" y="18"/>
                </a:cxn>
              </a:cxnLst>
              <a:rect l="txL" t="txT" r="txR" b="txB"/>
              <a:pathLst>
                <a:path w="46" h="42">
                  <a:moveTo>
                    <a:pt x="46" y="18"/>
                  </a:moveTo>
                  <a:lnTo>
                    <a:pt x="38" y="12"/>
                  </a:lnTo>
                  <a:lnTo>
                    <a:pt x="32" y="8"/>
                  </a:lnTo>
                  <a:lnTo>
                    <a:pt x="20" y="4"/>
                  </a:lnTo>
                  <a:lnTo>
                    <a:pt x="10" y="0"/>
                  </a:lnTo>
                  <a:lnTo>
                    <a:pt x="8" y="2"/>
                  </a:lnTo>
                  <a:lnTo>
                    <a:pt x="8" y="6"/>
                  </a:lnTo>
                  <a:lnTo>
                    <a:pt x="8" y="6"/>
                  </a:lnTo>
                  <a:lnTo>
                    <a:pt x="6" y="8"/>
                  </a:lnTo>
                  <a:lnTo>
                    <a:pt x="4" y="10"/>
                  </a:lnTo>
                  <a:lnTo>
                    <a:pt x="2" y="12"/>
                  </a:lnTo>
                  <a:lnTo>
                    <a:pt x="2" y="14"/>
                  </a:lnTo>
                  <a:lnTo>
                    <a:pt x="0" y="16"/>
                  </a:lnTo>
                  <a:lnTo>
                    <a:pt x="0" y="18"/>
                  </a:lnTo>
                  <a:lnTo>
                    <a:pt x="2" y="20"/>
                  </a:lnTo>
                  <a:lnTo>
                    <a:pt x="2" y="20"/>
                  </a:lnTo>
                  <a:lnTo>
                    <a:pt x="4" y="22"/>
                  </a:lnTo>
                  <a:lnTo>
                    <a:pt x="6" y="26"/>
                  </a:lnTo>
                  <a:lnTo>
                    <a:pt x="6" y="28"/>
                  </a:lnTo>
                  <a:lnTo>
                    <a:pt x="6" y="28"/>
                  </a:lnTo>
                  <a:lnTo>
                    <a:pt x="4" y="32"/>
                  </a:lnTo>
                  <a:lnTo>
                    <a:pt x="4" y="34"/>
                  </a:lnTo>
                  <a:lnTo>
                    <a:pt x="4" y="36"/>
                  </a:lnTo>
                  <a:lnTo>
                    <a:pt x="4" y="38"/>
                  </a:lnTo>
                  <a:lnTo>
                    <a:pt x="4" y="40"/>
                  </a:lnTo>
                  <a:lnTo>
                    <a:pt x="2" y="40"/>
                  </a:lnTo>
                  <a:lnTo>
                    <a:pt x="2" y="42"/>
                  </a:lnTo>
                  <a:lnTo>
                    <a:pt x="4" y="42"/>
                  </a:lnTo>
                  <a:lnTo>
                    <a:pt x="8" y="42"/>
                  </a:lnTo>
                  <a:lnTo>
                    <a:pt x="8" y="42"/>
                  </a:lnTo>
                  <a:lnTo>
                    <a:pt x="10" y="40"/>
                  </a:lnTo>
                  <a:lnTo>
                    <a:pt x="10" y="40"/>
                  </a:lnTo>
                  <a:lnTo>
                    <a:pt x="12" y="40"/>
                  </a:lnTo>
                  <a:lnTo>
                    <a:pt x="14" y="40"/>
                  </a:lnTo>
                  <a:lnTo>
                    <a:pt x="16" y="40"/>
                  </a:lnTo>
                  <a:lnTo>
                    <a:pt x="16" y="40"/>
                  </a:lnTo>
                  <a:lnTo>
                    <a:pt x="18" y="40"/>
                  </a:lnTo>
                  <a:lnTo>
                    <a:pt x="20" y="40"/>
                  </a:lnTo>
                  <a:lnTo>
                    <a:pt x="22" y="42"/>
                  </a:lnTo>
                  <a:lnTo>
                    <a:pt x="24" y="42"/>
                  </a:lnTo>
                  <a:lnTo>
                    <a:pt x="26" y="42"/>
                  </a:lnTo>
                  <a:lnTo>
                    <a:pt x="26" y="42"/>
                  </a:lnTo>
                  <a:lnTo>
                    <a:pt x="28" y="42"/>
                  </a:lnTo>
                  <a:lnTo>
                    <a:pt x="28" y="40"/>
                  </a:lnTo>
                  <a:lnTo>
                    <a:pt x="30" y="38"/>
                  </a:lnTo>
                  <a:lnTo>
                    <a:pt x="30" y="36"/>
                  </a:lnTo>
                  <a:lnTo>
                    <a:pt x="32" y="32"/>
                  </a:lnTo>
                  <a:lnTo>
                    <a:pt x="34" y="28"/>
                  </a:lnTo>
                  <a:lnTo>
                    <a:pt x="36" y="26"/>
                  </a:lnTo>
                  <a:lnTo>
                    <a:pt x="40" y="26"/>
                  </a:lnTo>
                  <a:lnTo>
                    <a:pt x="42" y="22"/>
                  </a:lnTo>
                  <a:lnTo>
                    <a:pt x="46"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7" name="Freeform 141"/>
            <p:cNvSpPr/>
            <p:nvPr/>
          </p:nvSpPr>
          <p:spPr>
            <a:xfrm>
              <a:off x="4501" y="2670"/>
              <a:ext cx="148" cy="242"/>
            </a:xfrm>
            <a:custGeom>
              <a:avLst/>
              <a:gdLst>
                <a:gd name="txL" fmla="*/ 0 w 148"/>
                <a:gd name="txT" fmla="*/ 0 h 242"/>
                <a:gd name="txR" fmla="*/ 148 w 148"/>
                <a:gd name="txB" fmla="*/ 242 h 242"/>
              </a:gdLst>
              <a:ahLst/>
              <a:cxnLst>
                <a:cxn ang="0">
                  <a:pos x="128" y="204"/>
                </a:cxn>
                <a:cxn ang="0">
                  <a:pos x="126" y="212"/>
                </a:cxn>
                <a:cxn ang="0">
                  <a:pos x="114" y="240"/>
                </a:cxn>
                <a:cxn ang="0">
                  <a:pos x="118" y="226"/>
                </a:cxn>
                <a:cxn ang="0">
                  <a:pos x="114" y="220"/>
                </a:cxn>
                <a:cxn ang="0">
                  <a:pos x="106" y="218"/>
                </a:cxn>
                <a:cxn ang="0">
                  <a:pos x="96" y="218"/>
                </a:cxn>
                <a:cxn ang="0">
                  <a:pos x="82" y="214"/>
                </a:cxn>
                <a:cxn ang="0">
                  <a:pos x="80" y="206"/>
                </a:cxn>
                <a:cxn ang="0">
                  <a:pos x="78" y="200"/>
                </a:cxn>
                <a:cxn ang="0">
                  <a:pos x="60" y="192"/>
                </a:cxn>
                <a:cxn ang="0">
                  <a:pos x="50" y="188"/>
                </a:cxn>
                <a:cxn ang="0">
                  <a:pos x="36" y="180"/>
                </a:cxn>
                <a:cxn ang="0">
                  <a:pos x="26" y="172"/>
                </a:cxn>
                <a:cxn ang="0">
                  <a:pos x="26" y="172"/>
                </a:cxn>
                <a:cxn ang="0">
                  <a:pos x="14" y="168"/>
                </a:cxn>
                <a:cxn ang="0">
                  <a:pos x="2" y="166"/>
                </a:cxn>
                <a:cxn ang="0">
                  <a:pos x="4" y="160"/>
                </a:cxn>
                <a:cxn ang="0">
                  <a:pos x="14" y="142"/>
                </a:cxn>
                <a:cxn ang="0">
                  <a:pos x="18" y="122"/>
                </a:cxn>
                <a:cxn ang="0">
                  <a:pos x="18" y="92"/>
                </a:cxn>
                <a:cxn ang="0">
                  <a:pos x="20" y="72"/>
                </a:cxn>
                <a:cxn ang="0">
                  <a:pos x="18" y="66"/>
                </a:cxn>
                <a:cxn ang="0">
                  <a:pos x="18" y="56"/>
                </a:cxn>
                <a:cxn ang="0">
                  <a:pos x="34" y="50"/>
                </a:cxn>
                <a:cxn ang="0">
                  <a:pos x="68" y="22"/>
                </a:cxn>
                <a:cxn ang="0">
                  <a:pos x="78" y="12"/>
                </a:cxn>
                <a:cxn ang="0">
                  <a:pos x="86" y="8"/>
                </a:cxn>
                <a:cxn ang="0">
                  <a:pos x="94" y="6"/>
                </a:cxn>
                <a:cxn ang="0">
                  <a:pos x="102" y="2"/>
                </a:cxn>
                <a:cxn ang="0">
                  <a:pos x="112" y="0"/>
                </a:cxn>
                <a:cxn ang="0">
                  <a:pos x="116" y="2"/>
                </a:cxn>
                <a:cxn ang="0">
                  <a:pos x="114" y="6"/>
                </a:cxn>
                <a:cxn ang="0">
                  <a:pos x="106" y="10"/>
                </a:cxn>
                <a:cxn ang="0">
                  <a:pos x="98" y="20"/>
                </a:cxn>
                <a:cxn ang="0">
                  <a:pos x="86" y="26"/>
                </a:cxn>
                <a:cxn ang="0">
                  <a:pos x="80" y="32"/>
                </a:cxn>
                <a:cxn ang="0">
                  <a:pos x="80" y="44"/>
                </a:cxn>
                <a:cxn ang="0">
                  <a:pos x="82" y="50"/>
                </a:cxn>
                <a:cxn ang="0">
                  <a:pos x="84" y="60"/>
                </a:cxn>
                <a:cxn ang="0">
                  <a:pos x="82" y="66"/>
                </a:cxn>
                <a:cxn ang="0">
                  <a:pos x="82" y="78"/>
                </a:cxn>
                <a:cxn ang="0">
                  <a:pos x="92" y="88"/>
                </a:cxn>
                <a:cxn ang="0">
                  <a:pos x="128" y="100"/>
                </a:cxn>
                <a:cxn ang="0">
                  <a:pos x="140" y="100"/>
                </a:cxn>
                <a:cxn ang="0">
                  <a:pos x="142" y="98"/>
                </a:cxn>
                <a:cxn ang="0">
                  <a:pos x="146" y="100"/>
                </a:cxn>
                <a:cxn ang="0">
                  <a:pos x="144" y="106"/>
                </a:cxn>
                <a:cxn ang="0">
                  <a:pos x="140" y="114"/>
                </a:cxn>
                <a:cxn ang="0">
                  <a:pos x="142" y="130"/>
                </a:cxn>
                <a:cxn ang="0">
                  <a:pos x="142" y="142"/>
                </a:cxn>
                <a:cxn ang="0">
                  <a:pos x="146" y="156"/>
                </a:cxn>
                <a:cxn ang="0">
                  <a:pos x="146" y="166"/>
                </a:cxn>
                <a:cxn ang="0">
                  <a:pos x="144" y="160"/>
                </a:cxn>
                <a:cxn ang="0">
                  <a:pos x="120" y="168"/>
                </a:cxn>
                <a:cxn ang="0">
                  <a:pos x="128" y="178"/>
                </a:cxn>
                <a:cxn ang="0">
                  <a:pos x="122" y="174"/>
                </a:cxn>
                <a:cxn ang="0">
                  <a:pos x="120" y="186"/>
                </a:cxn>
                <a:cxn ang="0">
                  <a:pos x="124" y="194"/>
                </a:cxn>
              </a:cxnLst>
              <a:rect l="txL" t="txT" r="txR" b="txB"/>
              <a:pathLst>
                <a:path w="148" h="242">
                  <a:moveTo>
                    <a:pt x="124" y="194"/>
                  </a:moveTo>
                  <a:lnTo>
                    <a:pt x="126" y="200"/>
                  </a:lnTo>
                  <a:lnTo>
                    <a:pt x="128" y="204"/>
                  </a:lnTo>
                  <a:lnTo>
                    <a:pt x="128" y="208"/>
                  </a:lnTo>
                  <a:lnTo>
                    <a:pt x="126" y="212"/>
                  </a:lnTo>
                  <a:lnTo>
                    <a:pt x="126" y="212"/>
                  </a:lnTo>
                  <a:lnTo>
                    <a:pt x="118" y="242"/>
                  </a:lnTo>
                  <a:lnTo>
                    <a:pt x="116" y="240"/>
                  </a:lnTo>
                  <a:lnTo>
                    <a:pt x="114" y="240"/>
                  </a:lnTo>
                  <a:lnTo>
                    <a:pt x="112" y="242"/>
                  </a:lnTo>
                  <a:lnTo>
                    <a:pt x="112" y="242"/>
                  </a:lnTo>
                  <a:lnTo>
                    <a:pt x="118" y="226"/>
                  </a:lnTo>
                  <a:lnTo>
                    <a:pt x="118" y="224"/>
                  </a:lnTo>
                  <a:lnTo>
                    <a:pt x="116" y="222"/>
                  </a:lnTo>
                  <a:lnTo>
                    <a:pt x="114" y="220"/>
                  </a:lnTo>
                  <a:lnTo>
                    <a:pt x="114" y="220"/>
                  </a:lnTo>
                  <a:lnTo>
                    <a:pt x="110" y="220"/>
                  </a:lnTo>
                  <a:lnTo>
                    <a:pt x="106" y="218"/>
                  </a:lnTo>
                  <a:lnTo>
                    <a:pt x="102" y="218"/>
                  </a:lnTo>
                  <a:lnTo>
                    <a:pt x="98" y="218"/>
                  </a:lnTo>
                  <a:lnTo>
                    <a:pt x="96" y="218"/>
                  </a:lnTo>
                  <a:lnTo>
                    <a:pt x="90" y="218"/>
                  </a:lnTo>
                  <a:lnTo>
                    <a:pt x="86" y="216"/>
                  </a:lnTo>
                  <a:lnTo>
                    <a:pt x="82" y="214"/>
                  </a:lnTo>
                  <a:lnTo>
                    <a:pt x="82" y="210"/>
                  </a:lnTo>
                  <a:lnTo>
                    <a:pt x="80" y="208"/>
                  </a:lnTo>
                  <a:lnTo>
                    <a:pt x="80" y="206"/>
                  </a:lnTo>
                  <a:lnTo>
                    <a:pt x="80" y="204"/>
                  </a:lnTo>
                  <a:lnTo>
                    <a:pt x="80" y="204"/>
                  </a:lnTo>
                  <a:lnTo>
                    <a:pt x="78" y="200"/>
                  </a:lnTo>
                  <a:lnTo>
                    <a:pt x="72" y="196"/>
                  </a:lnTo>
                  <a:lnTo>
                    <a:pt x="66" y="194"/>
                  </a:lnTo>
                  <a:lnTo>
                    <a:pt x="60" y="192"/>
                  </a:lnTo>
                  <a:lnTo>
                    <a:pt x="56" y="190"/>
                  </a:lnTo>
                  <a:lnTo>
                    <a:pt x="52" y="188"/>
                  </a:lnTo>
                  <a:lnTo>
                    <a:pt x="50" y="188"/>
                  </a:lnTo>
                  <a:lnTo>
                    <a:pt x="46" y="186"/>
                  </a:lnTo>
                  <a:lnTo>
                    <a:pt x="40" y="184"/>
                  </a:lnTo>
                  <a:lnTo>
                    <a:pt x="36" y="180"/>
                  </a:lnTo>
                  <a:lnTo>
                    <a:pt x="32" y="178"/>
                  </a:lnTo>
                  <a:lnTo>
                    <a:pt x="28" y="174"/>
                  </a:lnTo>
                  <a:lnTo>
                    <a:pt x="26" y="172"/>
                  </a:lnTo>
                  <a:lnTo>
                    <a:pt x="26" y="172"/>
                  </a:lnTo>
                  <a:lnTo>
                    <a:pt x="26" y="172"/>
                  </a:lnTo>
                  <a:lnTo>
                    <a:pt x="26" y="172"/>
                  </a:lnTo>
                  <a:lnTo>
                    <a:pt x="26" y="172"/>
                  </a:lnTo>
                  <a:lnTo>
                    <a:pt x="20" y="170"/>
                  </a:lnTo>
                  <a:lnTo>
                    <a:pt x="14" y="168"/>
                  </a:lnTo>
                  <a:lnTo>
                    <a:pt x="10" y="168"/>
                  </a:lnTo>
                  <a:lnTo>
                    <a:pt x="4" y="166"/>
                  </a:lnTo>
                  <a:lnTo>
                    <a:pt x="2" y="166"/>
                  </a:lnTo>
                  <a:lnTo>
                    <a:pt x="0" y="166"/>
                  </a:lnTo>
                  <a:lnTo>
                    <a:pt x="2" y="162"/>
                  </a:lnTo>
                  <a:lnTo>
                    <a:pt x="4" y="160"/>
                  </a:lnTo>
                  <a:lnTo>
                    <a:pt x="4" y="160"/>
                  </a:lnTo>
                  <a:lnTo>
                    <a:pt x="10" y="154"/>
                  </a:lnTo>
                  <a:lnTo>
                    <a:pt x="14" y="142"/>
                  </a:lnTo>
                  <a:lnTo>
                    <a:pt x="16" y="136"/>
                  </a:lnTo>
                  <a:lnTo>
                    <a:pt x="18" y="130"/>
                  </a:lnTo>
                  <a:lnTo>
                    <a:pt x="18" y="122"/>
                  </a:lnTo>
                  <a:lnTo>
                    <a:pt x="18" y="114"/>
                  </a:lnTo>
                  <a:lnTo>
                    <a:pt x="18" y="104"/>
                  </a:lnTo>
                  <a:lnTo>
                    <a:pt x="18" y="92"/>
                  </a:lnTo>
                  <a:lnTo>
                    <a:pt x="18" y="80"/>
                  </a:lnTo>
                  <a:lnTo>
                    <a:pt x="20" y="74"/>
                  </a:lnTo>
                  <a:lnTo>
                    <a:pt x="20" y="72"/>
                  </a:lnTo>
                  <a:lnTo>
                    <a:pt x="20" y="70"/>
                  </a:lnTo>
                  <a:lnTo>
                    <a:pt x="18" y="68"/>
                  </a:lnTo>
                  <a:lnTo>
                    <a:pt x="18" y="66"/>
                  </a:lnTo>
                  <a:lnTo>
                    <a:pt x="20" y="62"/>
                  </a:lnTo>
                  <a:lnTo>
                    <a:pt x="18" y="58"/>
                  </a:lnTo>
                  <a:lnTo>
                    <a:pt x="18" y="56"/>
                  </a:lnTo>
                  <a:lnTo>
                    <a:pt x="20" y="56"/>
                  </a:lnTo>
                  <a:lnTo>
                    <a:pt x="20" y="54"/>
                  </a:lnTo>
                  <a:lnTo>
                    <a:pt x="34" y="50"/>
                  </a:lnTo>
                  <a:lnTo>
                    <a:pt x="44" y="34"/>
                  </a:lnTo>
                  <a:lnTo>
                    <a:pt x="50" y="24"/>
                  </a:lnTo>
                  <a:lnTo>
                    <a:pt x="68" y="22"/>
                  </a:lnTo>
                  <a:lnTo>
                    <a:pt x="76" y="14"/>
                  </a:lnTo>
                  <a:lnTo>
                    <a:pt x="76" y="14"/>
                  </a:lnTo>
                  <a:lnTo>
                    <a:pt x="78" y="12"/>
                  </a:lnTo>
                  <a:lnTo>
                    <a:pt x="80" y="10"/>
                  </a:lnTo>
                  <a:lnTo>
                    <a:pt x="84" y="8"/>
                  </a:lnTo>
                  <a:lnTo>
                    <a:pt x="86" y="8"/>
                  </a:lnTo>
                  <a:lnTo>
                    <a:pt x="88" y="8"/>
                  </a:lnTo>
                  <a:lnTo>
                    <a:pt x="92" y="8"/>
                  </a:lnTo>
                  <a:lnTo>
                    <a:pt x="94" y="6"/>
                  </a:lnTo>
                  <a:lnTo>
                    <a:pt x="96" y="6"/>
                  </a:lnTo>
                  <a:lnTo>
                    <a:pt x="98" y="4"/>
                  </a:lnTo>
                  <a:lnTo>
                    <a:pt x="102" y="2"/>
                  </a:lnTo>
                  <a:lnTo>
                    <a:pt x="106" y="2"/>
                  </a:lnTo>
                  <a:lnTo>
                    <a:pt x="110" y="0"/>
                  </a:lnTo>
                  <a:lnTo>
                    <a:pt x="112" y="0"/>
                  </a:lnTo>
                  <a:lnTo>
                    <a:pt x="114" y="0"/>
                  </a:lnTo>
                  <a:lnTo>
                    <a:pt x="114" y="2"/>
                  </a:lnTo>
                  <a:lnTo>
                    <a:pt x="116" y="2"/>
                  </a:lnTo>
                  <a:lnTo>
                    <a:pt x="116" y="4"/>
                  </a:lnTo>
                  <a:lnTo>
                    <a:pt x="114" y="4"/>
                  </a:lnTo>
                  <a:lnTo>
                    <a:pt x="114" y="6"/>
                  </a:lnTo>
                  <a:lnTo>
                    <a:pt x="112" y="6"/>
                  </a:lnTo>
                  <a:lnTo>
                    <a:pt x="110" y="8"/>
                  </a:lnTo>
                  <a:lnTo>
                    <a:pt x="106" y="10"/>
                  </a:lnTo>
                  <a:lnTo>
                    <a:pt x="102" y="14"/>
                  </a:lnTo>
                  <a:lnTo>
                    <a:pt x="98" y="18"/>
                  </a:lnTo>
                  <a:lnTo>
                    <a:pt x="98" y="20"/>
                  </a:lnTo>
                  <a:lnTo>
                    <a:pt x="94" y="20"/>
                  </a:lnTo>
                  <a:lnTo>
                    <a:pt x="90" y="22"/>
                  </a:lnTo>
                  <a:lnTo>
                    <a:pt x="86" y="26"/>
                  </a:lnTo>
                  <a:lnTo>
                    <a:pt x="82" y="28"/>
                  </a:lnTo>
                  <a:lnTo>
                    <a:pt x="80" y="32"/>
                  </a:lnTo>
                  <a:lnTo>
                    <a:pt x="80" y="32"/>
                  </a:lnTo>
                  <a:lnTo>
                    <a:pt x="80" y="34"/>
                  </a:lnTo>
                  <a:lnTo>
                    <a:pt x="80" y="38"/>
                  </a:lnTo>
                  <a:lnTo>
                    <a:pt x="80" y="44"/>
                  </a:lnTo>
                  <a:lnTo>
                    <a:pt x="80" y="48"/>
                  </a:lnTo>
                  <a:lnTo>
                    <a:pt x="82" y="50"/>
                  </a:lnTo>
                  <a:lnTo>
                    <a:pt x="82" y="50"/>
                  </a:lnTo>
                  <a:lnTo>
                    <a:pt x="82" y="52"/>
                  </a:lnTo>
                  <a:lnTo>
                    <a:pt x="84" y="56"/>
                  </a:lnTo>
                  <a:lnTo>
                    <a:pt x="84" y="60"/>
                  </a:lnTo>
                  <a:lnTo>
                    <a:pt x="82" y="62"/>
                  </a:lnTo>
                  <a:lnTo>
                    <a:pt x="82" y="64"/>
                  </a:lnTo>
                  <a:lnTo>
                    <a:pt x="82" y="66"/>
                  </a:lnTo>
                  <a:lnTo>
                    <a:pt x="80" y="70"/>
                  </a:lnTo>
                  <a:lnTo>
                    <a:pt x="80" y="74"/>
                  </a:lnTo>
                  <a:lnTo>
                    <a:pt x="82" y="78"/>
                  </a:lnTo>
                  <a:lnTo>
                    <a:pt x="82" y="82"/>
                  </a:lnTo>
                  <a:lnTo>
                    <a:pt x="86" y="86"/>
                  </a:lnTo>
                  <a:lnTo>
                    <a:pt x="92" y="88"/>
                  </a:lnTo>
                  <a:lnTo>
                    <a:pt x="124" y="92"/>
                  </a:lnTo>
                  <a:lnTo>
                    <a:pt x="128" y="100"/>
                  </a:lnTo>
                  <a:lnTo>
                    <a:pt x="128" y="100"/>
                  </a:lnTo>
                  <a:lnTo>
                    <a:pt x="132" y="100"/>
                  </a:lnTo>
                  <a:lnTo>
                    <a:pt x="136" y="100"/>
                  </a:lnTo>
                  <a:lnTo>
                    <a:pt x="140" y="100"/>
                  </a:lnTo>
                  <a:lnTo>
                    <a:pt x="140" y="100"/>
                  </a:lnTo>
                  <a:lnTo>
                    <a:pt x="142" y="98"/>
                  </a:lnTo>
                  <a:lnTo>
                    <a:pt x="142" y="98"/>
                  </a:lnTo>
                  <a:lnTo>
                    <a:pt x="144" y="98"/>
                  </a:lnTo>
                  <a:lnTo>
                    <a:pt x="146" y="98"/>
                  </a:lnTo>
                  <a:lnTo>
                    <a:pt x="146" y="100"/>
                  </a:lnTo>
                  <a:lnTo>
                    <a:pt x="146" y="104"/>
                  </a:lnTo>
                  <a:lnTo>
                    <a:pt x="146" y="104"/>
                  </a:lnTo>
                  <a:lnTo>
                    <a:pt x="144" y="106"/>
                  </a:lnTo>
                  <a:lnTo>
                    <a:pt x="142" y="108"/>
                  </a:lnTo>
                  <a:lnTo>
                    <a:pt x="140" y="110"/>
                  </a:lnTo>
                  <a:lnTo>
                    <a:pt x="140" y="114"/>
                  </a:lnTo>
                  <a:lnTo>
                    <a:pt x="138" y="118"/>
                  </a:lnTo>
                  <a:lnTo>
                    <a:pt x="140" y="124"/>
                  </a:lnTo>
                  <a:lnTo>
                    <a:pt x="142" y="130"/>
                  </a:lnTo>
                  <a:lnTo>
                    <a:pt x="148" y="134"/>
                  </a:lnTo>
                  <a:lnTo>
                    <a:pt x="140" y="142"/>
                  </a:lnTo>
                  <a:lnTo>
                    <a:pt x="142" y="142"/>
                  </a:lnTo>
                  <a:lnTo>
                    <a:pt x="142" y="146"/>
                  </a:lnTo>
                  <a:lnTo>
                    <a:pt x="144" y="150"/>
                  </a:lnTo>
                  <a:lnTo>
                    <a:pt x="146" y="156"/>
                  </a:lnTo>
                  <a:lnTo>
                    <a:pt x="148" y="162"/>
                  </a:lnTo>
                  <a:lnTo>
                    <a:pt x="148" y="166"/>
                  </a:lnTo>
                  <a:lnTo>
                    <a:pt x="146" y="166"/>
                  </a:lnTo>
                  <a:lnTo>
                    <a:pt x="146" y="166"/>
                  </a:lnTo>
                  <a:lnTo>
                    <a:pt x="146" y="164"/>
                  </a:lnTo>
                  <a:lnTo>
                    <a:pt x="144" y="160"/>
                  </a:lnTo>
                  <a:lnTo>
                    <a:pt x="142" y="156"/>
                  </a:lnTo>
                  <a:lnTo>
                    <a:pt x="118" y="160"/>
                  </a:lnTo>
                  <a:lnTo>
                    <a:pt x="120" y="168"/>
                  </a:lnTo>
                  <a:lnTo>
                    <a:pt x="126" y="168"/>
                  </a:lnTo>
                  <a:lnTo>
                    <a:pt x="130" y="178"/>
                  </a:lnTo>
                  <a:lnTo>
                    <a:pt x="128" y="178"/>
                  </a:lnTo>
                  <a:lnTo>
                    <a:pt x="126" y="176"/>
                  </a:lnTo>
                  <a:lnTo>
                    <a:pt x="124" y="176"/>
                  </a:lnTo>
                  <a:lnTo>
                    <a:pt x="122" y="174"/>
                  </a:lnTo>
                  <a:lnTo>
                    <a:pt x="120" y="174"/>
                  </a:lnTo>
                  <a:lnTo>
                    <a:pt x="120" y="176"/>
                  </a:lnTo>
                  <a:lnTo>
                    <a:pt x="120" y="186"/>
                  </a:lnTo>
                  <a:lnTo>
                    <a:pt x="120" y="186"/>
                  </a:lnTo>
                  <a:lnTo>
                    <a:pt x="122" y="188"/>
                  </a:lnTo>
                  <a:lnTo>
                    <a:pt x="124" y="19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8" name="Freeform 142"/>
            <p:cNvSpPr/>
            <p:nvPr/>
          </p:nvSpPr>
          <p:spPr>
            <a:xfrm>
              <a:off x="4461" y="2836"/>
              <a:ext cx="80" cy="84"/>
            </a:xfrm>
            <a:custGeom>
              <a:avLst/>
              <a:gdLst>
                <a:gd name="txL" fmla="*/ 0 w 80"/>
                <a:gd name="txT" fmla="*/ 0 h 84"/>
                <a:gd name="txR" fmla="*/ 80 w 80"/>
                <a:gd name="txB" fmla="*/ 84 h 84"/>
              </a:gdLst>
              <a:ahLst/>
              <a:cxnLst>
                <a:cxn ang="0">
                  <a:pos x="10" y="80"/>
                </a:cxn>
                <a:cxn ang="0">
                  <a:pos x="10" y="74"/>
                </a:cxn>
                <a:cxn ang="0">
                  <a:pos x="6" y="74"/>
                </a:cxn>
                <a:cxn ang="0">
                  <a:pos x="4" y="72"/>
                </a:cxn>
                <a:cxn ang="0">
                  <a:pos x="2" y="70"/>
                </a:cxn>
                <a:cxn ang="0">
                  <a:pos x="0" y="68"/>
                </a:cxn>
                <a:cxn ang="0">
                  <a:pos x="0" y="66"/>
                </a:cxn>
                <a:cxn ang="0">
                  <a:pos x="6" y="54"/>
                </a:cxn>
                <a:cxn ang="0">
                  <a:pos x="14" y="44"/>
                </a:cxn>
                <a:cxn ang="0">
                  <a:pos x="24" y="36"/>
                </a:cxn>
                <a:cxn ang="0">
                  <a:pos x="28" y="34"/>
                </a:cxn>
                <a:cxn ang="0">
                  <a:pos x="30" y="22"/>
                </a:cxn>
                <a:cxn ang="0">
                  <a:pos x="32" y="20"/>
                </a:cxn>
                <a:cxn ang="0">
                  <a:pos x="34" y="18"/>
                </a:cxn>
                <a:cxn ang="0">
                  <a:pos x="36" y="18"/>
                </a:cxn>
                <a:cxn ang="0">
                  <a:pos x="38" y="16"/>
                </a:cxn>
                <a:cxn ang="0">
                  <a:pos x="38" y="12"/>
                </a:cxn>
                <a:cxn ang="0">
                  <a:pos x="38" y="8"/>
                </a:cxn>
                <a:cxn ang="0">
                  <a:pos x="38" y="6"/>
                </a:cxn>
                <a:cxn ang="0">
                  <a:pos x="40" y="2"/>
                </a:cxn>
                <a:cxn ang="0">
                  <a:pos x="40" y="0"/>
                </a:cxn>
                <a:cxn ang="0">
                  <a:pos x="42" y="0"/>
                </a:cxn>
                <a:cxn ang="0">
                  <a:pos x="44" y="0"/>
                </a:cxn>
                <a:cxn ang="0">
                  <a:pos x="50" y="2"/>
                </a:cxn>
                <a:cxn ang="0">
                  <a:pos x="54" y="2"/>
                </a:cxn>
                <a:cxn ang="0">
                  <a:pos x="60" y="4"/>
                </a:cxn>
                <a:cxn ang="0">
                  <a:pos x="66" y="6"/>
                </a:cxn>
                <a:cxn ang="0">
                  <a:pos x="66" y="6"/>
                </a:cxn>
                <a:cxn ang="0">
                  <a:pos x="66" y="6"/>
                </a:cxn>
                <a:cxn ang="0">
                  <a:pos x="66" y="6"/>
                </a:cxn>
                <a:cxn ang="0">
                  <a:pos x="68" y="6"/>
                </a:cxn>
                <a:cxn ang="0">
                  <a:pos x="70" y="10"/>
                </a:cxn>
                <a:cxn ang="0">
                  <a:pos x="74" y="12"/>
                </a:cxn>
                <a:cxn ang="0">
                  <a:pos x="78" y="16"/>
                </a:cxn>
                <a:cxn ang="0">
                  <a:pos x="78" y="18"/>
                </a:cxn>
                <a:cxn ang="0">
                  <a:pos x="78" y="20"/>
                </a:cxn>
                <a:cxn ang="0">
                  <a:pos x="78" y="24"/>
                </a:cxn>
                <a:cxn ang="0">
                  <a:pos x="80" y="26"/>
                </a:cxn>
                <a:cxn ang="0">
                  <a:pos x="80" y="30"/>
                </a:cxn>
                <a:cxn ang="0">
                  <a:pos x="78" y="34"/>
                </a:cxn>
                <a:cxn ang="0">
                  <a:pos x="74" y="44"/>
                </a:cxn>
                <a:cxn ang="0">
                  <a:pos x="66" y="52"/>
                </a:cxn>
                <a:cxn ang="0">
                  <a:pos x="56" y="60"/>
                </a:cxn>
                <a:cxn ang="0">
                  <a:pos x="44" y="64"/>
                </a:cxn>
                <a:cxn ang="0">
                  <a:pos x="42" y="64"/>
                </a:cxn>
                <a:cxn ang="0">
                  <a:pos x="42" y="64"/>
                </a:cxn>
                <a:cxn ang="0">
                  <a:pos x="40" y="66"/>
                </a:cxn>
                <a:cxn ang="0">
                  <a:pos x="38" y="70"/>
                </a:cxn>
                <a:cxn ang="0">
                  <a:pos x="38" y="70"/>
                </a:cxn>
                <a:cxn ang="0">
                  <a:pos x="36" y="72"/>
                </a:cxn>
                <a:cxn ang="0">
                  <a:pos x="36" y="76"/>
                </a:cxn>
                <a:cxn ang="0">
                  <a:pos x="34" y="78"/>
                </a:cxn>
                <a:cxn ang="0">
                  <a:pos x="32" y="80"/>
                </a:cxn>
                <a:cxn ang="0">
                  <a:pos x="32" y="80"/>
                </a:cxn>
                <a:cxn ang="0">
                  <a:pos x="32" y="82"/>
                </a:cxn>
                <a:cxn ang="0">
                  <a:pos x="30" y="84"/>
                </a:cxn>
                <a:cxn ang="0">
                  <a:pos x="26" y="84"/>
                </a:cxn>
                <a:cxn ang="0">
                  <a:pos x="24" y="84"/>
                </a:cxn>
                <a:cxn ang="0">
                  <a:pos x="22" y="82"/>
                </a:cxn>
                <a:cxn ang="0">
                  <a:pos x="12" y="82"/>
                </a:cxn>
                <a:cxn ang="0">
                  <a:pos x="10" y="80"/>
                </a:cxn>
              </a:cxnLst>
              <a:rect l="txL" t="txT" r="txR" b="txB"/>
              <a:pathLst>
                <a:path w="80" h="84">
                  <a:moveTo>
                    <a:pt x="10" y="80"/>
                  </a:moveTo>
                  <a:lnTo>
                    <a:pt x="10" y="74"/>
                  </a:lnTo>
                  <a:lnTo>
                    <a:pt x="6" y="74"/>
                  </a:lnTo>
                  <a:lnTo>
                    <a:pt x="4" y="72"/>
                  </a:lnTo>
                  <a:lnTo>
                    <a:pt x="2" y="70"/>
                  </a:lnTo>
                  <a:lnTo>
                    <a:pt x="0" y="68"/>
                  </a:lnTo>
                  <a:lnTo>
                    <a:pt x="0" y="66"/>
                  </a:lnTo>
                  <a:lnTo>
                    <a:pt x="6" y="54"/>
                  </a:lnTo>
                  <a:lnTo>
                    <a:pt x="14" y="44"/>
                  </a:lnTo>
                  <a:lnTo>
                    <a:pt x="24" y="36"/>
                  </a:lnTo>
                  <a:lnTo>
                    <a:pt x="28" y="34"/>
                  </a:lnTo>
                  <a:lnTo>
                    <a:pt x="30" y="22"/>
                  </a:lnTo>
                  <a:lnTo>
                    <a:pt x="32" y="20"/>
                  </a:lnTo>
                  <a:lnTo>
                    <a:pt x="34" y="18"/>
                  </a:lnTo>
                  <a:lnTo>
                    <a:pt x="36" y="18"/>
                  </a:lnTo>
                  <a:lnTo>
                    <a:pt x="38" y="16"/>
                  </a:lnTo>
                  <a:lnTo>
                    <a:pt x="38" y="12"/>
                  </a:lnTo>
                  <a:lnTo>
                    <a:pt x="38" y="8"/>
                  </a:lnTo>
                  <a:lnTo>
                    <a:pt x="38" y="6"/>
                  </a:lnTo>
                  <a:lnTo>
                    <a:pt x="40" y="2"/>
                  </a:lnTo>
                  <a:lnTo>
                    <a:pt x="40" y="0"/>
                  </a:lnTo>
                  <a:lnTo>
                    <a:pt x="42" y="0"/>
                  </a:lnTo>
                  <a:lnTo>
                    <a:pt x="44" y="0"/>
                  </a:lnTo>
                  <a:lnTo>
                    <a:pt x="50" y="2"/>
                  </a:lnTo>
                  <a:lnTo>
                    <a:pt x="54" y="2"/>
                  </a:lnTo>
                  <a:lnTo>
                    <a:pt x="60" y="4"/>
                  </a:lnTo>
                  <a:lnTo>
                    <a:pt x="66" y="6"/>
                  </a:lnTo>
                  <a:lnTo>
                    <a:pt x="66" y="6"/>
                  </a:lnTo>
                  <a:lnTo>
                    <a:pt x="66" y="6"/>
                  </a:lnTo>
                  <a:lnTo>
                    <a:pt x="66" y="6"/>
                  </a:lnTo>
                  <a:lnTo>
                    <a:pt x="68" y="6"/>
                  </a:lnTo>
                  <a:lnTo>
                    <a:pt x="70" y="10"/>
                  </a:lnTo>
                  <a:lnTo>
                    <a:pt x="74" y="12"/>
                  </a:lnTo>
                  <a:lnTo>
                    <a:pt x="78" y="16"/>
                  </a:lnTo>
                  <a:lnTo>
                    <a:pt x="78" y="18"/>
                  </a:lnTo>
                  <a:lnTo>
                    <a:pt x="78" y="20"/>
                  </a:lnTo>
                  <a:lnTo>
                    <a:pt x="78" y="24"/>
                  </a:lnTo>
                  <a:lnTo>
                    <a:pt x="80" y="26"/>
                  </a:lnTo>
                  <a:lnTo>
                    <a:pt x="80" y="30"/>
                  </a:lnTo>
                  <a:lnTo>
                    <a:pt x="78" y="34"/>
                  </a:lnTo>
                  <a:lnTo>
                    <a:pt x="74" y="44"/>
                  </a:lnTo>
                  <a:lnTo>
                    <a:pt x="66" y="52"/>
                  </a:lnTo>
                  <a:lnTo>
                    <a:pt x="56" y="60"/>
                  </a:lnTo>
                  <a:lnTo>
                    <a:pt x="44" y="64"/>
                  </a:lnTo>
                  <a:lnTo>
                    <a:pt x="42" y="64"/>
                  </a:lnTo>
                  <a:lnTo>
                    <a:pt x="42" y="64"/>
                  </a:lnTo>
                  <a:lnTo>
                    <a:pt x="40" y="66"/>
                  </a:lnTo>
                  <a:lnTo>
                    <a:pt x="38" y="70"/>
                  </a:lnTo>
                  <a:lnTo>
                    <a:pt x="38" y="70"/>
                  </a:lnTo>
                  <a:lnTo>
                    <a:pt x="36" y="72"/>
                  </a:lnTo>
                  <a:lnTo>
                    <a:pt x="36" y="76"/>
                  </a:lnTo>
                  <a:lnTo>
                    <a:pt x="34" y="78"/>
                  </a:lnTo>
                  <a:lnTo>
                    <a:pt x="32" y="80"/>
                  </a:lnTo>
                  <a:lnTo>
                    <a:pt x="32" y="80"/>
                  </a:lnTo>
                  <a:lnTo>
                    <a:pt x="32" y="82"/>
                  </a:lnTo>
                  <a:lnTo>
                    <a:pt x="30" y="84"/>
                  </a:lnTo>
                  <a:lnTo>
                    <a:pt x="26" y="84"/>
                  </a:lnTo>
                  <a:lnTo>
                    <a:pt x="24" y="84"/>
                  </a:lnTo>
                  <a:lnTo>
                    <a:pt x="22" y="82"/>
                  </a:lnTo>
                  <a:lnTo>
                    <a:pt x="12" y="82"/>
                  </a:lnTo>
                  <a:lnTo>
                    <a:pt x="10"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59" name="Freeform 143"/>
            <p:cNvSpPr/>
            <p:nvPr/>
          </p:nvSpPr>
          <p:spPr>
            <a:xfrm>
              <a:off x="4571" y="3176"/>
              <a:ext cx="268" cy="660"/>
            </a:xfrm>
            <a:custGeom>
              <a:avLst/>
              <a:gdLst>
                <a:gd name="txL" fmla="*/ 0 w 268"/>
                <a:gd name="txT" fmla="*/ 0 h 660"/>
                <a:gd name="txR" fmla="*/ 268 w 268"/>
                <a:gd name="txB" fmla="*/ 660 h 660"/>
              </a:gdLst>
              <a:ahLst/>
              <a:cxnLst>
                <a:cxn ang="0">
                  <a:pos x="82" y="28"/>
                </a:cxn>
                <a:cxn ang="0">
                  <a:pos x="78" y="38"/>
                </a:cxn>
                <a:cxn ang="0">
                  <a:pos x="68" y="58"/>
                </a:cxn>
                <a:cxn ang="0">
                  <a:pos x="52" y="90"/>
                </a:cxn>
                <a:cxn ang="0">
                  <a:pos x="46" y="126"/>
                </a:cxn>
                <a:cxn ang="0">
                  <a:pos x="44" y="238"/>
                </a:cxn>
                <a:cxn ang="0">
                  <a:pos x="32" y="256"/>
                </a:cxn>
                <a:cxn ang="0">
                  <a:pos x="22" y="282"/>
                </a:cxn>
                <a:cxn ang="0">
                  <a:pos x="24" y="310"/>
                </a:cxn>
                <a:cxn ang="0">
                  <a:pos x="20" y="332"/>
                </a:cxn>
                <a:cxn ang="0">
                  <a:pos x="20" y="370"/>
                </a:cxn>
                <a:cxn ang="0">
                  <a:pos x="18" y="382"/>
                </a:cxn>
                <a:cxn ang="0">
                  <a:pos x="22" y="390"/>
                </a:cxn>
                <a:cxn ang="0">
                  <a:pos x="20" y="428"/>
                </a:cxn>
                <a:cxn ang="0">
                  <a:pos x="10" y="438"/>
                </a:cxn>
                <a:cxn ang="0">
                  <a:pos x="2" y="466"/>
                </a:cxn>
                <a:cxn ang="0">
                  <a:pos x="2" y="530"/>
                </a:cxn>
                <a:cxn ang="0">
                  <a:pos x="2" y="554"/>
                </a:cxn>
                <a:cxn ang="0">
                  <a:pos x="54" y="570"/>
                </a:cxn>
                <a:cxn ang="0">
                  <a:pos x="56" y="588"/>
                </a:cxn>
                <a:cxn ang="0">
                  <a:pos x="114" y="660"/>
                </a:cxn>
                <a:cxn ang="0">
                  <a:pos x="106" y="624"/>
                </a:cxn>
                <a:cxn ang="0">
                  <a:pos x="82" y="616"/>
                </a:cxn>
                <a:cxn ang="0">
                  <a:pos x="56" y="568"/>
                </a:cxn>
                <a:cxn ang="0">
                  <a:pos x="54" y="534"/>
                </a:cxn>
                <a:cxn ang="0">
                  <a:pos x="78" y="506"/>
                </a:cxn>
                <a:cxn ang="0">
                  <a:pos x="92" y="492"/>
                </a:cxn>
                <a:cxn ang="0">
                  <a:pos x="96" y="482"/>
                </a:cxn>
                <a:cxn ang="0">
                  <a:pos x="96" y="466"/>
                </a:cxn>
                <a:cxn ang="0">
                  <a:pos x="82" y="456"/>
                </a:cxn>
                <a:cxn ang="0">
                  <a:pos x="74" y="436"/>
                </a:cxn>
                <a:cxn ang="0">
                  <a:pos x="82" y="424"/>
                </a:cxn>
                <a:cxn ang="0">
                  <a:pos x="88" y="424"/>
                </a:cxn>
                <a:cxn ang="0">
                  <a:pos x="124" y="368"/>
                </a:cxn>
                <a:cxn ang="0">
                  <a:pos x="112" y="346"/>
                </a:cxn>
                <a:cxn ang="0">
                  <a:pos x="112" y="334"/>
                </a:cxn>
                <a:cxn ang="0">
                  <a:pos x="142" y="314"/>
                </a:cxn>
                <a:cxn ang="0">
                  <a:pos x="148" y="300"/>
                </a:cxn>
                <a:cxn ang="0">
                  <a:pos x="164" y="294"/>
                </a:cxn>
                <a:cxn ang="0">
                  <a:pos x="210" y="282"/>
                </a:cxn>
                <a:cxn ang="0">
                  <a:pos x="218" y="250"/>
                </a:cxn>
                <a:cxn ang="0">
                  <a:pos x="206" y="216"/>
                </a:cxn>
                <a:cxn ang="0">
                  <a:pos x="200" y="202"/>
                </a:cxn>
                <a:cxn ang="0">
                  <a:pos x="200" y="180"/>
                </a:cxn>
                <a:cxn ang="0">
                  <a:pos x="214" y="134"/>
                </a:cxn>
                <a:cxn ang="0">
                  <a:pos x="220" y="120"/>
                </a:cxn>
                <a:cxn ang="0">
                  <a:pos x="230" y="110"/>
                </a:cxn>
                <a:cxn ang="0">
                  <a:pos x="262" y="84"/>
                </a:cxn>
                <a:cxn ang="0">
                  <a:pos x="268" y="68"/>
                </a:cxn>
                <a:cxn ang="0">
                  <a:pos x="262" y="62"/>
                </a:cxn>
                <a:cxn ang="0">
                  <a:pos x="258" y="58"/>
                </a:cxn>
                <a:cxn ang="0">
                  <a:pos x="252" y="58"/>
                </a:cxn>
                <a:cxn ang="0">
                  <a:pos x="250" y="72"/>
                </a:cxn>
                <a:cxn ang="0">
                  <a:pos x="246" y="86"/>
                </a:cxn>
                <a:cxn ang="0">
                  <a:pos x="176" y="34"/>
                </a:cxn>
                <a:cxn ang="0">
                  <a:pos x="146" y="18"/>
                </a:cxn>
                <a:cxn ang="0">
                  <a:pos x="144" y="6"/>
                </a:cxn>
                <a:cxn ang="0">
                  <a:pos x="138" y="2"/>
                </a:cxn>
                <a:cxn ang="0">
                  <a:pos x="120" y="16"/>
                </a:cxn>
                <a:cxn ang="0">
                  <a:pos x="118" y="8"/>
                </a:cxn>
                <a:cxn ang="0">
                  <a:pos x="94" y="0"/>
                </a:cxn>
                <a:cxn ang="0">
                  <a:pos x="86" y="14"/>
                </a:cxn>
              </a:cxnLst>
              <a:rect l="txL" t="txT" r="txR" b="txB"/>
              <a:pathLst>
                <a:path w="268" h="660">
                  <a:moveTo>
                    <a:pt x="82" y="18"/>
                  </a:moveTo>
                  <a:lnTo>
                    <a:pt x="82" y="20"/>
                  </a:lnTo>
                  <a:lnTo>
                    <a:pt x="82" y="22"/>
                  </a:lnTo>
                  <a:lnTo>
                    <a:pt x="82" y="28"/>
                  </a:lnTo>
                  <a:lnTo>
                    <a:pt x="82" y="32"/>
                  </a:lnTo>
                  <a:lnTo>
                    <a:pt x="82" y="36"/>
                  </a:lnTo>
                  <a:lnTo>
                    <a:pt x="80" y="36"/>
                  </a:lnTo>
                  <a:lnTo>
                    <a:pt x="78" y="38"/>
                  </a:lnTo>
                  <a:lnTo>
                    <a:pt x="76" y="40"/>
                  </a:lnTo>
                  <a:lnTo>
                    <a:pt x="72" y="44"/>
                  </a:lnTo>
                  <a:lnTo>
                    <a:pt x="70" y="50"/>
                  </a:lnTo>
                  <a:lnTo>
                    <a:pt x="68" y="58"/>
                  </a:lnTo>
                  <a:lnTo>
                    <a:pt x="66" y="62"/>
                  </a:lnTo>
                  <a:lnTo>
                    <a:pt x="62" y="70"/>
                  </a:lnTo>
                  <a:lnTo>
                    <a:pt x="56" y="80"/>
                  </a:lnTo>
                  <a:lnTo>
                    <a:pt x="52" y="90"/>
                  </a:lnTo>
                  <a:lnTo>
                    <a:pt x="50" y="98"/>
                  </a:lnTo>
                  <a:lnTo>
                    <a:pt x="48" y="104"/>
                  </a:lnTo>
                  <a:lnTo>
                    <a:pt x="48" y="112"/>
                  </a:lnTo>
                  <a:lnTo>
                    <a:pt x="46" y="126"/>
                  </a:lnTo>
                  <a:lnTo>
                    <a:pt x="48" y="144"/>
                  </a:lnTo>
                  <a:lnTo>
                    <a:pt x="46" y="234"/>
                  </a:lnTo>
                  <a:lnTo>
                    <a:pt x="46" y="236"/>
                  </a:lnTo>
                  <a:lnTo>
                    <a:pt x="44" y="238"/>
                  </a:lnTo>
                  <a:lnTo>
                    <a:pt x="40" y="242"/>
                  </a:lnTo>
                  <a:lnTo>
                    <a:pt x="38" y="246"/>
                  </a:lnTo>
                  <a:lnTo>
                    <a:pt x="34" y="250"/>
                  </a:lnTo>
                  <a:lnTo>
                    <a:pt x="32" y="256"/>
                  </a:lnTo>
                  <a:lnTo>
                    <a:pt x="30" y="260"/>
                  </a:lnTo>
                  <a:lnTo>
                    <a:pt x="28" y="262"/>
                  </a:lnTo>
                  <a:lnTo>
                    <a:pt x="24" y="280"/>
                  </a:lnTo>
                  <a:lnTo>
                    <a:pt x="22" y="282"/>
                  </a:lnTo>
                  <a:lnTo>
                    <a:pt x="22" y="284"/>
                  </a:lnTo>
                  <a:lnTo>
                    <a:pt x="24" y="292"/>
                  </a:lnTo>
                  <a:lnTo>
                    <a:pt x="22" y="302"/>
                  </a:lnTo>
                  <a:lnTo>
                    <a:pt x="24" y="310"/>
                  </a:lnTo>
                  <a:lnTo>
                    <a:pt x="22" y="322"/>
                  </a:lnTo>
                  <a:lnTo>
                    <a:pt x="18" y="324"/>
                  </a:lnTo>
                  <a:lnTo>
                    <a:pt x="18" y="332"/>
                  </a:lnTo>
                  <a:lnTo>
                    <a:pt x="20" y="332"/>
                  </a:lnTo>
                  <a:lnTo>
                    <a:pt x="20" y="336"/>
                  </a:lnTo>
                  <a:lnTo>
                    <a:pt x="20" y="348"/>
                  </a:lnTo>
                  <a:lnTo>
                    <a:pt x="20" y="360"/>
                  </a:lnTo>
                  <a:lnTo>
                    <a:pt x="20" y="370"/>
                  </a:lnTo>
                  <a:lnTo>
                    <a:pt x="20" y="374"/>
                  </a:lnTo>
                  <a:lnTo>
                    <a:pt x="18" y="378"/>
                  </a:lnTo>
                  <a:lnTo>
                    <a:pt x="18" y="380"/>
                  </a:lnTo>
                  <a:lnTo>
                    <a:pt x="18" y="382"/>
                  </a:lnTo>
                  <a:lnTo>
                    <a:pt x="18" y="384"/>
                  </a:lnTo>
                  <a:lnTo>
                    <a:pt x="20" y="386"/>
                  </a:lnTo>
                  <a:lnTo>
                    <a:pt x="20" y="388"/>
                  </a:lnTo>
                  <a:lnTo>
                    <a:pt x="22" y="390"/>
                  </a:lnTo>
                  <a:lnTo>
                    <a:pt x="22" y="396"/>
                  </a:lnTo>
                  <a:lnTo>
                    <a:pt x="22" y="408"/>
                  </a:lnTo>
                  <a:lnTo>
                    <a:pt x="22" y="420"/>
                  </a:lnTo>
                  <a:lnTo>
                    <a:pt x="20" y="428"/>
                  </a:lnTo>
                  <a:lnTo>
                    <a:pt x="20" y="430"/>
                  </a:lnTo>
                  <a:lnTo>
                    <a:pt x="16" y="432"/>
                  </a:lnTo>
                  <a:lnTo>
                    <a:pt x="14" y="434"/>
                  </a:lnTo>
                  <a:lnTo>
                    <a:pt x="10" y="438"/>
                  </a:lnTo>
                  <a:lnTo>
                    <a:pt x="6" y="442"/>
                  </a:lnTo>
                  <a:lnTo>
                    <a:pt x="4" y="446"/>
                  </a:lnTo>
                  <a:lnTo>
                    <a:pt x="2" y="452"/>
                  </a:lnTo>
                  <a:lnTo>
                    <a:pt x="2" y="466"/>
                  </a:lnTo>
                  <a:lnTo>
                    <a:pt x="2" y="486"/>
                  </a:lnTo>
                  <a:lnTo>
                    <a:pt x="2" y="506"/>
                  </a:lnTo>
                  <a:lnTo>
                    <a:pt x="2" y="524"/>
                  </a:lnTo>
                  <a:lnTo>
                    <a:pt x="2" y="530"/>
                  </a:lnTo>
                  <a:lnTo>
                    <a:pt x="0" y="532"/>
                  </a:lnTo>
                  <a:lnTo>
                    <a:pt x="0" y="536"/>
                  </a:lnTo>
                  <a:lnTo>
                    <a:pt x="2" y="542"/>
                  </a:lnTo>
                  <a:lnTo>
                    <a:pt x="2" y="554"/>
                  </a:lnTo>
                  <a:lnTo>
                    <a:pt x="14" y="568"/>
                  </a:lnTo>
                  <a:lnTo>
                    <a:pt x="52" y="568"/>
                  </a:lnTo>
                  <a:lnTo>
                    <a:pt x="54" y="568"/>
                  </a:lnTo>
                  <a:lnTo>
                    <a:pt x="54" y="570"/>
                  </a:lnTo>
                  <a:lnTo>
                    <a:pt x="54" y="572"/>
                  </a:lnTo>
                  <a:lnTo>
                    <a:pt x="54" y="574"/>
                  </a:lnTo>
                  <a:lnTo>
                    <a:pt x="54" y="580"/>
                  </a:lnTo>
                  <a:lnTo>
                    <a:pt x="56" y="588"/>
                  </a:lnTo>
                  <a:lnTo>
                    <a:pt x="56" y="612"/>
                  </a:lnTo>
                  <a:lnTo>
                    <a:pt x="60" y="638"/>
                  </a:lnTo>
                  <a:lnTo>
                    <a:pt x="100" y="640"/>
                  </a:lnTo>
                  <a:lnTo>
                    <a:pt x="114" y="660"/>
                  </a:lnTo>
                  <a:lnTo>
                    <a:pt x="116" y="654"/>
                  </a:lnTo>
                  <a:lnTo>
                    <a:pt x="118" y="648"/>
                  </a:lnTo>
                  <a:lnTo>
                    <a:pt x="118" y="638"/>
                  </a:lnTo>
                  <a:lnTo>
                    <a:pt x="106" y="624"/>
                  </a:lnTo>
                  <a:lnTo>
                    <a:pt x="94" y="614"/>
                  </a:lnTo>
                  <a:lnTo>
                    <a:pt x="92" y="616"/>
                  </a:lnTo>
                  <a:lnTo>
                    <a:pt x="88" y="616"/>
                  </a:lnTo>
                  <a:lnTo>
                    <a:pt x="82" y="616"/>
                  </a:lnTo>
                  <a:lnTo>
                    <a:pt x="74" y="612"/>
                  </a:lnTo>
                  <a:lnTo>
                    <a:pt x="66" y="604"/>
                  </a:lnTo>
                  <a:lnTo>
                    <a:pt x="60" y="590"/>
                  </a:lnTo>
                  <a:lnTo>
                    <a:pt x="56" y="568"/>
                  </a:lnTo>
                  <a:lnTo>
                    <a:pt x="56" y="564"/>
                  </a:lnTo>
                  <a:lnTo>
                    <a:pt x="54" y="554"/>
                  </a:lnTo>
                  <a:lnTo>
                    <a:pt x="52" y="544"/>
                  </a:lnTo>
                  <a:lnTo>
                    <a:pt x="54" y="534"/>
                  </a:lnTo>
                  <a:lnTo>
                    <a:pt x="62" y="526"/>
                  </a:lnTo>
                  <a:lnTo>
                    <a:pt x="74" y="508"/>
                  </a:lnTo>
                  <a:lnTo>
                    <a:pt x="74" y="508"/>
                  </a:lnTo>
                  <a:lnTo>
                    <a:pt x="78" y="506"/>
                  </a:lnTo>
                  <a:lnTo>
                    <a:pt x="80" y="502"/>
                  </a:lnTo>
                  <a:lnTo>
                    <a:pt x="84" y="500"/>
                  </a:lnTo>
                  <a:lnTo>
                    <a:pt x="88" y="496"/>
                  </a:lnTo>
                  <a:lnTo>
                    <a:pt x="92" y="492"/>
                  </a:lnTo>
                  <a:lnTo>
                    <a:pt x="94" y="490"/>
                  </a:lnTo>
                  <a:lnTo>
                    <a:pt x="94" y="486"/>
                  </a:lnTo>
                  <a:lnTo>
                    <a:pt x="94" y="484"/>
                  </a:lnTo>
                  <a:lnTo>
                    <a:pt x="96" y="482"/>
                  </a:lnTo>
                  <a:lnTo>
                    <a:pt x="96" y="478"/>
                  </a:lnTo>
                  <a:lnTo>
                    <a:pt x="96" y="474"/>
                  </a:lnTo>
                  <a:lnTo>
                    <a:pt x="96" y="470"/>
                  </a:lnTo>
                  <a:lnTo>
                    <a:pt x="96" y="466"/>
                  </a:lnTo>
                  <a:lnTo>
                    <a:pt x="94" y="462"/>
                  </a:lnTo>
                  <a:lnTo>
                    <a:pt x="90" y="460"/>
                  </a:lnTo>
                  <a:lnTo>
                    <a:pt x="86" y="458"/>
                  </a:lnTo>
                  <a:lnTo>
                    <a:pt x="82" y="456"/>
                  </a:lnTo>
                  <a:lnTo>
                    <a:pt x="78" y="452"/>
                  </a:lnTo>
                  <a:lnTo>
                    <a:pt x="76" y="448"/>
                  </a:lnTo>
                  <a:lnTo>
                    <a:pt x="74" y="444"/>
                  </a:lnTo>
                  <a:lnTo>
                    <a:pt x="74" y="436"/>
                  </a:lnTo>
                  <a:lnTo>
                    <a:pt x="74" y="432"/>
                  </a:lnTo>
                  <a:lnTo>
                    <a:pt x="76" y="428"/>
                  </a:lnTo>
                  <a:lnTo>
                    <a:pt x="78" y="426"/>
                  </a:lnTo>
                  <a:lnTo>
                    <a:pt x="82" y="424"/>
                  </a:lnTo>
                  <a:lnTo>
                    <a:pt x="84" y="424"/>
                  </a:lnTo>
                  <a:lnTo>
                    <a:pt x="86" y="424"/>
                  </a:lnTo>
                  <a:lnTo>
                    <a:pt x="88" y="424"/>
                  </a:lnTo>
                  <a:lnTo>
                    <a:pt x="88" y="424"/>
                  </a:lnTo>
                  <a:lnTo>
                    <a:pt x="104" y="402"/>
                  </a:lnTo>
                  <a:lnTo>
                    <a:pt x="112" y="382"/>
                  </a:lnTo>
                  <a:lnTo>
                    <a:pt x="112" y="370"/>
                  </a:lnTo>
                  <a:lnTo>
                    <a:pt x="124" y="368"/>
                  </a:lnTo>
                  <a:lnTo>
                    <a:pt x="124" y="354"/>
                  </a:lnTo>
                  <a:lnTo>
                    <a:pt x="112" y="348"/>
                  </a:lnTo>
                  <a:lnTo>
                    <a:pt x="112" y="348"/>
                  </a:lnTo>
                  <a:lnTo>
                    <a:pt x="112" y="346"/>
                  </a:lnTo>
                  <a:lnTo>
                    <a:pt x="110" y="344"/>
                  </a:lnTo>
                  <a:lnTo>
                    <a:pt x="110" y="340"/>
                  </a:lnTo>
                  <a:lnTo>
                    <a:pt x="110" y="336"/>
                  </a:lnTo>
                  <a:lnTo>
                    <a:pt x="112" y="334"/>
                  </a:lnTo>
                  <a:lnTo>
                    <a:pt x="114" y="332"/>
                  </a:lnTo>
                  <a:lnTo>
                    <a:pt x="118" y="332"/>
                  </a:lnTo>
                  <a:lnTo>
                    <a:pt x="138" y="334"/>
                  </a:lnTo>
                  <a:lnTo>
                    <a:pt x="142" y="314"/>
                  </a:lnTo>
                  <a:lnTo>
                    <a:pt x="142" y="312"/>
                  </a:lnTo>
                  <a:lnTo>
                    <a:pt x="144" y="310"/>
                  </a:lnTo>
                  <a:lnTo>
                    <a:pt x="144" y="306"/>
                  </a:lnTo>
                  <a:lnTo>
                    <a:pt x="148" y="300"/>
                  </a:lnTo>
                  <a:lnTo>
                    <a:pt x="150" y="296"/>
                  </a:lnTo>
                  <a:lnTo>
                    <a:pt x="154" y="294"/>
                  </a:lnTo>
                  <a:lnTo>
                    <a:pt x="160" y="292"/>
                  </a:lnTo>
                  <a:lnTo>
                    <a:pt x="164" y="294"/>
                  </a:lnTo>
                  <a:lnTo>
                    <a:pt x="172" y="294"/>
                  </a:lnTo>
                  <a:lnTo>
                    <a:pt x="184" y="294"/>
                  </a:lnTo>
                  <a:lnTo>
                    <a:pt x="198" y="290"/>
                  </a:lnTo>
                  <a:lnTo>
                    <a:pt x="210" y="282"/>
                  </a:lnTo>
                  <a:lnTo>
                    <a:pt x="218" y="266"/>
                  </a:lnTo>
                  <a:lnTo>
                    <a:pt x="220" y="262"/>
                  </a:lnTo>
                  <a:lnTo>
                    <a:pt x="220" y="256"/>
                  </a:lnTo>
                  <a:lnTo>
                    <a:pt x="218" y="250"/>
                  </a:lnTo>
                  <a:lnTo>
                    <a:pt x="216" y="242"/>
                  </a:lnTo>
                  <a:lnTo>
                    <a:pt x="214" y="234"/>
                  </a:lnTo>
                  <a:lnTo>
                    <a:pt x="208" y="218"/>
                  </a:lnTo>
                  <a:lnTo>
                    <a:pt x="206" y="216"/>
                  </a:lnTo>
                  <a:lnTo>
                    <a:pt x="206" y="214"/>
                  </a:lnTo>
                  <a:lnTo>
                    <a:pt x="204" y="210"/>
                  </a:lnTo>
                  <a:lnTo>
                    <a:pt x="202" y="206"/>
                  </a:lnTo>
                  <a:lnTo>
                    <a:pt x="200" y="202"/>
                  </a:lnTo>
                  <a:lnTo>
                    <a:pt x="200" y="196"/>
                  </a:lnTo>
                  <a:lnTo>
                    <a:pt x="202" y="194"/>
                  </a:lnTo>
                  <a:lnTo>
                    <a:pt x="202" y="190"/>
                  </a:lnTo>
                  <a:lnTo>
                    <a:pt x="200" y="180"/>
                  </a:lnTo>
                  <a:lnTo>
                    <a:pt x="200" y="168"/>
                  </a:lnTo>
                  <a:lnTo>
                    <a:pt x="200" y="158"/>
                  </a:lnTo>
                  <a:lnTo>
                    <a:pt x="202" y="152"/>
                  </a:lnTo>
                  <a:lnTo>
                    <a:pt x="214" y="134"/>
                  </a:lnTo>
                  <a:lnTo>
                    <a:pt x="214" y="132"/>
                  </a:lnTo>
                  <a:lnTo>
                    <a:pt x="214" y="128"/>
                  </a:lnTo>
                  <a:lnTo>
                    <a:pt x="218" y="124"/>
                  </a:lnTo>
                  <a:lnTo>
                    <a:pt x="220" y="120"/>
                  </a:lnTo>
                  <a:lnTo>
                    <a:pt x="224" y="116"/>
                  </a:lnTo>
                  <a:lnTo>
                    <a:pt x="228" y="112"/>
                  </a:lnTo>
                  <a:lnTo>
                    <a:pt x="230" y="110"/>
                  </a:lnTo>
                  <a:lnTo>
                    <a:pt x="230" y="110"/>
                  </a:lnTo>
                  <a:lnTo>
                    <a:pt x="238" y="104"/>
                  </a:lnTo>
                  <a:lnTo>
                    <a:pt x="246" y="98"/>
                  </a:lnTo>
                  <a:lnTo>
                    <a:pt x="254" y="90"/>
                  </a:lnTo>
                  <a:lnTo>
                    <a:pt x="262" y="84"/>
                  </a:lnTo>
                  <a:lnTo>
                    <a:pt x="264" y="82"/>
                  </a:lnTo>
                  <a:lnTo>
                    <a:pt x="266" y="76"/>
                  </a:lnTo>
                  <a:lnTo>
                    <a:pt x="268" y="72"/>
                  </a:lnTo>
                  <a:lnTo>
                    <a:pt x="268" y="68"/>
                  </a:lnTo>
                  <a:lnTo>
                    <a:pt x="268" y="64"/>
                  </a:lnTo>
                  <a:lnTo>
                    <a:pt x="266" y="62"/>
                  </a:lnTo>
                  <a:lnTo>
                    <a:pt x="264" y="62"/>
                  </a:lnTo>
                  <a:lnTo>
                    <a:pt x="262" y="62"/>
                  </a:lnTo>
                  <a:lnTo>
                    <a:pt x="262" y="60"/>
                  </a:lnTo>
                  <a:lnTo>
                    <a:pt x="260" y="60"/>
                  </a:lnTo>
                  <a:lnTo>
                    <a:pt x="258" y="60"/>
                  </a:lnTo>
                  <a:lnTo>
                    <a:pt x="258" y="58"/>
                  </a:lnTo>
                  <a:lnTo>
                    <a:pt x="258" y="58"/>
                  </a:lnTo>
                  <a:lnTo>
                    <a:pt x="258" y="56"/>
                  </a:lnTo>
                  <a:lnTo>
                    <a:pt x="260" y="56"/>
                  </a:lnTo>
                  <a:lnTo>
                    <a:pt x="252" y="58"/>
                  </a:lnTo>
                  <a:lnTo>
                    <a:pt x="252" y="60"/>
                  </a:lnTo>
                  <a:lnTo>
                    <a:pt x="250" y="66"/>
                  </a:lnTo>
                  <a:lnTo>
                    <a:pt x="250" y="70"/>
                  </a:lnTo>
                  <a:lnTo>
                    <a:pt x="250" y="72"/>
                  </a:lnTo>
                  <a:lnTo>
                    <a:pt x="250" y="74"/>
                  </a:lnTo>
                  <a:lnTo>
                    <a:pt x="248" y="78"/>
                  </a:lnTo>
                  <a:lnTo>
                    <a:pt x="246" y="82"/>
                  </a:lnTo>
                  <a:lnTo>
                    <a:pt x="246" y="86"/>
                  </a:lnTo>
                  <a:lnTo>
                    <a:pt x="246" y="88"/>
                  </a:lnTo>
                  <a:lnTo>
                    <a:pt x="194" y="88"/>
                  </a:lnTo>
                  <a:lnTo>
                    <a:pt x="210" y="52"/>
                  </a:lnTo>
                  <a:lnTo>
                    <a:pt x="176" y="34"/>
                  </a:lnTo>
                  <a:lnTo>
                    <a:pt x="170" y="28"/>
                  </a:lnTo>
                  <a:lnTo>
                    <a:pt x="154" y="22"/>
                  </a:lnTo>
                  <a:lnTo>
                    <a:pt x="150" y="20"/>
                  </a:lnTo>
                  <a:lnTo>
                    <a:pt x="146" y="18"/>
                  </a:lnTo>
                  <a:lnTo>
                    <a:pt x="144" y="16"/>
                  </a:lnTo>
                  <a:lnTo>
                    <a:pt x="144" y="14"/>
                  </a:lnTo>
                  <a:lnTo>
                    <a:pt x="144" y="10"/>
                  </a:lnTo>
                  <a:lnTo>
                    <a:pt x="144" y="6"/>
                  </a:lnTo>
                  <a:lnTo>
                    <a:pt x="144" y="6"/>
                  </a:lnTo>
                  <a:lnTo>
                    <a:pt x="142" y="4"/>
                  </a:lnTo>
                  <a:lnTo>
                    <a:pt x="140" y="2"/>
                  </a:lnTo>
                  <a:lnTo>
                    <a:pt x="138" y="2"/>
                  </a:lnTo>
                  <a:lnTo>
                    <a:pt x="134" y="0"/>
                  </a:lnTo>
                  <a:lnTo>
                    <a:pt x="132" y="2"/>
                  </a:lnTo>
                  <a:lnTo>
                    <a:pt x="130" y="4"/>
                  </a:lnTo>
                  <a:lnTo>
                    <a:pt x="120" y="16"/>
                  </a:lnTo>
                  <a:lnTo>
                    <a:pt x="120" y="16"/>
                  </a:lnTo>
                  <a:lnTo>
                    <a:pt x="120" y="14"/>
                  </a:lnTo>
                  <a:lnTo>
                    <a:pt x="120" y="12"/>
                  </a:lnTo>
                  <a:lnTo>
                    <a:pt x="118" y="8"/>
                  </a:lnTo>
                  <a:lnTo>
                    <a:pt x="116" y="6"/>
                  </a:lnTo>
                  <a:lnTo>
                    <a:pt x="114" y="4"/>
                  </a:lnTo>
                  <a:lnTo>
                    <a:pt x="108" y="4"/>
                  </a:lnTo>
                  <a:lnTo>
                    <a:pt x="94" y="0"/>
                  </a:lnTo>
                  <a:lnTo>
                    <a:pt x="94" y="2"/>
                  </a:lnTo>
                  <a:lnTo>
                    <a:pt x="92" y="6"/>
                  </a:lnTo>
                  <a:lnTo>
                    <a:pt x="90" y="10"/>
                  </a:lnTo>
                  <a:lnTo>
                    <a:pt x="86" y="14"/>
                  </a:lnTo>
                  <a:lnTo>
                    <a:pt x="82"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0" name="Freeform 144"/>
            <p:cNvSpPr/>
            <p:nvPr/>
          </p:nvSpPr>
          <p:spPr>
            <a:xfrm>
              <a:off x="4567" y="2786"/>
              <a:ext cx="532" cy="572"/>
            </a:xfrm>
            <a:custGeom>
              <a:avLst/>
              <a:gdLst>
                <a:gd name="txL" fmla="*/ 0 w 532"/>
                <a:gd name="txT" fmla="*/ 0 h 572"/>
                <a:gd name="txR" fmla="*/ 532 w 532"/>
                <a:gd name="txB" fmla="*/ 572 h 572"/>
              </a:gdLst>
              <a:ahLst/>
              <a:cxnLst>
                <a:cxn ang="0">
                  <a:pos x="324" y="492"/>
                </a:cxn>
                <a:cxn ang="0">
                  <a:pos x="418" y="404"/>
                </a:cxn>
                <a:cxn ang="0">
                  <a:pos x="474" y="284"/>
                </a:cxn>
                <a:cxn ang="0">
                  <a:pos x="532" y="162"/>
                </a:cxn>
                <a:cxn ang="0">
                  <a:pos x="478" y="116"/>
                </a:cxn>
                <a:cxn ang="0">
                  <a:pos x="382" y="96"/>
                </a:cxn>
                <a:cxn ang="0">
                  <a:pos x="384" y="80"/>
                </a:cxn>
                <a:cxn ang="0">
                  <a:pos x="366" y="76"/>
                </a:cxn>
                <a:cxn ang="0">
                  <a:pos x="336" y="72"/>
                </a:cxn>
                <a:cxn ang="0">
                  <a:pos x="306" y="84"/>
                </a:cxn>
                <a:cxn ang="0">
                  <a:pos x="282" y="96"/>
                </a:cxn>
                <a:cxn ang="0">
                  <a:pos x="300" y="76"/>
                </a:cxn>
                <a:cxn ang="0">
                  <a:pos x="322" y="50"/>
                </a:cxn>
                <a:cxn ang="0">
                  <a:pos x="282" y="0"/>
                </a:cxn>
                <a:cxn ang="0">
                  <a:pos x="264" y="20"/>
                </a:cxn>
                <a:cxn ang="0">
                  <a:pos x="254" y="22"/>
                </a:cxn>
                <a:cxn ang="0">
                  <a:pos x="244" y="22"/>
                </a:cxn>
                <a:cxn ang="0">
                  <a:pos x="234" y="24"/>
                </a:cxn>
                <a:cxn ang="0">
                  <a:pos x="218" y="22"/>
                </a:cxn>
                <a:cxn ang="0">
                  <a:pos x="202" y="26"/>
                </a:cxn>
                <a:cxn ang="0">
                  <a:pos x="184" y="24"/>
                </a:cxn>
                <a:cxn ang="0">
                  <a:pos x="176" y="2"/>
                </a:cxn>
                <a:cxn ang="0">
                  <a:pos x="156" y="14"/>
                </a:cxn>
                <a:cxn ang="0">
                  <a:pos x="120" y="6"/>
                </a:cxn>
                <a:cxn ang="0">
                  <a:pos x="120" y="10"/>
                </a:cxn>
                <a:cxn ang="0">
                  <a:pos x="130" y="26"/>
                </a:cxn>
                <a:cxn ang="0">
                  <a:pos x="90" y="52"/>
                </a:cxn>
                <a:cxn ang="0">
                  <a:pos x="76" y="44"/>
                </a:cxn>
                <a:cxn ang="0">
                  <a:pos x="62" y="62"/>
                </a:cxn>
                <a:cxn ang="0">
                  <a:pos x="52" y="70"/>
                </a:cxn>
                <a:cxn ang="0">
                  <a:pos x="60" y="96"/>
                </a:cxn>
                <a:cxn ang="0">
                  <a:pos x="36" y="132"/>
                </a:cxn>
                <a:cxn ang="0">
                  <a:pos x="10" y="146"/>
                </a:cxn>
                <a:cxn ang="0">
                  <a:pos x="2" y="164"/>
                </a:cxn>
                <a:cxn ang="0">
                  <a:pos x="4" y="194"/>
                </a:cxn>
                <a:cxn ang="0">
                  <a:pos x="12" y="198"/>
                </a:cxn>
                <a:cxn ang="0">
                  <a:pos x="26" y="206"/>
                </a:cxn>
                <a:cxn ang="0">
                  <a:pos x="42" y="198"/>
                </a:cxn>
                <a:cxn ang="0">
                  <a:pos x="50" y="226"/>
                </a:cxn>
                <a:cxn ang="0">
                  <a:pos x="78" y="224"/>
                </a:cxn>
                <a:cxn ang="0">
                  <a:pos x="96" y="210"/>
                </a:cxn>
                <a:cxn ang="0">
                  <a:pos x="110" y="206"/>
                </a:cxn>
                <a:cxn ang="0">
                  <a:pos x="124" y="248"/>
                </a:cxn>
                <a:cxn ang="0">
                  <a:pos x="156" y="266"/>
                </a:cxn>
                <a:cxn ang="0">
                  <a:pos x="182" y="288"/>
                </a:cxn>
                <a:cxn ang="0">
                  <a:pos x="206" y="310"/>
                </a:cxn>
                <a:cxn ang="0">
                  <a:pos x="214" y="326"/>
                </a:cxn>
                <a:cxn ang="0">
                  <a:pos x="214" y="372"/>
                </a:cxn>
                <a:cxn ang="0">
                  <a:pos x="220" y="416"/>
                </a:cxn>
                <a:cxn ang="0">
                  <a:pos x="242" y="422"/>
                </a:cxn>
                <a:cxn ang="0">
                  <a:pos x="254" y="436"/>
                </a:cxn>
                <a:cxn ang="0">
                  <a:pos x="264" y="450"/>
                </a:cxn>
                <a:cxn ang="0">
                  <a:pos x="270" y="466"/>
                </a:cxn>
                <a:cxn ang="0">
                  <a:pos x="232" y="500"/>
                </a:cxn>
                <a:cxn ang="0">
                  <a:pos x="216" y="524"/>
                </a:cxn>
                <a:cxn ang="0">
                  <a:pos x="240" y="538"/>
                </a:cxn>
                <a:cxn ang="0">
                  <a:pos x="264" y="552"/>
                </a:cxn>
              </a:cxnLst>
              <a:rect l="txL" t="txT" r="txR" b="txB"/>
              <a:pathLst>
                <a:path w="532" h="572">
                  <a:moveTo>
                    <a:pt x="290" y="562"/>
                  </a:moveTo>
                  <a:lnTo>
                    <a:pt x="292" y="556"/>
                  </a:lnTo>
                  <a:lnTo>
                    <a:pt x="294" y="552"/>
                  </a:lnTo>
                  <a:lnTo>
                    <a:pt x="296" y="548"/>
                  </a:lnTo>
                  <a:lnTo>
                    <a:pt x="304" y="536"/>
                  </a:lnTo>
                  <a:lnTo>
                    <a:pt x="314" y="518"/>
                  </a:lnTo>
                  <a:lnTo>
                    <a:pt x="324" y="492"/>
                  </a:lnTo>
                  <a:lnTo>
                    <a:pt x="336" y="458"/>
                  </a:lnTo>
                  <a:lnTo>
                    <a:pt x="342" y="452"/>
                  </a:lnTo>
                  <a:lnTo>
                    <a:pt x="354" y="440"/>
                  </a:lnTo>
                  <a:lnTo>
                    <a:pt x="370" y="426"/>
                  </a:lnTo>
                  <a:lnTo>
                    <a:pt x="392" y="414"/>
                  </a:lnTo>
                  <a:lnTo>
                    <a:pt x="416" y="406"/>
                  </a:lnTo>
                  <a:lnTo>
                    <a:pt x="418" y="404"/>
                  </a:lnTo>
                  <a:lnTo>
                    <a:pt x="426" y="400"/>
                  </a:lnTo>
                  <a:lnTo>
                    <a:pt x="434" y="394"/>
                  </a:lnTo>
                  <a:lnTo>
                    <a:pt x="446" y="382"/>
                  </a:lnTo>
                  <a:lnTo>
                    <a:pt x="456" y="366"/>
                  </a:lnTo>
                  <a:lnTo>
                    <a:pt x="466" y="344"/>
                  </a:lnTo>
                  <a:lnTo>
                    <a:pt x="472" y="318"/>
                  </a:lnTo>
                  <a:lnTo>
                    <a:pt x="474" y="284"/>
                  </a:lnTo>
                  <a:lnTo>
                    <a:pt x="514" y="216"/>
                  </a:lnTo>
                  <a:lnTo>
                    <a:pt x="516" y="214"/>
                  </a:lnTo>
                  <a:lnTo>
                    <a:pt x="524" y="204"/>
                  </a:lnTo>
                  <a:lnTo>
                    <a:pt x="530" y="190"/>
                  </a:lnTo>
                  <a:lnTo>
                    <a:pt x="532" y="170"/>
                  </a:lnTo>
                  <a:lnTo>
                    <a:pt x="532" y="168"/>
                  </a:lnTo>
                  <a:lnTo>
                    <a:pt x="532" y="162"/>
                  </a:lnTo>
                  <a:lnTo>
                    <a:pt x="532" y="154"/>
                  </a:lnTo>
                  <a:lnTo>
                    <a:pt x="528" y="146"/>
                  </a:lnTo>
                  <a:lnTo>
                    <a:pt x="518" y="138"/>
                  </a:lnTo>
                  <a:lnTo>
                    <a:pt x="502" y="132"/>
                  </a:lnTo>
                  <a:lnTo>
                    <a:pt x="498" y="130"/>
                  </a:lnTo>
                  <a:lnTo>
                    <a:pt x="490" y="124"/>
                  </a:lnTo>
                  <a:lnTo>
                    <a:pt x="478" y="116"/>
                  </a:lnTo>
                  <a:lnTo>
                    <a:pt x="464" y="110"/>
                  </a:lnTo>
                  <a:lnTo>
                    <a:pt x="448" y="110"/>
                  </a:lnTo>
                  <a:lnTo>
                    <a:pt x="398" y="94"/>
                  </a:lnTo>
                  <a:lnTo>
                    <a:pt x="394" y="92"/>
                  </a:lnTo>
                  <a:lnTo>
                    <a:pt x="390" y="94"/>
                  </a:lnTo>
                  <a:lnTo>
                    <a:pt x="386" y="94"/>
                  </a:lnTo>
                  <a:lnTo>
                    <a:pt x="382" y="96"/>
                  </a:lnTo>
                  <a:lnTo>
                    <a:pt x="380" y="98"/>
                  </a:lnTo>
                  <a:lnTo>
                    <a:pt x="378" y="98"/>
                  </a:lnTo>
                  <a:lnTo>
                    <a:pt x="380" y="94"/>
                  </a:lnTo>
                  <a:lnTo>
                    <a:pt x="382" y="90"/>
                  </a:lnTo>
                  <a:lnTo>
                    <a:pt x="382" y="86"/>
                  </a:lnTo>
                  <a:lnTo>
                    <a:pt x="384" y="82"/>
                  </a:lnTo>
                  <a:lnTo>
                    <a:pt x="384" y="80"/>
                  </a:lnTo>
                  <a:lnTo>
                    <a:pt x="382" y="78"/>
                  </a:lnTo>
                  <a:lnTo>
                    <a:pt x="380" y="76"/>
                  </a:lnTo>
                  <a:lnTo>
                    <a:pt x="376" y="76"/>
                  </a:lnTo>
                  <a:lnTo>
                    <a:pt x="374" y="76"/>
                  </a:lnTo>
                  <a:lnTo>
                    <a:pt x="370" y="76"/>
                  </a:lnTo>
                  <a:lnTo>
                    <a:pt x="368" y="76"/>
                  </a:lnTo>
                  <a:lnTo>
                    <a:pt x="366" y="76"/>
                  </a:lnTo>
                  <a:lnTo>
                    <a:pt x="362" y="76"/>
                  </a:lnTo>
                  <a:lnTo>
                    <a:pt x="358" y="74"/>
                  </a:lnTo>
                  <a:lnTo>
                    <a:pt x="352" y="74"/>
                  </a:lnTo>
                  <a:lnTo>
                    <a:pt x="346" y="72"/>
                  </a:lnTo>
                  <a:lnTo>
                    <a:pt x="340" y="72"/>
                  </a:lnTo>
                  <a:lnTo>
                    <a:pt x="338" y="72"/>
                  </a:lnTo>
                  <a:lnTo>
                    <a:pt x="336" y="72"/>
                  </a:lnTo>
                  <a:lnTo>
                    <a:pt x="330" y="72"/>
                  </a:lnTo>
                  <a:lnTo>
                    <a:pt x="324" y="76"/>
                  </a:lnTo>
                  <a:lnTo>
                    <a:pt x="318" y="78"/>
                  </a:lnTo>
                  <a:lnTo>
                    <a:pt x="314" y="80"/>
                  </a:lnTo>
                  <a:lnTo>
                    <a:pt x="310" y="82"/>
                  </a:lnTo>
                  <a:lnTo>
                    <a:pt x="306" y="84"/>
                  </a:lnTo>
                  <a:lnTo>
                    <a:pt x="306" y="84"/>
                  </a:lnTo>
                  <a:lnTo>
                    <a:pt x="298" y="90"/>
                  </a:lnTo>
                  <a:lnTo>
                    <a:pt x="292" y="94"/>
                  </a:lnTo>
                  <a:lnTo>
                    <a:pt x="286" y="98"/>
                  </a:lnTo>
                  <a:lnTo>
                    <a:pt x="282" y="98"/>
                  </a:lnTo>
                  <a:lnTo>
                    <a:pt x="278" y="98"/>
                  </a:lnTo>
                  <a:lnTo>
                    <a:pt x="278" y="98"/>
                  </a:lnTo>
                  <a:lnTo>
                    <a:pt x="282" y="96"/>
                  </a:lnTo>
                  <a:lnTo>
                    <a:pt x="286" y="94"/>
                  </a:lnTo>
                  <a:lnTo>
                    <a:pt x="290" y="90"/>
                  </a:lnTo>
                  <a:lnTo>
                    <a:pt x="292" y="86"/>
                  </a:lnTo>
                  <a:lnTo>
                    <a:pt x="294" y="84"/>
                  </a:lnTo>
                  <a:lnTo>
                    <a:pt x="294" y="84"/>
                  </a:lnTo>
                  <a:lnTo>
                    <a:pt x="298" y="80"/>
                  </a:lnTo>
                  <a:lnTo>
                    <a:pt x="300" y="76"/>
                  </a:lnTo>
                  <a:lnTo>
                    <a:pt x="304" y="72"/>
                  </a:lnTo>
                  <a:lnTo>
                    <a:pt x="308" y="68"/>
                  </a:lnTo>
                  <a:lnTo>
                    <a:pt x="312" y="66"/>
                  </a:lnTo>
                  <a:lnTo>
                    <a:pt x="314" y="64"/>
                  </a:lnTo>
                  <a:lnTo>
                    <a:pt x="316" y="62"/>
                  </a:lnTo>
                  <a:lnTo>
                    <a:pt x="320" y="56"/>
                  </a:lnTo>
                  <a:lnTo>
                    <a:pt x="322" y="50"/>
                  </a:lnTo>
                  <a:lnTo>
                    <a:pt x="322" y="46"/>
                  </a:lnTo>
                  <a:lnTo>
                    <a:pt x="322" y="46"/>
                  </a:lnTo>
                  <a:lnTo>
                    <a:pt x="312" y="26"/>
                  </a:lnTo>
                  <a:lnTo>
                    <a:pt x="296" y="8"/>
                  </a:lnTo>
                  <a:lnTo>
                    <a:pt x="290" y="4"/>
                  </a:lnTo>
                  <a:lnTo>
                    <a:pt x="282" y="0"/>
                  </a:lnTo>
                  <a:lnTo>
                    <a:pt x="282" y="0"/>
                  </a:lnTo>
                  <a:lnTo>
                    <a:pt x="276" y="4"/>
                  </a:lnTo>
                  <a:lnTo>
                    <a:pt x="274" y="8"/>
                  </a:lnTo>
                  <a:lnTo>
                    <a:pt x="270" y="8"/>
                  </a:lnTo>
                  <a:lnTo>
                    <a:pt x="270" y="10"/>
                  </a:lnTo>
                  <a:lnTo>
                    <a:pt x="268" y="14"/>
                  </a:lnTo>
                  <a:lnTo>
                    <a:pt x="266" y="18"/>
                  </a:lnTo>
                  <a:lnTo>
                    <a:pt x="264" y="20"/>
                  </a:lnTo>
                  <a:lnTo>
                    <a:pt x="264" y="22"/>
                  </a:lnTo>
                  <a:lnTo>
                    <a:pt x="262" y="24"/>
                  </a:lnTo>
                  <a:lnTo>
                    <a:pt x="260" y="24"/>
                  </a:lnTo>
                  <a:lnTo>
                    <a:pt x="260" y="24"/>
                  </a:lnTo>
                  <a:lnTo>
                    <a:pt x="258" y="24"/>
                  </a:lnTo>
                  <a:lnTo>
                    <a:pt x="256" y="24"/>
                  </a:lnTo>
                  <a:lnTo>
                    <a:pt x="254" y="22"/>
                  </a:lnTo>
                  <a:lnTo>
                    <a:pt x="252" y="22"/>
                  </a:lnTo>
                  <a:lnTo>
                    <a:pt x="252" y="22"/>
                  </a:lnTo>
                  <a:lnTo>
                    <a:pt x="250" y="22"/>
                  </a:lnTo>
                  <a:lnTo>
                    <a:pt x="248" y="22"/>
                  </a:lnTo>
                  <a:lnTo>
                    <a:pt x="248" y="22"/>
                  </a:lnTo>
                  <a:lnTo>
                    <a:pt x="246" y="22"/>
                  </a:lnTo>
                  <a:lnTo>
                    <a:pt x="244" y="22"/>
                  </a:lnTo>
                  <a:lnTo>
                    <a:pt x="242" y="24"/>
                  </a:lnTo>
                  <a:lnTo>
                    <a:pt x="242" y="24"/>
                  </a:lnTo>
                  <a:lnTo>
                    <a:pt x="240" y="24"/>
                  </a:lnTo>
                  <a:lnTo>
                    <a:pt x="238" y="24"/>
                  </a:lnTo>
                  <a:lnTo>
                    <a:pt x="236" y="24"/>
                  </a:lnTo>
                  <a:lnTo>
                    <a:pt x="236" y="24"/>
                  </a:lnTo>
                  <a:lnTo>
                    <a:pt x="234" y="24"/>
                  </a:lnTo>
                  <a:lnTo>
                    <a:pt x="232" y="22"/>
                  </a:lnTo>
                  <a:lnTo>
                    <a:pt x="230" y="22"/>
                  </a:lnTo>
                  <a:lnTo>
                    <a:pt x="230" y="22"/>
                  </a:lnTo>
                  <a:lnTo>
                    <a:pt x="228" y="22"/>
                  </a:lnTo>
                  <a:lnTo>
                    <a:pt x="226" y="24"/>
                  </a:lnTo>
                  <a:lnTo>
                    <a:pt x="224" y="24"/>
                  </a:lnTo>
                  <a:lnTo>
                    <a:pt x="218" y="22"/>
                  </a:lnTo>
                  <a:lnTo>
                    <a:pt x="218" y="26"/>
                  </a:lnTo>
                  <a:lnTo>
                    <a:pt x="218" y="28"/>
                  </a:lnTo>
                  <a:lnTo>
                    <a:pt x="218" y="28"/>
                  </a:lnTo>
                  <a:lnTo>
                    <a:pt x="214" y="28"/>
                  </a:lnTo>
                  <a:lnTo>
                    <a:pt x="212" y="26"/>
                  </a:lnTo>
                  <a:lnTo>
                    <a:pt x="206" y="26"/>
                  </a:lnTo>
                  <a:lnTo>
                    <a:pt x="202" y="26"/>
                  </a:lnTo>
                  <a:lnTo>
                    <a:pt x="194" y="28"/>
                  </a:lnTo>
                  <a:lnTo>
                    <a:pt x="192" y="28"/>
                  </a:lnTo>
                  <a:lnTo>
                    <a:pt x="184" y="30"/>
                  </a:lnTo>
                  <a:lnTo>
                    <a:pt x="184" y="30"/>
                  </a:lnTo>
                  <a:lnTo>
                    <a:pt x="184" y="30"/>
                  </a:lnTo>
                  <a:lnTo>
                    <a:pt x="184" y="28"/>
                  </a:lnTo>
                  <a:lnTo>
                    <a:pt x="184" y="24"/>
                  </a:lnTo>
                  <a:lnTo>
                    <a:pt x="184" y="20"/>
                  </a:lnTo>
                  <a:lnTo>
                    <a:pt x="184" y="18"/>
                  </a:lnTo>
                  <a:lnTo>
                    <a:pt x="184" y="14"/>
                  </a:lnTo>
                  <a:lnTo>
                    <a:pt x="184" y="10"/>
                  </a:lnTo>
                  <a:lnTo>
                    <a:pt x="184" y="6"/>
                  </a:lnTo>
                  <a:lnTo>
                    <a:pt x="182" y="2"/>
                  </a:lnTo>
                  <a:lnTo>
                    <a:pt x="176" y="2"/>
                  </a:lnTo>
                  <a:lnTo>
                    <a:pt x="176" y="2"/>
                  </a:lnTo>
                  <a:lnTo>
                    <a:pt x="176" y="4"/>
                  </a:lnTo>
                  <a:lnTo>
                    <a:pt x="174" y="6"/>
                  </a:lnTo>
                  <a:lnTo>
                    <a:pt x="172" y="8"/>
                  </a:lnTo>
                  <a:lnTo>
                    <a:pt x="166" y="6"/>
                  </a:lnTo>
                  <a:lnTo>
                    <a:pt x="156" y="10"/>
                  </a:lnTo>
                  <a:lnTo>
                    <a:pt x="156" y="14"/>
                  </a:lnTo>
                  <a:lnTo>
                    <a:pt x="142" y="16"/>
                  </a:lnTo>
                  <a:lnTo>
                    <a:pt x="138" y="10"/>
                  </a:lnTo>
                  <a:lnTo>
                    <a:pt x="136" y="10"/>
                  </a:lnTo>
                  <a:lnTo>
                    <a:pt x="134" y="10"/>
                  </a:lnTo>
                  <a:lnTo>
                    <a:pt x="128" y="8"/>
                  </a:lnTo>
                  <a:lnTo>
                    <a:pt x="124" y="8"/>
                  </a:lnTo>
                  <a:lnTo>
                    <a:pt x="120" y="6"/>
                  </a:lnTo>
                  <a:lnTo>
                    <a:pt x="116" y="4"/>
                  </a:lnTo>
                  <a:lnTo>
                    <a:pt x="116" y="6"/>
                  </a:lnTo>
                  <a:lnTo>
                    <a:pt x="116" y="8"/>
                  </a:lnTo>
                  <a:lnTo>
                    <a:pt x="116" y="8"/>
                  </a:lnTo>
                  <a:lnTo>
                    <a:pt x="116" y="10"/>
                  </a:lnTo>
                  <a:lnTo>
                    <a:pt x="118" y="10"/>
                  </a:lnTo>
                  <a:lnTo>
                    <a:pt x="120" y="10"/>
                  </a:lnTo>
                  <a:lnTo>
                    <a:pt x="122" y="12"/>
                  </a:lnTo>
                  <a:lnTo>
                    <a:pt x="124" y="14"/>
                  </a:lnTo>
                  <a:lnTo>
                    <a:pt x="124" y="18"/>
                  </a:lnTo>
                  <a:lnTo>
                    <a:pt x="124" y="22"/>
                  </a:lnTo>
                  <a:lnTo>
                    <a:pt x="126" y="24"/>
                  </a:lnTo>
                  <a:lnTo>
                    <a:pt x="128" y="26"/>
                  </a:lnTo>
                  <a:lnTo>
                    <a:pt x="130" y="26"/>
                  </a:lnTo>
                  <a:lnTo>
                    <a:pt x="134" y="26"/>
                  </a:lnTo>
                  <a:lnTo>
                    <a:pt x="136" y="26"/>
                  </a:lnTo>
                  <a:lnTo>
                    <a:pt x="136" y="34"/>
                  </a:lnTo>
                  <a:lnTo>
                    <a:pt x="128" y="38"/>
                  </a:lnTo>
                  <a:lnTo>
                    <a:pt x="110" y="58"/>
                  </a:lnTo>
                  <a:lnTo>
                    <a:pt x="92" y="52"/>
                  </a:lnTo>
                  <a:lnTo>
                    <a:pt x="90" y="52"/>
                  </a:lnTo>
                  <a:lnTo>
                    <a:pt x="88" y="52"/>
                  </a:lnTo>
                  <a:lnTo>
                    <a:pt x="84" y="50"/>
                  </a:lnTo>
                  <a:lnTo>
                    <a:pt x="80" y="50"/>
                  </a:lnTo>
                  <a:lnTo>
                    <a:pt x="78" y="50"/>
                  </a:lnTo>
                  <a:lnTo>
                    <a:pt x="78" y="50"/>
                  </a:lnTo>
                  <a:lnTo>
                    <a:pt x="78" y="46"/>
                  </a:lnTo>
                  <a:lnTo>
                    <a:pt x="76" y="44"/>
                  </a:lnTo>
                  <a:lnTo>
                    <a:pt x="76" y="42"/>
                  </a:lnTo>
                  <a:lnTo>
                    <a:pt x="76" y="42"/>
                  </a:lnTo>
                  <a:lnTo>
                    <a:pt x="74" y="40"/>
                  </a:lnTo>
                  <a:lnTo>
                    <a:pt x="52" y="44"/>
                  </a:lnTo>
                  <a:lnTo>
                    <a:pt x="52" y="52"/>
                  </a:lnTo>
                  <a:lnTo>
                    <a:pt x="60" y="52"/>
                  </a:lnTo>
                  <a:lnTo>
                    <a:pt x="62" y="62"/>
                  </a:lnTo>
                  <a:lnTo>
                    <a:pt x="62" y="62"/>
                  </a:lnTo>
                  <a:lnTo>
                    <a:pt x="60" y="60"/>
                  </a:lnTo>
                  <a:lnTo>
                    <a:pt x="58" y="60"/>
                  </a:lnTo>
                  <a:lnTo>
                    <a:pt x="56" y="58"/>
                  </a:lnTo>
                  <a:lnTo>
                    <a:pt x="54" y="58"/>
                  </a:lnTo>
                  <a:lnTo>
                    <a:pt x="52" y="60"/>
                  </a:lnTo>
                  <a:lnTo>
                    <a:pt x="52" y="70"/>
                  </a:lnTo>
                  <a:lnTo>
                    <a:pt x="54" y="70"/>
                  </a:lnTo>
                  <a:lnTo>
                    <a:pt x="54" y="72"/>
                  </a:lnTo>
                  <a:lnTo>
                    <a:pt x="56" y="76"/>
                  </a:lnTo>
                  <a:lnTo>
                    <a:pt x="58" y="80"/>
                  </a:lnTo>
                  <a:lnTo>
                    <a:pt x="60" y="86"/>
                  </a:lnTo>
                  <a:lnTo>
                    <a:pt x="60" y="92"/>
                  </a:lnTo>
                  <a:lnTo>
                    <a:pt x="60" y="96"/>
                  </a:lnTo>
                  <a:lnTo>
                    <a:pt x="52" y="126"/>
                  </a:lnTo>
                  <a:lnTo>
                    <a:pt x="50" y="132"/>
                  </a:lnTo>
                  <a:lnTo>
                    <a:pt x="44" y="132"/>
                  </a:lnTo>
                  <a:lnTo>
                    <a:pt x="44" y="132"/>
                  </a:lnTo>
                  <a:lnTo>
                    <a:pt x="42" y="130"/>
                  </a:lnTo>
                  <a:lnTo>
                    <a:pt x="38" y="130"/>
                  </a:lnTo>
                  <a:lnTo>
                    <a:pt x="36" y="132"/>
                  </a:lnTo>
                  <a:lnTo>
                    <a:pt x="34" y="132"/>
                  </a:lnTo>
                  <a:lnTo>
                    <a:pt x="32" y="132"/>
                  </a:lnTo>
                  <a:lnTo>
                    <a:pt x="28" y="134"/>
                  </a:lnTo>
                  <a:lnTo>
                    <a:pt x="22" y="134"/>
                  </a:lnTo>
                  <a:lnTo>
                    <a:pt x="18" y="138"/>
                  </a:lnTo>
                  <a:lnTo>
                    <a:pt x="14" y="142"/>
                  </a:lnTo>
                  <a:lnTo>
                    <a:pt x="10" y="146"/>
                  </a:lnTo>
                  <a:lnTo>
                    <a:pt x="10" y="148"/>
                  </a:lnTo>
                  <a:lnTo>
                    <a:pt x="10" y="152"/>
                  </a:lnTo>
                  <a:lnTo>
                    <a:pt x="8" y="156"/>
                  </a:lnTo>
                  <a:lnTo>
                    <a:pt x="6" y="158"/>
                  </a:lnTo>
                  <a:lnTo>
                    <a:pt x="6" y="160"/>
                  </a:lnTo>
                  <a:lnTo>
                    <a:pt x="4" y="162"/>
                  </a:lnTo>
                  <a:lnTo>
                    <a:pt x="2" y="164"/>
                  </a:lnTo>
                  <a:lnTo>
                    <a:pt x="0" y="168"/>
                  </a:lnTo>
                  <a:lnTo>
                    <a:pt x="0" y="174"/>
                  </a:lnTo>
                  <a:lnTo>
                    <a:pt x="0" y="182"/>
                  </a:lnTo>
                  <a:lnTo>
                    <a:pt x="2" y="188"/>
                  </a:lnTo>
                  <a:lnTo>
                    <a:pt x="2" y="190"/>
                  </a:lnTo>
                  <a:lnTo>
                    <a:pt x="4" y="192"/>
                  </a:lnTo>
                  <a:lnTo>
                    <a:pt x="4" y="194"/>
                  </a:lnTo>
                  <a:lnTo>
                    <a:pt x="6" y="198"/>
                  </a:lnTo>
                  <a:lnTo>
                    <a:pt x="6" y="200"/>
                  </a:lnTo>
                  <a:lnTo>
                    <a:pt x="4" y="200"/>
                  </a:lnTo>
                  <a:lnTo>
                    <a:pt x="4" y="200"/>
                  </a:lnTo>
                  <a:lnTo>
                    <a:pt x="6" y="200"/>
                  </a:lnTo>
                  <a:lnTo>
                    <a:pt x="10" y="198"/>
                  </a:lnTo>
                  <a:lnTo>
                    <a:pt x="12" y="198"/>
                  </a:lnTo>
                  <a:lnTo>
                    <a:pt x="14" y="200"/>
                  </a:lnTo>
                  <a:lnTo>
                    <a:pt x="16" y="202"/>
                  </a:lnTo>
                  <a:lnTo>
                    <a:pt x="16" y="202"/>
                  </a:lnTo>
                  <a:lnTo>
                    <a:pt x="16" y="202"/>
                  </a:lnTo>
                  <a:lnTo>
                    <a:pt x="18" y="204"/>
                  </a:lnTo>
                  <a:lnTo>
                    <a:pt x="22" y="204"/>
                  </a:lnTo>
                  <a:lnTo>
                    <a:pt x="26" y="206"/>
                  </a:lnTo>
                  <a:lnTo>
                    <a:pt x="30" y="206"/>
                  </a:lnTo>
                  <a:lnTo>
                    <a:pt x="30" y="206"/>
                  </a:lnTo>
                  <a:lnTo>
                    <a:pt x="30" y="206"/>
                  </a:lnTo>
                  <a:lnTo>
                    <a:pt x="34" y="204"/>
                  </a:lnTo>
                  <a:lnTo>
                    <a:pt x="36" y="202"/>
                  </a:lnTo>
                  <a:lnTo>
                    <a:pt x="38" y="200"/>
                  </a:lnTo>
                  <a:lnTo>
                    <a:pt x="42" y="198"/>
                  </a:lnTo>
                  <a:lnTo>
                    <a:pt x="42" y="196"/>
                  </a:lnTo>
                  <a:lnTo>
                    <a:pt x="42" y="222"/>
                  </a:lnTo>
                  <a:lnTo>
                    <a:pt x="42" y="222"/>
                  </a:lnTo>
                  <a:lnTo>
                    <a:pt x="42" y="224"/>
                  </a:lnTo>
                  <a:lnTo>
                    <a:pt x="44" y="224"/>
                  </a:lnTo>
                  <a:lnTo>
                    <a:pt x="48" y="226"/>
                  </a:lnTo>
                  <a:lnTo>
                    <a:pt x="50" y="226"/>
                  </a:lnTo>
                  <a:lnTo>
                    <a:pt x="54" y="226"/>
                  </a:lnTo>
                  <a:lnTo>
                    <a:pt x="58" y="226"/>
                  </a:lnTo>
                  <a:lnTo>
                    <a:pt x="64" y="226"/>
                  </a:lnTo>
                  <a:lnTo>
                    <a:pt x="70" y="226"/>
                  </a:lnTo>
                  <a:lnTo>
                    <a:pt x="74" y="224"/>
                  </a:lnTo>
                  <a:lnTo>
                    <a:pt x="74" y="224"/>
                  </a:lnTo>
                  <a:lnTo>
                    <a:pt x="78" y="224"/>
                  </a:lnTo>
                  <a:lnTo>
                    <a:pt x="80" y="222"/>
                  </a:lnTo>
                  <a:lnTo>
                    <a:pt x="84" y="218"/>
                  </a:lnTo>
                  <a:lnTo>
                    <a:pt x="86" y="216"/>
                  </a:lnTo>
                  <a:lnTo>
                    <a:pt x="86" y="214"/>
                  </a:lnTo>
                  <a:lnTo>
                    <a:pt x="90" y="212"/>
                  </a:lnTo>
                  <a:lnTo>
                    <a:pt x="94" y="210"/>
                  </a:lnTo>
                  <a:lnTo>
                    <a:pt x="96" y="210"/>
                  </a:lnTo>
                  <a:lnTo>
                    <a:pt x="100" y="212"/>
                  </a:lnTo>
                  <a:lnTo>
                    <a:pt x="102" y="212"/>
                  </a:lnTo>
                  <a:lnTo>
                    <a:pt x="102" y="212"/>
                  </a:lnTo>
                  <a:lnTo>
                    <a:pt x="104" y="210"/>
                  </a:lnTo>
                  <a:lnTo>
                    <a:pt x="106" y="208"/>
                  </a:lnTo>
                  <a:lnTo>
                    <a:pt x="108" y="206"/>
                  </a:lnTo>
                  <a:lnTo>
                    <a:pt x="110" y="206"/>
                  </a:lnTo>
                  <a:lnTo>
                    <a:pt x="112" y="206"/>
                  </a:lnTo>
                  <a:lnTo>
                    <a:pt x="112" y="208"/>
                  </a:lnTo>
                  <a:lnTo>
                    <a:pt x="112" y="212"/>
                  </a:lnTo>
                  <a:lnTo>
                    <a:pt x="112" y="216"/>
                  </a:lnTo>
                  <a:lnTo>
                    <a:pt x="112" y="226"/>
                  </a:lnTo>
                  <a:lnTo>
                    <a:pt x="114" y="238"/>
                  </a:lnTo>
                  <a:lnTo>
                    <a:pt x="124" y="248"/>
                  </a:lnTo>
                  <a:lnTo>
                    <a:pt x="136" y="252"/>
                  </a:lnTo>
                  <a:lnTo>
                    <a:pt x="146" y="250"/>
                  </a:lnTo>
                  <a:lnTo>
                    <a:pt x="148" y="252"/>
                  </a:lnTo>
                  <a:lnTo>
                    <a:pt x="148" y="254"/>
                  </a:lnTo>
                  <a:lnTo>
                    <a:pt x="150" y="258"/>
                  </a:lnTo>
                  <a:lnTo>
                    <a:pt x="152" y="262"/>
                  </a:lnTo>
                  <a:lnTo>
                    <a:pt x="156" y="266"/>
                  </a:lnTo>
                  <a:lnTo>
                    <a:pt x="162" y="268"/>
                  </a:lnTo>
                  <a:lnTo>
                    <a:pt x="164" y="268"/>
                  </a:lnTo>
                  <a:lnTo>
                    <a:pt x="166" y="272"/>
                  </a:lnTo>
                  <a:lnTo>
                    <a:pt x="170" y="274"/>
                  </a:lnTo>
                  <a:lnTo>
                    <a:pt x="174" y="278"/>
                  </a:lnTo>
                  <a:lnTo>
                    <a:pt x="178" y="284"/>
                  </a:lnTo>
                  <a:lnTo>
                    <a:pt x="182" y="288"/>
                  </a:lnTo>
                  <a:lnTo>
                    <a:pt x="182" y="294"/>
                  </a:lnTo>
                  <a:lnTo>
                    <a:pt x="206" y="296"/>
                  </a:lnTo>
                  <a:lnTo>
                    <a:pt x="206" y="298"/>
                  </a:lnTo>
                  <a:lnTo>
                    <a:pt x="204" y="300"/>
                  </a:lnTo>
                  <a:lnTo>
                    <a:pt x="204" y="304"/>
                  </a:lnTo>
                  <a:lnTo>
                    <a:pt x="204" y="308"/>
                  </a:lnTo>
                  <a:lnTo>
                    <a:pt x="206" y="310"/>
                  </a:lnTo>
                  <a:lnTo>
                    <a:pt x="206" y="310"/>
                  </a:lnTo>
                  <a:lnTo>
                    <a:pt x="208" y="312"/>
                  </a:lnTo>
                  <a:lnTo>
                    <a:pt x="210" y="312"/>
                  </a:lnTo>
                  <a:lnTo>
                    <a:pt x="212" y="314"/>
                  </a:lnTo>
                  <a:lnTo>
                    <a:pt x="214" y="318"/>
                  </a:lnTo>
                  <a:lnTo>
                    <a:pt x="214" y="322"/>
                  </a:lnTo>
                  <a:lnTo>
                    <a:pt x="214" y="326"/>
                  </a:lnTo>
                  <a:lnTo>
                    <a:pt x="214" y="338"/>
                  </a:lnTo>
                  <a:lnTo>
                    <a:pt x="214" y="350"/>
                  </a:lnTo>
                  <a:lnTo>
                    <a:pt x="214" y="362"/>
                  </a:lnTo>
                  <a:lnTo>
                    <a:pt x="210" y="368"/>
                  </a:lnTo>
                  <a:lnTo>
                    <a:pt x="212" y="368"/>
                  </a:lnTo>
                  <a:lnTo>
                    <a:pt x="212" y="370"/>
                  </a:lnTo>
                  <a:lnTo>
                    <a:pt x="214" y="372"/>
                  </a:lnTo>
                  <a:lnTo>
                    <a:pt x="214" y="374"/>
                  </a:lnTo>
                  <a:lnTo>
                    <a:pt x="214" y="380"/>
                  </a:lnTo>
                  <a:lnTo>
                    <a:pt x="216" y="384"/>
                  </a:lnTo>
                  <a:lnTo>
                    <a:pt x="216" y="396"/>
                  </a:lnTo>
                  <a:lnTo>
                    <a:pt x="218" y="408"/>
                  </a:lnTo>
                  <a:lnTo>
                    <a:pt x="218" y="416"/>
                  </a:lnTo>
                  <a:lnTo>
                    <a:pt x="220" y="416"/>
                  </a:lnTo>
                  <a:lnTo>
                    <a:pt x="220" y="418"/>
                  </a:lnTo>
                  <a:lnTo>
                    <a:pt x="222" y="420"/>
                  </a:lnTo>
                  <a:lnTo>
                    <a:pt x="226" y="420"/>
                  </a:lnTo>
                  <a:lnTo>
                    <a:pt x="236" y="424"/>
                  </a:lnTo>
                  <a:lnTo>
                    <a:pt x="238" y="422"/>
                  </a:lnTo>
                  <a:lnTo>
                    <a:pt x="240" y="422"/>
                  </a:lnTo>
                  <a:lnTo>
                    <a:pt x="242" y="422"/>
                  </a:lnTo>
                  <a:lnTo>
                    <a:pt x="244" y="422"/>
                  </a:lnTo>
                  <a:lnTo>
                    <a:pt x="246" y="422"/>
                  </a:lnTo>
                  <a:lnTo>
                    <a:pt x="248" y="424"/>
                  </a:lnTo>
                  <a:lnTo>
                    <a:pt x="248" y="424"/>
                  </a:lnTo>
                  <a:lnTo>
                    <a:pt x="250" y="428"/>
                  </a:lnTo>
                  <a:lnTo>
                    <a:pt x="252" y="432"/>
                  </a:lnTo>
                  <a:lnTo>
                    <a:pt x="254" y="436"/>
                  </a:lnTo>
                  <a:lnTo>
                    <a:pt x="256" y="442"/>
                  </a:lnTo>
                  <a:lnTo>
                    <a:pt x="256" y="446"/>
                  </a:lnTo>
                  <a:lnTo>
                    <a:pt x="256" y="448"/>
                  </a:lnTo>
                  <a:lnTo>
                    <a:pt x="256" y="448"/>
                  </a:lnTo>
                  <a:lnTo>
                    <a:pt x="260" y="450"/>
                  </a:lnTo>
                  <a:lnTo>
                    <a:pt x="264" y="450"/>
                  </a:lnTo>
                  <a:lnTo>
                    <a:pt x="264" y="450"/>
                  </a:lnTo>
                  <a:lnTo>
                    <a:pt x="266" y="452"/>
                  </a:lnTo>
                  <a:lnTo>
                    <a:pt x="266" y="452"/>
                  </a:lnTo>
                  <a:lnTo>
                    <a:pt x="268" y="452"/>
                  </a:lnTo>
                  <a:lnTo>
                    <a:pt x="270" y="454"/>
                  </a:lnTo>
                  <a:lnTo>
                    <a:pt x="270" y="458"/>
                  </a:lnTo>
                  <a:lnTo>
                    <a:pt x="270" y="462"/>
                  </a:lnTo>
                  <a:lnTo>
                    <a:pt x="270" y="466"/>
                  </a:lnTo>
                  <a:lnTo>
                    <a:pt x="266" y="472"/>
                  </a:lnTo>
                  <a:lnTo>
                    <a:pt x="264" y="474"/>
                  </a:lnTo>
                  <a:lnTo>
                    <a:pt x="258" y="480"/>
                  </a:lnTo>
                  <a:lnTo>
                    <a:pt x="248" y="488"/>
                  </a:lnTo>
                  <a:lnTo>
                    <a:pt x="240" y="494"/>
                  </a:lnTo>
                  <a:lnTo>
                    <a:pt x="234" y="500"/>
                  </a:lnTo>
                  <a:lnTo>
                    <a:pt x="232" y="500"/>
                  </a:lnTo>
                  <a:lnTo>
                    <a:pt x="230" y="502"/>
                  </a:lnTo>
                  <a:lnTo>
                    <a:pt x="228" y="506"/>
                  </a:lnTo>
                  <a:lnTo>
                    <a:pt x="224" y="510"/>
                  </a:lnTo>
                  <a:lnTo>
                    <a:pt x="220" y="514"/>
                  </a:lnTo>
                  <a:lnTo>
                    <a:pt x="218" y="518"/>
                  </a:lnTo>
                  <a:lnTo>
                    <a:pt x="216" y="522"/>
                  </a:lnTo>
                  <a:lnTo>
                    <a:pt x="216" y="524"/>
                  </a:lnTo>
                  <a:lnTo>
                    <a:pt x="216" y="524"/>
                  </a:lnTo>
                  <a:lnTo>
                    <a:pt x="218" y="524"/>
                  </a:lnTo>
                  <a:lnTo>
                    <a:pt x="220" y="522"/>
                  </a:lnTo>
                  <a:lnTo>
                    <a:pt x="224" y="524"/>
                  </a:lnTo>
                  <a:lnTo>
                    <a:pt x="226" y="526"/>
                  </a:lnTo>
                  <a:lnTo>
                    <a:pt x="230" y="530"/>
                  </a:lnTo>
                  <a:lnTo>
                    <a:pt x="240" y="538"/>
                  </a:lnTo>
                  <a:lnTo>
                    <a:pt x="240" y="540"/>
                  </a:lnTo>
                  <a:lnTo>
                    <a:pt x="244" y="540"/>
                  </a:lnTo>
                  <a:lnTo>
                    <a:pt x="248" y="542"/>
                  </a:lnTo>
                  <a:lnTo>
                    <a:pt x="254" y="544"/>
                  </a:lnTo>
                  <a:lnTo>
                    <a:pt x="258" y="546"/>
                  </a:lnTo>
                  <a:lnTo>
                    <a:pt x="262" y="548"/>
                  </a:lnTo>
                  <a:lnTo>
                    <a:pt x="264" y="552"/>
                  </a:lnTo>
                  <a:lnTo>
                    <a:pt x="278" y="568"/>
                  </a:lnTo>
                  <a:lnTo>
                    <a:pt x="282" y="572"/>
                  </a:lnTo>
                  <a:lnTo>
                    <a:pt x="290" y="56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1" name="Freeform 145"/>
            <p:cNvSpPr/>
            <p:nvPr/>
          </p:nvSpPr>
          <p:spPr>
            <a:xfrm>
              <a:off x="4535" y="3088"/>
              <a:ext cx="150" cy="756"/>
            </a:xfrm>
            <a:custGeom>
              <a:avLst/>
              <a:gdLst>
                <a:gd name="txL" fmla="*/ 0 w 150"/>
                <a:gd name="txT" fmla="*/ 0 h 756"/>
                <a:gd name="txR" fmla="*/ 150 w 150"/>
                <a:gd name="txB" fmla="*/ 756 h 756"/>
              </a:gdLst>
              <a:ahLst/>
              <a:cxnLst>
                <a:cxn ang="0">
                  <a:pos x="130" y="742"/>
                </a:cxn>
                <a:cxn ang="0">
                  <a:pos x="102" y="748"/>
                </a:cxn>
                <a:cxn ang="0">
                  <a:pos x="92" y="748"/>
                </a:cxn>
                <a:cxn ang="0">
                  <a:pos x="54" y="716"/>
                </a:cxn>
                <a:cxn ang="0">
                  <a:pos x="70" y="688"/>
                </a:cxn>
                <a:cxn ang="0">
                  <a:pos x="58" y="678"/>
                </a:cxn>
                <a:cxn ang="0">
                  <a:pos x="42" y="678"/>
                </a:cxn>
                <a:cxn ang="0">
                  <a:pos x="34" y="686"/>
                </a:cxn>
                <a:cxn ang="0">
                  <a:pos x="0" y="622"/>
                </a:cxn>
                <a:cxn ang="0">
                  <a:pos x="8" y="540"/>
                </a:cxn>
                <a:cxn ang="0">
                  <a:pos x="30" y="452"/>
                </a:cxn>
                <a:cxn ang="0">
                  <a:pos x="28" y="398"/>
                </a:cxn>
                <a:cxn ang="0">
                  <a:pos x="48" y="368"/>
                </a:cxn>
                <a:cxn ang="0">
                  <a:pos x="46" y="336"/>
                </a:cxn>
                <a:cxn ang="0">
                  <a:pos x="38" y="352"/>
                </a:cxn>
                <a:cxn ang="0">
                  <a:pos x="36" y="372"/>
                </a:cxn>
                <a:cxn ang="0">
                  <a:pos x="30" y="380"/>
                </a:cxn>
                <a:cxn ang="0">
                  <a:pos x="50" y="260"/>
                </a:cxn>
                <a:cxn ang="0">
                  <a:pos x="56" y="214"/>
                </a:cxn>
                <a:cxn ang="0">
                  <a:pos x="66" y="184"/>
                </a:cxn>
                <a:cxn ang="0">
                  <a:pos x="66" y="166"/>
                </a:cxn>
                <a:cxn ang="0">
                  <a:pos x="68" y="150"/>
                </a:cxn>
                <a:cxn ang="0">
                  <a:pos x="70" y="134"/>
                </a:cxn>
                <a:cxn ang="0">
                  <a:pos x="68" y="110"/>
                </a:cxn>
                <a:cxn ang="0">
                  <a:pos x="72" y="88"/>
                </a:cxn>
                <a:cxn ang="0">
                  <a:pos x="64" y="30"/>
                </a:cxn>
                <a:cxn ang="0">
                  <a:pos x="46" y="10"/>
                </a:cxn>
                <a:cxn ang="0">
                  <a:pos x="60" y="6"/>
                </a:cxn>
                <a:cxn ang="0">
                  <a:pos x="74" y="8"/>
                </a:cxn>
                <a:cxn ang="0">
                  <a:pos x="100" y="46"/>
                </a:cxn>
                <a:cxn ang="0">
                  <a:pos x="110" y="106"/>
                </a:cxn>
                <a:cxn ang="0">
                  <a:pos x="116" y="108"/>
                </a:cxn>
                <a:cxn ang="0">
                  <a:pos x="118" y="116"/>
                </a:cxn>
                <a:cxn ang="0">
                  <a:pos x="114" y="126"/>
                </a:cxn>
                <a:cxn ang="0">
                  <a:pos x="104" y="146"/>
                </a:cxn>
                <a:cxn ang="0">
                  <a:pos x="88" y="178"/>
                </a:cxn>
                <a:cxn ang="0">
                  <a:pos x="82" y="214"/>
                </a:cxn>
                <a:cxn ang="0">
                  <a:pos x="80" y="326"/>
                </a:cxn>
                <a:cxn ang="0">
                  <a:pos x="68" y="344"/>
                </a:cxn>
                <a:cxn ang="0">
                  <a:pos x="58" y="370"/>
                </a:cxn>
                <a:cxn ang="0">
                  <a:pos x="60" y="398"/>
                </a:cxn>
                <a:cxn ang="0">
                  <a:pos x="56" y="420"/>
                </a:cxn>
                <a:cxn ang="0">
                  <a:pos x="56" y="458"/>
                </a:cxn>
                <a:cxn ang="0">
                  <a:pos x="54" y="470"/>
                </a:cxn>
                <a:cxn ang="0">
                  <a:pos x="58" y="478"/>
                </a:cxn>
                <a:cxn ang="0">
                  <a:pos x="56" y="516"/>
                </a:cxn>
                <a:cxn ang="0">
                  <a:pos x="46" y="526"/>
                </a:cxn>
                <a:cxn ang="0">
                  <a:pos x="38" y="554"/>
                </a:cxn>
                <a:cxn ang="0">
                  <a:pos x="38" y="618"/>
                </a:cxn>
                <a:cxn ang="0">
                  <a:pos x="38" y="642"/>
                </a:cxn>
                <a:cxn ang="0">
                  <a:pos x="90" y="658"/>
                </a:cxn>
                <a:cxn ang="0">
                  <a:pos x="92" y="676"/>
                </a:cxn>
                <a:cxn ang="0">
                  <a:pos x="150" y="748"/>
                </a:cxn>
              </a:cxnLst>
              <a:rect l="txL" t="txT" r="txR" b="txB"/>
              <a:pathLst>
                <a:path w="150" h="756">
                  <a:moveTo>
                    <a:pt x="150" y="748"/>
                  </a:moveTo>
                  <a:lnTo>
                    <a:pt x="144" y="752"/>
                  </a:lnTo>
                  <a:lnTo>
                    <a:pt x="136" y="748"/>
                  </a:lnTo>
                  <a:lnTo>
                    <a:pt x="130" y="742"/>
                  </a:lnTo>
                  <a:lnTo>
                    <a:pt x="122" y="744"/>
                  </a:lnTo>
                  <a:lnTo>
                    <a:pt x="112" y="750"/>
                  </a:lnTo>
                  <a:lnTo>
                    <a:pt x="106" y="756"/>
                  </a:lnTo>
                  <a:lnTo>
                    <a:pt x="102" y="748"/>
                  </a:lnTo>
                  <a:lnTo>
                    <a:pt x="104" y="738"/>
                  </a:lnTo>
                  <a:lnTo>
                    <a:pt x="102" y="732"/>
                  </a:lnTo>
                  <a:lnTo>
                    <a:pt x="92" y="736"/>
                  </a:lnTo>
                  <a:lnTo>
                    <a:pt x="92" y="748"/>
                  </a:lnTo>
                  <a:lnTo>
                    <a:pt x="76" y="748"/>
                  </a:lnTo>
                  <a:lnTo>
                    <a:pt x="70" y="728"/>
                  </a:lnTo>
                  <a:lnTo>
                    <a:pt x="54" y="730"/>
                  </a:lnTo>
                  <a:lnTo>
                    <a:pt x="54" y="716"/>
                  </a:lnTo>
                  <a:lnTo>
                    <a:pt x="66" y="712"/>
                  </a:lnTo>
                  <a:lnTo>
                    <a:pt x="72" y="694"/>
                  </a:lnTo>
                  <a:lnTo>
                    <a:pt x="72" y="690"/>
                  </a:lnTo>
                  <a:lnTo>
                    <a:pt x="70" y="688"/>
                  </a:lnTo>
                  <a:lnTo>
                    <a:pt x="66" y="684"/>
                  </a:lnTo>
                  <a:lnTo>
                    <a:pt x="62" y="682"/>
                  </a:lnTo>
                  <a:lnTo>
                    <a:pt x="60" y="680"/>
                  </a:lnTo>
                  <a:lnTo>
                    <a:pt x="58" y="678"/>
                  </a:lnTo>
                  <a:lnTo>
                    <a:pt x="56" y="676"/>
                  </a:lnTo>
                  <a:lnTo>
                    <a:pt x="50" y="676"/>
                  </a:lnTo>
                  <a:lnTo>
                    <a:pt x="46" y="676"/>
                  </a:lnTo>
                  <a:lnTo>
                    <a:pt x="42" y="678"/>
                  </a:lnTo>
                  <a:lnTo>
                    <a:pt x="38" y="680"/>
                  </a:lnTo>
                  <a:lnTo>
                    <a:pt x="36" y="682"/>
                  </a:lnTo>
                  <a:lnTo>
                    <a:pt x="34" y="684"/>
                  </a:lnTo>
                  <a:lnTo>
                    <a:pt x="34" y="686"/>
                  </a:lnTo>
                  <a:lnTo>
                    <a:pt x="34" y="686"/>
                  </a:lnTo>
                  <a:lnTo>
                    <a:pt x="2" y="654"/>
                  </a:lnTo>
                  <a:lnTo>
                    <a:pt x="0" y="642"/>
                  </a:lnTo>
                  <a:lnTo>
                    <a:pt x="0" y="622"/>
                  </a:lnTo>
                  <a:lnTo>
                    <a:pt x="0" y="600"/>
                  </a:lnTo>
                  <a:lnTo>
                    <a:pt x="4" y="576"/>
                  </a:lnTo>
                  <a:lnTo>
                    <a:pt x="6" y="554"/>
                  </a:lnTo>
                  <a:lnTo>
                    <a:pt x="8" y="540"/>
                  </a:lnTo>
                  <a:lnTo>
                    <a:pt x="8" y="534"/>
                  </a:lnTo>
                  <a:lnTo>
                    <a:pt x="26" y="510"/>
                  </a:lnTo>
                  <a:lnTo>
                    <a:pt x="30" y="484"/>
                  </a:lnTo>
                  <a:lnTo>
                    <a:pt x="30" y="452"/>
                  </a:lnTo>
                  <a:lnTo>
                    <a:pt x="16" y="432"/>
                  </a:lnTo>
                  <a:lnTo>
                    <a:pt x="34" y="414"/>
                  </a:lnTo>
                  <a:lnTo>
                    <a:pt x="36" y="398"/>
                  </a:lnTo>
                  <a:lnTo>
                    <a:pt x="28" y="398"/>
                  </a:lnTo>
                  <a:lnTo>
                    <a:pt x="32" y="388"/>
                  </a:lnTo>
                  <a:lnTo>
                    <a:pt x="38" y="388"/>
                  </a:lnTo>
                  <a:lnTo>
                    <a:pt x="46" y="384"/>
                  </a:lnTo>
                  <a:lnTo>
                    <a:pt x="48" y="368"/>
                  </a:lnTo>
                  <a:lnTo>
                    <a:pt x="48" y="358"/>
                  </a:lnTo>
                  <a:lnTo>
                    <a:pt x="50" y="348"/>
                  </a:lnTo>
                  <a:lnTo>
                    <a:pt x="54" y="332"/>
                  </a:lnTo>
                  <a:lnTo>
                    <a:pt x="46" y="336"/>
                  </a:lnTo>
                  <a:lnTo>
                    <a:pt x="42" y="344"/>
                  </a:lnTo>
                  <a:lnTo>
                    <a:pt x="40" y="346"/>
                  </a:lnTo>
                  <a:lnTo>
                    <a:pt x="40" y="348"/>
                  </a:lnTo>
                  <a:lnTo>
                    <a:pt x="38" y="352"/>
                  </a:lnTo>
                  <a:lnTo>
                    <a:pt x="38" y="356"/>
                  </a:lnTo>
                  <a:lnTo>
                    <a:pt x="38" y="362"/>
                  </a:lnTo>
                  <a:lnTo>
                    <a:pt x="38" y="368"/>
                  </a:lnTo>
                  <a:lnTo>
                    <a:pt x="36" y="372"/>
                  </a:lnTo>
                  <a:lnTo>
                    <a:pt x="34" y="376"/>
                  </a:lnTo>
                  <a:lnTo>
                    <a:pt x="32" y="378"/>
                  </a:lnTo>
                  <a:lnTo>
                    <a:pt x="30" y="378"/>
                  </a:lnTo>
                  <a:lnTo>
                    <a:pt x="30" y="380"/>
                  </a:lnTo>
                  <a:lnTo>
                    <a:pt x="28" y="352"/>
                  </a:lnTo>
                  <a:lnTo>
                    <a:pt x="40" y="314"/>
                  </a:lnTo>
                  <a:lnTo>
                    <a:pt x="46" y="282"/>
                  </a:lnTo>
                  <a:lnTo>
                    <a:pt x="50" y="260"/>
                  </a:lnTo>
                  <a:lnTo>
                    <a:pt x="50" y="244"/>
                  </a:lnTo>
                  <a:lnTo>
                    <a:pt x="50" y="240"/>
                  </a:lnTo>
                  <a:lnTo>
                    <a:pt x="50" y="228"/>
                  </a:lnTo>
                  <a:lnTo>
                    <a:pt x="56" y="214"/>
                  </a:lnTo>
                  <a:lnTo>
                    <a:pt x="60" y="200"/>
                  </a:lnTo>
                  <a:lnTo>
                    <a:pt x="64" y="190"/>
                  </a:lnTo>
                  <a:lnTo>
                    <a:pt x="66" y="186"/>
                  </a:lnTo>
                  <a:lnTo>
                    <a:pt x="66" y="184"/>
                  </a:lnTo>
                  <a:lnTo>
                    <a:pt x="66" y="182"/>
                  </a:lnTo>
                  <a:lnTo>
                    <a:pt x="66" y="176"/>
                  </a:lnTo>
                  <a:lnTo>
                    <a:pt x="66" y="172"/>
                  </a:lnTo>
                  <a:lnTo>
                    <a:pt x="66" y="166"/>
                  </a:lnTo>
                  <a:lnTo>
                    <a:pt x="66" y="164"/>
                  </a:lnTo>
                  <a:lnTo>
                    <a:pt x="68" y="160"/>
                  </a:lnTo>
                  <a:lnTo>
                    <a:pt x="68" y="154"/>
                  </a:lnTo>
                  <a:lnTo>
                    <a:pt x="68" y="150"/>
                  </a:lnTo>
                  <a:lnTo>
                    <a:pt x="70" y="146"/>
                  </a:lnTo>
                  <a:lnTo>
                    <a:pt x="70" y="142"/>
                  </a:lnTo>
                  <a:lnTo>
                    <a:pt x="70" y="140"/>
                  </a:lnTo>
                  <a:lnTo>
                    <a:pt x="70" y="134"/>
                  </a:lnTo>
                  <a:lnTo>
                    <a:pt x="70" y="128"/>
                  </a:lnTo>
                  <a:lnTo>
                    <a:pt x="70" y="122"/>
                  </a:lnTo>
                  <a:lnTo>
                    <a:pt x="70" y="116"/>
                  </a:lnTo>
                  <a:lnTo>
                    <a:pt x="68" y="110"/>
                  </a:lnTo>
                  <a:lnTo>
                    <a:pt x="70" y="106"/>
                  </a:lnTo>
                  <a:lnTo>
                    <a:pt x="70" y="100"/>
                  </a:lnTo>
                  <a:lnTo>
                    <a:pt x="72" y="96"/>
                  </a:lnTo>
                  <a:lnTo>
                    <a:pt x="72" y="88"/>
                  </a:lnTo>
                  <a:lnTo>
                    <a:pt x="74" y="74"/>
                  </a:lnTo>
                  <a:lnTo>
                    <a:pt x="72" y="56"/>
                  </a:lnTo>
                  <a:lnTo>
                    <a:pt x="68" y="36"/>
                  </a:lnTo>
                  <a:lnTo>
                    <a:pt x="64" y="30"/>
                  </a:lnTo>
                  <a:lnTo>
                    <a:pt x="60" y="22"/>
                  </a:lnTo>
                  <a:lnTo>
                    <a:pt x="54" y="16"/>
                  </a:lnTo>
                  <a:lnTo>
                    <a:pt x="48" y="12"/>
                  </a:lnTo>
                  <a:lnTo>
                    <a:pt x="46" y="10"/>
                  </a:lnTo>
                  <a:lnTo>
                    <a:pt x="46" y="10"/>
                  </a:lnTo>
                  <a:lnTo>
                    <a:pt x="50" y="8"/>
                  </a:lnTo>
                  <a:lnTo>
                    <a:pt x="54" y="8"/>
                  </a:lnTo>
                  <a:lnTo>
                    <a:pt x="60" y="6"/>
                  </a:lnTo>
                  <a:lnTo>
                    <a:pt x="66" y="2"/>
                  </a:lnTo>
                  <a:lnTo>
                    <a:pt x="72" y="0"/>
                  </a:lnTo>
                  <a:lnTo>
                    <a:pt x="72" y="2"/>
                  </a:lnTo>
                  <a:lnTo>
                    <a:pt x="74" y="8"/>
                  </a:lnTo>
                  <a:lnTo>
                    <a:pt x="80" y="18"/>
                  </a:lnTo>
                  <a:lnTo>
                    <a:pt x="90" y="34"/>
                  </a:lnTo>
                  <a:lnTo>
                    <a:pt x="98" y="46"/>
                  </a:lnTo>
                  <a:lnTo>
                    <a:pt x="100" y="46"/>
                  </a:lnTo>
                  <a:lnTo>
                    <a:pt x="100" y="48"/>
                  </a:lnTo>
                  <a:lnTo>
                    <a:pt x="102" y="52"/>
                  </a:lnTo>
                  <a:lnTo>
                    <a:pt x="102" y="60"/>
                  </a:lnTo>
                  <a:lnTo>
                    <a:pt x="110" y="106"/>
                  </a:lnTo>
                  <a:lnTo>
                    <a:pt x="112" y="106"/>
                  </a:lnTo>
                  <a:lnTo>
                    <a:pt x="112" y="106"/>
                  </a:lnTo>
                  <a:lnTo>
                    <a:pt x="114" y="108"/>
                  </a:lnTo>
                  <a:lnTo>
                    <a:pt x="116" y="108"/>
                  </a:lnTo>
                  <a:lnTo>
                    <a:pt x="118" y="106"/>
                  </a:lnTo>
                  <a:lnTo>
                    <a:pt x="118" y="108"/>
                  </a:lnTo>
                  <a:lnTo>
                    <a:pt x="118" y="110"/>
                  </a:lnTo>
                  <a:lnTo>
                    <a:pt x="118" y="116"/>
                  </a:lnTo>
                  <a:lnTo>
                    <a:pt x="118" y="120"/>
                  </a:lnTo>
                  <a:lnTo>
                    <a:pt x="118" y="124"/>
                  </a:lnTo>
                  <a:lnTo>
                    <a:pt x="116" y="124"/>
                  </a:lnTo>
                  <a:lnTo>
                    <a:pt x="114" y="126"/>
                  </a:lnTo>
                  <a:lnTo>
                    <a:pt x="112" y="128"/>
                  </a:lnTo>
                  <a:lnTo>
                    <a:pt x="108" y="132"/>
                  </a:lnTo>
                  <a:lnTo>
                    <a:pt x="106" y="138"/>
                  </a:lnTo>
                  <a:lnTo>
                    <a:pt x="104" y="146"/>
                  </a:lnTo>
                  <a:lnTo>
                    <a:pt x="102" y="150"/>
                  </a:lnTo>
                  <a:lnTo>
                    <a:pt x="98" y="158"/>
                  </a:lnTo>
                  <a:lnTo>
                    <a:pt x="92" y="168"/>
                  </a:lnTo>
                  <a:lnTo>
                    <a:pt x="88" y="178"/>
                  </a:lnTo>
                  <a:lnTo>
                    <a:pt x="86" y="186"/>
                  </a:lnTo>
                  <a:lnTo>
                    <a:pt x="84" y="192"/>
                  </a:lnTo>
                  <a:lnTo>
                    <a:pt x="84" y="200"/>
                  </a:lnTo>
                  <a:lnTo>
                    <a:pt x="82" y="214"/>
                  </a:lnTo>
                  <a:lnTo>
                    <a:pt x="84" y="232"/>
                  </a:lnTo>
                  <a:lnTo>
                    <a:pt x="82" y="322"/>
                  </a:lnTo>
                  <a:lnTo>
                    <a:pt x="82" y="324"/>
                  </a:lnTo>
                  <a:lnTo>
                    <a:pt x="80" y="326"/>
                  </a:lnTo>
                  <a:lnTo>
                    <a:pt x="76" y="330"/>
                  </a:lnTo>
                  <a:lnTo>
                    <a:pt x="74" y="334"/>
                  </a:lnTo>
                  <a:lnTo>
                    <a:pt x="70" y="338"/>
                  </a:lnTo>
                  <a:lnTo>
                    <a:pt x="68" y="344"/>
                  </a:lnTo>
                  <a:lnTo>
                    <a:pt x="66" y="348"/>
                  </a:lnTo>
                  <a:lnTo>
                    <a:pt x="64" y="350"/>
                  </a:lnTo>
                  <a:lnTo>
                    <a:pt x="60" y="368"/>
                  </a:lnTo>
                  <a:lnTo>
                    <a:pt x="58" y="370"/>
                  </a:lnTo>
                  <a:lnTo>
                    <a:pt x="58" y="372"/>
                  </a:lnTo>
                  <a:lnTo>
                    <a:pt x="60" y="380"/>
                  </a:lnTo>
                  <a:lnTo>
                    <a:pt x="58" y="390"/>
                  </a:lnTo>
                  <a:lnTo>
                    <a:pt x="60" y="398"/>
                  </a:lnTo>
                  <a:lnTo>
                    <a:pt x="58" y="410"/>
                  </a:lnTo>
                  <a:lnTo>
                    <a:pt x="54" y="412"/>
                  </a:lnTo>
                  <a:lnTo>
                    <a:pt x="54" y="420"/>
                  </a:lnTo>
                  <a:lnTo>
                    <a:pt x="56" y="420"/>
                  </a:lnTo>
                  <a:lnTo>
                    <a:pt x="56" y="424"/>
                  </a:lnTo>
                  <a:lnTo>
                    <a:pt x="56" y="436"/>
                  </a:lnTo>
                  <a:lnTo>
                    <a:pt x="56" y="448"/>
                  </a:lnTo>
                  <a:lnTo>
                    <a:pt x="56" y="458"/>
                  </a:lnTo>
                  <a:lnTo>
                    <a:pt x="56" y="462"/>
                  </a:lnTo>
                  <a:lnTo>
                    <a:pt x="54" y="466"/>
                  </a:lnTo>
                  <a:lnTo>
                    <a:pt x="54" y="468"/>
                  </a:lnTo>
                  <a:lnTo>
                    <a:pt x="54" y="470"/>
                  </a:lnTo>
                  <a:lnTo>
                    <a:pt x="54" y="472"/>
                  </a:lnTo>
                  <a:lnTo>
                    <a:pt x="56" y="474"/>
                  </a:lnTo>
                  <a:lnTo>
                    <a:pt x="56" y="476"/>
                  </a:lnTo>
                  <a:lnTo>
                    <a:pt x="58" y="478"/>
                  </a:lnTo>
                  <a:lnTo>
                    <a:pt x="58" y="484"/>
                  </a:lnTo>
                  <a:lnTo>
                    <a:pt x="58" y="496"/>
                  </a:lnTo>
                  <a:lnTo>
                    <a:pt x="58" y="508"/>
                  </a:lnTo>
                  <a:lnTo>
                    <a:pt x="56" y="516"/>
                  </a:lnTo>
                  <a:lnTo>
                    <a:pt x="56" y="518"/>
                  </a:lnTo>
                  <a:lnTo>
                    <a:pt x="52" y="520"/>
                  </a:lnTo>
                  <a:lnTo>
                    <a:pt x="50" y="522"/>
                  </a:lnTo>
                  <a:lnTo>
                    <a:pt x="46" y="526"/>
                  </a:lnTo>
                  <a:lnTo>
                    <a:pt x="42" y="530"/>
                  </a:lnTo>
                  <a:lnTo>
                    <a:pt x="40" y="534"/>
                  </a:lnTo>
                  <a:lnTo>
                    <a:pt x="38" y="540"/>
                  </a:lnTo>
                  <a:lnTo>
                    <a:pt x="38" y="554"/>
                  </a:lnTo>
                  <a:lnTo>
                    <a:pt x="38" y="574"/>
                  </a:lnTo>
                  <a:lnTo>
                    <a:pt x="38" y="594"/>
                  </a:lnTo>
                  <a:lnTo>
                    <a:pt x="38" y="612"/>
                  </a:lnTo>
                  <a:lnTo>
                    <a:pt x="38" y="618"/>
                  </a:lnTo>
                  <a:lnTo>
                    <a:pt x="36" y="620"/>
                  </a:lnTo>
                  <a:lnTo>
                    <a:pt x="36" y="624"/>
                  </a:lnTo>
                  <a:lnTo>
                    <a:pt x="38" y="630"/>
                  </a:lnTo>
                  <a:lnTo>
                    <a:pt x="38" y="642"/>
                  </a:lnTo>
                  <a:lnTo>
                    <a:pt x="50" y="656"/>
                  </a:lnTo>
                  <a:lnTo>
                    <a:pt x="88" y="656"/>
                  </a:lnTo>
                  <a:lnTo>
                    <a:pt x="90" y="656"/>
                  </a:lnTo>
                  <a:lnTo>
                    <a:pt x="90" y="658"/>
                  </a:lnTo>
                  <a:lnTo>
                    <a:pt x="90" y="660"/>
                  </a:lnTo>
                  <a:lnTo>
                    <a:pt x="90" y="662"/>
                  </a:lnTo>
                  <a:lnTo>
                    <a:pt x="90" y="668"/>
                  </a:lnTo>
                  <a:lnTo>
                    <a:pt x="92" y="676"/>
                  </a:lnTo>
                  <a:lnTo>
                    <a:pt x="92" y="700"/>
                  </a:lnTo>
                  <a:lnTo>
                    <a:pt x="96" y="726"/>
                  </a:lnTo>
                  <a:lnTo>
                    <a:pt x="136" y="728"/>
                  </a:lnTo>
                  <a:lnTo>
                    <a:pt x="150" y="7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2" name="Freeform 146"/>
            <p:cNvSpPr/>
            <p:nvPr/>
          </p:nvSpPr>
          <p:spPr>
            <a:xfrm>
              <a:off x="4715" y="3138"/>
              <a:ext cx="110" cy="126"/>
            </a:xfrm>
            <a:custGeom>
              <a:avLst/>
              <a:gdLst>
                <a:gd name="txL" fmla="*/ 0 w 110"/>
                <a:gd name="txT" fmla="*/ 0 h 126"/>
                <a:gd name="txR" fmla="*/ 110 w 110"/>
                <a:gd name="txB" fmla="*/ 126 h 126"/>
              </a:gdLst>
              <a:ahLst/>
              <a:cxnLst>
                <a:cxn ang="0">
                  <a:pos x="110" y="94"/>
                </a:cxn>
                <a:cxn ang="0">
                  <a:pos x="108" y="84"/>
                </a:cxn>
                <a:cxn ang="0">
                  <a:pos x="104" y="76"/>
                </a:cxn>
                <a:cxn ang="0">
                  <a:pos x="102" y="72"/>
                </a:cxn>
                <a:cxn ang="0">
                  <a:pos x="98" y="70"/>
                </a:cxn>
                <a:cxn ang="0">
                  <a:pos x="92" y="70"/>
                </a:cxn>
                <a:cxn ang="0">
                  <a:pos x="90" y="72"/>
                </a:cxn>
                <a:cxn ang="0">
                  <a:pos x="76" y="68"/>
                </a:cxn>
                <a:cxn ang="0">
                  <a:pos x="72" y="64"/>
                </a:cxn>
                <a:cxn ang="0">
                  <a:pos x="72" y="54"/>
                </a:cxn>
                <a:cxn ang="0">
                  <a:pos x="68" y="32"/>
                </a:cxn>
                <a:cxn ang="0">
                  <a:pos x="68" y="24"/>
                </a:cxn>
                <a:cxn ang="0">
                  <a:pos x="68" y="18"/>
                </a:cxn>
                <a:cxn ang="0">
                  <a:pos x="68" y="18"/>
                </a:cxn>
                <a:cxn ang="0">
                  <a:pos x="64" y="16"/>
                </a:cxn>
                <a:cxn ang="0">
                  <a:pos x="56" y="8"/>
                </a:cxn>
                <a:cxn ang="0">
                  <a:pos x="46" y="2"/>
                </a:cxn>
                <a:cxn ang="0">
                  <a:pos x="36" y="0"/>
                </a:cxn>
                <a:cxn ang="0">
                  <a:pos x="30" y="4"/>
                </a:cxn>
                <a:cxn ang="0">
                  <a:pos x="18" y="10"/>
                </a:cxn>
                <a:cxn ang="0">
                  <a:pos x="8" y="24"/>
                </a:cxn>
                <a:cxn ang="0">
                  <a:pos x="6" y="28"/>
                </a:cxn>
                <a:cxn ang="0">
                  <a:pos x="2" y="38"/>
                </a:cxn>
                <a:cxn ang="0">
                  <a:pos x="0" y="52"/>
                </a:cxn>
                <a:cxn ang="0">
                  <a:pos x="2" y="56"/>
                </a:cxn>
                <a:cxn ang="0">
                  <a:pos x="10" y="60"/>
                </a:cxn>
                <a:cxn ang="0">
                  <a:pos x="32" y="72"/>
                </a:cxn>
                <a:cxn ang="0">
                  <a:pos x="50" y="126"/>
                </a:cxn>
                <a:cxn ang="0">
                  <a:pos x="102" y="124"/>
                </a:cxn>
                <a:cxn ang="0">
                  <a:pos x="104" y="116"/>
                </a:cxn>
                <a:cxn ang="0">
                  <a:pos x="106" y="110"/>
                </a:cxn>
                <a:cxn ang="0">
                  <a:pos x="106" y="104"/>
                </a:cxn>
                <a:cxn ang="0">
                  <a:pos x="108" y="96"/>
                </a:cxn>
              </a:cxnLst>
              <a:rect l="txL" t="txT" r="txR" b="txB"/>
              <a:pathLst>
                <a:path w="110" h="126">
                  <a:moveTo>
                    <a:pt x="108" y="96"/>
                  </a:moveTo>
                  <a:lnTo>
                    <a:pt x="110" y="94"/>
                  </a:lnTo>
                  <a:lnTo>
                    <a:pt x="108" y="90"/>
                  </a:lnTo>
                  <a:lnTo>
                    <a:pt x="108" y="84"/>
                  </a:lnTo>
                  <a:lnTo>
                    <a:pt x="106" y="80"/>
                  </a:lnTo>
                  <a:lnTo>
                    <a:pt x="104" y="76"/>
                  </a:lnTo>
                  <a:lnTo>
                    <a:pt x="102" y="72"/>
                  </a:lnTo>
                  <a:lnTo>
                    <a:pt x="102" y="72"/>
                  </a:lnTo>
                  <a:lnTo>
                    <a:pt x="100" y="70"/>
                  </a:lnTo>
                  <a:lnTo>
                    <a:pt x="98" y="70"/>
                  </a:lnTo>
                  <a:lnTo>
                    <a:pt x="94" y="70"/>
                  </a:lnTo>
                  <a:lnTo>
                    <a:pt x="92" y="70"/>
                  </a:lnTo>
                  <a:lnTo>
                    <a:pt x="90" y="70"/>
                  </a:lnTo>
                  <a:lnTo>
                    <a:pt x="90" y="72"/>
                  </a:lnTo>
                  <a:lnTo>
                    <a:pt x="78" y="68"/>
                  </a:lnTo>
                  <a:lnTo>
                    <a:pt x="76" y="68"/>
                  </a:lnTo>
                  <a:lnTo>
                    <a:pt x="74" y="66"/>
                  </a:lnTo>
                  <a:lnTo>
                    <a:pt x="72" y="64"/>
                  </a:lnTo>
                  <a:lnTo>
                    <a:pt x="72" y="64"/>
                  </a:lnTo>
                  <a:lnTo>
                    <a:pt x="72" y="54"/>
                  </a:lnTo>
                  <a:lnTo>
                    <a:pt x="70" y="42"/>
                  </a:lnTo>
                  <a:lnTo>
                    <a:pt x="68" y="32"/>
                  </a:lnTo>
                  <a:lnTo>
                    <a:pt x="68" y="28"/>
                  </a:lnTo>
                  <a:lnTo>
                    <a:pt x="68" y="24"/>
                  </a:lnTo>
                  <a:lnTo>
                    <a:pt x="68" y="20"/>
                  </a:lnTo>
                  <a:lnTo>
                    <a:pt x="68" y="18"/>
                  </a:lnTo>
                  <a:lnTo>
                    <a:pt x="68" y="18"/>
                  </a:lnTo>
                  <a:lnTo>
                    <a:pt x="68" y="18"/>
                  </a:lnTo>
                  <a:lnTo>
                    <a:pt x="66" y="18"/>
                  </a:lnTo>
                  <a:lnTo>
                    <a:pt x="64" y="16"/>
                  </a:lnTo>
                  <a:lnTo>
                    <a:pt x="60" y="12"/>
                  </a:lnTo>
                  <a:lnTo>
                    <a:pt x="56" y="8"/>
                  </a:lnTo>
                  <a:lnTo>
                    <a:pt x="52" y="6"/>
                  </a:lnTo>
                  <a:lnTo>
                    <a:pt x="46" y="2"/>
                  </a:lnTo>
                  <a:lnTo>
                    <a:pt x="42" y="2"/>
                  </a:lnTo>
                  <a:lnTo>
                    <a:pt x="36" y="0"/>
                  </a:lnTo>
                  <a:lnTo>
                    <a:pt x="34" y="2"/>
                  </a:lnTo>
                  <a:lnTo>
                    <a:pt x="30" y="4"/>
                  </a:lnTo>
                  <a:lnTo>
                    <a:pt x="24" y="6"/>
                  </a:lnTo>
                  <a:lnTo>
                    <a:pt x="18" y="10"/>
                  </a:lnTo>
                  <a:lnTo>
                    <a:pt x="12" y="16"/>
                  </a:lnTo>
                  <a:lnTo>
                    <a:pt x="8" y="24"/>
                  </a:lnTo>
                  <a:lnTo>
                    <a:pt x="6" y="24"/>
                  </a:lnTo>
                  <a:lnTo>
                    <a:pt x="6" y="28"/>
                  </a:lnTo>
                  <a:lnTo>
                    <a:pt x="4" y="32"/>
                  </a:lnTo>
                  <a:lnTo>
                    <a:pt x="2" y="38"/>
                  </a:lnTo>
                  <a:lnTo>
                    <a:pt x="0" y="46"/>
                  </a:lnTo>
                  <a:lnTo>
                    <a:pt x="0" y="52"/>
                  </a:lnTo>
                  <a:lnTo>
                    <a:pt x="0" y="54"/>
                  </a:lnTo>
                  <a:lnTo>
                    <a:pt x="2" y="56"/>
                  </a:lnTo>
                  <a:lnTo>
                    <a:pt x="6" y="58"/>
                  </a:lnTo>
                  <a:lnTo>
                    <a:pt x="10" y="60"/>
                  </a:lnTo>
                  <a:lnTo>
                    <a:pt x="26" y="66"/>
                  </a:lnTo>
                  <a:lnTo>
                    <a:pt x="32" y="72"/>
                  </a:lnTo>
                  <a:lnTo>
                    <a:pt x="66" y="90"/>
                  </a:lnTo>
                  <a:lnTo>
                    <a:pt x="50" y="126"/>
                  </a:lnTo>
                  <a:lnTo>
                    <a:pt x="102" y="126"/>
                  </a:lnTo>
                  <a:lnTo>
                    <a:pt x="102" y="124"/>
                  </a:lnTo>
                  <a:lnTo>
                    <a:pt x="102" y="120"/>
                  </a:lnTo>
                  <a:lnTo>
                    <a:pt x="104" y="116"/>
                  </a:lnTo>
                  <a:lnTo>
                    <a:pt x="106" y="112"/>
                  </a:lnTo>
                  <a:lnTo>
                    <a:pt x="106" y="110"/>
                  </a:lnTo>
                  <a:lnTo>
                    <a:pt x="106" y="108"/>
                  </a:lnTo>
                  <a:lnTo>
                    <a:pt x="106" y="104"/>
                  </a:lnTo>
                  <a:lnTo>
                    <a:pt x="108" y="98"/>
                  </a:lnTo>
                  <a:lnTo>
                    <a:pt x="108" y="9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3" name="Freeform 147"/>
            <p:cNvSpPr/>
            <p:nvPr/>
          </p:nvSpPr>
          <p:spPr>
            <a:xfrm>
              <a:off x="4391" y="2662"/>
              <a:ext cx="52" cy="70"/>
            </a:xfrm>
            <a:custGeom>
              <a:avLst/>
              <a:gdLst>
                <a:gd name="txL" fmla="*/ 0 w 52"/>
                <a:gd name="txT" fmla="*/ 0 h 70"/>
                <a:gd name="txR" fmla="*/ 52 w 52"/>
                <a:gd name="txB" fmla="*/ 70 h 70"/>
              </a:gdLst>
              <a:ahLst/>
              <a:cxnLst>
                <a:cxn ang="0">
                  <a:pos x="50" y="64"/>
                </a:cxn>
                <a:cxn ang="0">
                  <a:pos x="46" y="60"/>
                </a:cxn>
                <a:cxn ang="0">
                  <a:pos x="44" y="54"/>
                </a:cxn>
                <a:cxn ang="0">
                  <a:pos x="46" y="46"/>
                </a:cxn>
                <a:cxn ang="0">
                  <a:pos x="48" y="42"/>
                </a:cxn>
                <a:cxn ang="0">
                  <a:pos x="48" y="36"/>
                </a:cxn>
                <a:cxn ang="0">
                  <a:pos x="48" y="32"/>
                </a:cxn>
                <a:cxn ang="0">
                  <a:pos x="50" y="20"/>
                </a:cxn>
                <a:cxn ang="0">
                  <a:pos x="52" y="10"/>
                </a:cxn>
                <a:cxn ang="0">
                  <a:pos x="52" y="6"/>
                </a:cxn>
                <a:cxn ang="0">
                  <a:pos x="52" y="0"/>
                </a:cxn>
                <a:cxn ang="0">
                  <a:pos x="48" y="0"/>
                </a:cxn>
                <a:cxn ang="0">
                  <a:pos x="44" y="0"/>
                </a:cxn>
                <a:cxn ang="0">
                  <a:pos x="40" y="2"/>
                </a:cxn>
                <a:cxn ang="0">
                  <a:pos x="36" y="0"/>
                </a:cxn>
                <a:cxn ang="0">
                  <a:pos x="34" y="2"/>
                </a:cxn>
                <a:cxn ang="0">
                  <a:pos x="30" y="10"/>
                </a:cxn>
                <a:cxn ang="0">
                  <a:pos x="28" y="14"/>
                </a:cxn>
                <a:cxn ang="0">
                  <a:pos x="24" y="20"/>
                </a:cxn>
                <a:cxn ang="0">
                  <a:pos x="20" y="22"/>
                </a:cxn>
                <a:cxn ang="0">
                  <a:pos x="16" y="24"/>
                </a:cxn>
                <a:cxn ang="0">
                  <a:pos x="14" y="28"/>
                </a:cxn>
                <a:cxn ang="0">
                  <a:pos x="14" y="32"/>
                </a:cxn>
                <a:cxn ang="0">
                  <a:pos x="10" y="36"/>
                </a:cxn>
                <a:cxn ang="0">
                  <a:pos x="8" y="38"/>
                </a:cxn>
                <a:cxn ang="0">
                  <a:pos x="6" y="40"/>
                </a:cxn>
                <a:cxn ang="0">
                  <a:pos x="6" y="42"/>
                </a:cxn>
                <a:cxn ang="0">
                  <a:pos x="4" y="44"/>
                </a:cxn>
                <a:cxn ang="0">
                  <a:pos x="2" y="44"/>
                </a:cxn>
                <a:cxn ang="0">
                  <a:pos x="0" y="42"/>
                </a:cxn>
                <a:cxn ang="0">
                  <a:pos x="0" y="44"/>
                </a:cxn>
                <a:cxn ang="0">
                  <a:pos x="8" y="52"/>
                </a:cxn>
                <a:cxn ang="0">
                  <a:pos x="12" y="60"/>
                </a:cxn>
                <a:cxn ang="0">
                  <a:pos x="16" y="64"/>
                </a:cxn>
                <a:cxn ang="0">
                  <a:pos x="20" y="62"/>
                </a:cxn>
                <a:cxn ang="0">
                  <a:pos x="26" y="66"/>
                </a:cxn>
                <a:cxn ang="0">
                  <a:pos x="30" y="66"/>
                </a:cxn>
                <a:cxn ang="0">
                  <a:pos x="36" y="66"/>
                </a:cxn>
                <a:cxn ang="0">
                  <a:pos x="40" y="66"/>
                </a:cxn>
                <a:cxn ang="0">
                  <a:pos x="44" y="68"/>
                </a:cxn>
                <a:cxn ang="0">
                  <a:pos x="48" y="70"/>
                </a:cxn>
                <a:cxn ang="0">
                  <a:pos x="50" y="70"/>
                </a:cxn>
                <a:cxn ang="0">
                  <a:pos x="52" y="70"/>
                </a:cxn>
              </a:cxnLst>
              <a:rect l="txL" t="txT" r="txR" b="txB"/>
              <a:pathLst>
                <a:path w="52" h="70">
                  <a:moveTo>
                    <a:pt x="52" y="70"/>
                  </a:moveTo>
                  <a:lnTo>
                    <a:pt x="50" y="64"/>
                  </a:lnTo>
                  <a:lnTo>
                    <a:pt x="46" y="60"/>
                  </a:lnTo>
                  <a:lnTo>
                    <a:pt x="46" y="60"/>
                  </a:lnTo>
                  <a:lnTo>
                    <a:pt x="44" y="58"/>
                  </a:lnTo>
                  <a:lnTo>
                    <a:pt x="44" y="54"/>
                  </a:lnTo>
                  <a:lnTo>
                    <a:pt x="44" y="50"/>
                  </a:lnTo>
                  <a:lnTo>
                    <a:pt x="46" y="46"/>
                  </a:lnTo>
                  <a:lnTo>
                    <a:pt x="46" y="46"/>
                  </a:lnTo>
                  <a:lnTo>
                    <a:pt x="48" y="42"/>
                  </a:lnTo>
                  <a:lnTo>
                    <a:pt x="48" y="40"/>
                  </a:lnTo>
                  <a:lnTo>
                    <a:pt x="48" y="36"/>
                  </a:lnTo>
                  <a:lnTo>
                    <a:pt x="48" y="34"/>
                  </a:lnTo>
                  <a:lnTo>
                    <a:pt x="48" y="32"/>
                  </a:lnTo>
                  <a:lnTo>
                    <a:pt x="48" y="26"/>
                  </a:lnTo>
                  <a:lnTo>
                    <a:pt x="50" y="20"/>
                  </a:lnTo>
                  <a:lnTo>
                    <a:pt x="50" y="14"/>
                  </a:lnTo>
                  <a:lnTo>
                    <a:pt x="52" y="10"/>
                  </a:lnTo>
                  <a:lnTo>
                    <a:pt x="52" y="8"/>
                  </a:lnTo>
                  <a:lnTo>
                    <a:pt x="52" y="6"/>
                  </a:lnTo>
                  <a:lnTo>
                    <a:pt x="52" y="2"/>
                  </a:lnTo>
                  <a:lnTo>
                    <a:pt x="52" y="0"/>
                  </a:lnTo>
                  <a:lnTo>
                    <a:pt x="50" y="0"/>
                  </a:lnTo>
                  <a:lnTo>
                    <a:pt x="48" y="0"/>
                  </a:lnTo>
                  <a:lnTo>
                    <a:pt x="46" y="0"/>
                  </a:lnTo>
                  <a:lnTo>
                    <a:pt x="44" y="0"/>
                  </a:lnTo>
                  <a:lnTo>
                    <a:pt x="42" y="0"/>
                  </a:lnTo>
                  <a:lnTo>
                    <a:pt x="40" y="2"/>
                  </a:lnTo>
                  <a:lnTo>
                    <a:pt x="38" y="0"/>
                  </a:lnTo>
                  <a:lnTo>
                    <a:pt x="36" y="0"/>
                  </a:lnTo>
                  <a:lnTo>
                    <a:pt x="36" y="0"/>
                  </a:lnTo>
                  <a:lnTo>
                    <a:pt x="34" y="2"/>
                  </a:lnTo>
                  <a:lnTo>
                    <a:pt x="32" y="4"/>
                  </a:lnTo>
                  <a:lnTo>
                    <a:pt x="30" y="10"/>
                  </a:lnTo>
                  <a:lnTo>
                    <a:pt x="30" y="10"/>
                  </a:lnTo>
                  <a:lnTo>
                    <a:pt x="28" y="14"/>
                  </a:lnTo>
                  <a:lnTo>
                    <a:pt x="26" y="16"/>
                  </a:lnTo>
                  <a:lnTo>
                    <a:pt x="24" y="20"/>
                  </a:lnTo>
                  <a:lnTo>
                    <a:pt x="20" y="22"/>
                  </a:lnTo>
                  <a:lnTo>
                    <a:pt x="20" y="22"/>
                  </a:lnTo>
                  <a:lnTo>
                    <a:pt x="18" y="22"/>
                  </a:lnTo>
                  <a:lnTo>
                    <a:pt x="16" y="24"/>
                  </a:lnTo>
                  <a:lnTo>
                    <a:pt x="14" y="26"/>
                  </a:lnTo>
                  <a:lnTo>
                    <a:pt x="14" y="28"/>
                  </a:lnTo>
                  <a:lnTo>
                    <a:pt x="14" y="30"/>
                  </a:lnTo>
                  <a:lnTo>
                    <a:pt x="14" y="32"/>
                  </a:lnTo>
                  <a:lnTo>
                    <a:pt x="12" y="34"/>
                  </a:lnTo>
                  <a:lnTo>
                    <a:pt x="10" y="36"/>
                  </a:lnTo>
                  <a:lnTo>
                    <a:pt x="8" y="36"/>
                  </a:lnTo>
                  <a:lnTo>
                    <a:pt x="8" y="38"/>
                  </a:lnTo>
                  <a:lnTo>
                    <a:pt x="6" y="40"/>
                  </a:lnTo>
                  <a:lnTo>
                    <a:pt x="6" y="40"/>
                  </a:lnTo>
                  <a:lnTo>
                    <a:pt x="6" y="40"/>
                  </a:lnTo>
                  <a:lnTo>
                    <a:pt x="6" y="42"/>
                  </a:lnTo>
                  <a:lnTo>
                    <a:pt x="6" y="42"/>
                  </a:lnTo>
                  <a:lnTo>
                    <a:pt x="4" y="44"/>
                  </a:lnTo>
                  <a:lnTo>
                    <a:pt x="2" y="44"/>
                  </a:lnTo>
                  <a:lnTo>
                    <a:pt x="2" y="44"/>
                  </a:lnTo>
                  <a:lnTo>
                    <a:pt x="0" y="42"/>
                  </a:lnTo>
                  <a:lnTo>
                    <a:pt x="0" y="42"/>
                  </a:lnTo>
                  <a:lnTo>
                    <a:pt x="0" y="44"/>
                  </a:lnTo>
                  <a:lnTo>
                    <a:pt x="0" y="44"/>
                  </a:lnTo>
                  <a:lnTo>
                    <a:pt x="8" y="52"/>
                  </a:lnTo>
                  <a:lnTo>
                    <a:pt x="8" y="52"/>
                  </a:lnTo>
                  <a:lnTo>
                    <a:pt x="10" y="56"/>
                  </a:lnTo>
                  <a:lnTo>
                    <a:pt x="12" y="60"/>
                  </a:lnTo>
                  <a:lnTo>
                    <a:pt x="14" y="64"/>
                  </a:lnTo>
                  <a:lnTo>
                    <a:pt x="16" y="64"/>
                  </a:lnTo>
                  <a:lnTo>
                    <a:pt x="18" y="62"/>
                  </a:lnTo>
                  <a:lnTo>
                    <a:pt x="20" y="62"/>
                  </a:lnTo>
                  <a:lnTo>
                    <a:pt x="24" y="64"/>
                  </a:lnTo>
                  <a:lnTo>
                    <a:pt x="26" y="66"/>
                  </a:lnTo>
                  <a:lnTo>
                    <a:pt x="28" y="66"/>
                  </a:lnTo>
                  <a:lnTo>
                    <a:pt x="30" y="66"/>
                  </a:lnTo>
                  <a:lnTo>
                    <a:pt x="34" y="66"/>
                  </a:lnTo>
                  <a:lnTo>
                    <a:pt x="36" y="66"/>
                  </a:lnTo>
                  <a:lnTo>
                    <a:pt x="40" y="66"/>
                  </a:lnTo>
                  <a:lnTo>
                    <a:pt x="40" y="66"/>
                  </a:lnTo>
                  <a:lnTo>
                    <a:pt x="42" y="66"/>
                  </a:lnTo>
                  <a:lnTo>
                    <a:pt x="44" y="68"/>
                  </a:lnTo>
                  <a:lnTo>
                    <a:pt x="48" y="68"/>
                  </a:lnTo>
                  <a:lnTo>
                    <a:pt x="48" y="70"/>
                  </a:lnTo>
                  <a:lnTo>
                    <a:pt x="50" y="70"/>
                  </a:lnTo>
                  <a:lnTo>
                    <a:pt x="50" y="70"/>
                  </a:lnTo>
                  <a:lnTo>
                    <a:pt x="52" y="70"/>
                  </a:lnTo>
                  <a:lnTo>
                    <a:pt x="52" y="7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4" name="Freeform 148"/>
            <p:cNvSpPr/>
            <p:nvPr/>
          </p:nvSpPr>
          <p:spPr>
            <a:xfrm>
              <a:off x="4331" y="2614"/>
              <a:ext cx="60" cy="74"/>
            </a:xfrm>
            <a:custGeom>
              <a:avLst/>
              <a:gdLst>
                <a:gd name="txL" fmla="*/ 0 w 60"/>
                <a:gd name="txT" fmla="*/ 0 h 74"/>
                <a:gd name="txR" fmla="*/ 60 w 60"/>
                <a:gd name="txB" fmla="*/ 74 h 74"/>
              </a:gdLst>
              <a:ahLst/>
              <a:cxnLst>
                <a:cxn ang="0">
                  <a:pos x="60" y="40"/>
                </a:cxn>
                <a:cxn ang="0">
                  <a:pos x="60" y="40"/>
                </a:cxn>
                <a:cxn ang="0">
                  <a:pos x="58" y="42"/>
                </a:cxn>
                <a:cxn ang="0">
                  <a:pos x="56" y="46"/>
                </a:cxn>
                <a:cxn ang="0">
                  <a:pos x="54" y="48"/>
                </a:cxn>
                <a:cxn ang="0">
                  <a:pos x="50" y="50"/>
                </a:cxn>
                <a:cxn ang="0">
                  <a:pos x="46" y="52"/>
                </a:cxn>
                <a:cxn ang="0">
                  <a:pos x="46" y="52"/>
                </a:cxn>
                <a:cxn ang="0">
                  <a:pos x="44" y="52"/>
                </a:cxn>
                <a:cxn ang="0">
                  <a:pos x="42" y="54"/>
                </a:cxn>
                <a:cxn ang="0">
                  <a:pos x="40" y="58"/>
                </a:cxn>
                <a:cxn ang="0">
                  <a:pos x="40" y="58"/>
                </a:cxn>
                <a:cxn ang="0">
                  <a:pos x="38" y="60"/>
                </a:cxn>
                <a:cxn ang="0">
                  <a:pos x="36" y="62"/>
                </a:cxn>
                <a:cxn ang="0">
                  <a:pos x="32" y="62"/>
                </a:cxn>
                <a:cxn ang="0">
                  <a:pos x="32" y="62"/>
                </a:cxn>
                <a:cxn ang="0">
                  <a:pos x="30" y="64"/>
                </a:cxn>
                <a:cxn ang="0">
                  <a:pos x="26" y="66"/>
                </a:cxn>
                <a:cxn ang="0">
                  <a:pos x="24" y="68"/>
                </a:cxn>
                <a:cxn ang="0">
                  <a:pos x="16" y="74"/>
                </a:cxn>
                <a:cxn ang="0">
                  <a:pos x="10" y="70"/>
                </a:cxn>
                <a:cxn ang="0">
                  <a:pos x="6" y="66"/>
                </a:cxn>
                <a:cxn ang="0">
                  <a:pos x="4" y="62"/>
                </a:cxn>
                <a:cxn ang="0">
                  <a:pos x="0" y="54"/>
                </a:cxn>
                <a:cxn ang="0">
                  <a:pos x="2" y="54"/>
                </a:cxn>
                <a:cxn ang="0">
                  <a:pos x="2" y="50"/>
                </a:cxn>
                <a:cxn ang="0">
                  <a:pos x="4" y="48"/>
                </a:cxn>
                <a:cxn ang="0">
                  <a:pos x="6" y="44"/>
                </a:cxn>
                <a:cxn ang="0">
                  <a:pos x="8" y="42"/>
                </a:cxn>
                <a:cxn ang="0">
                  <a:pos x="8" y="40"/>
                </a:cxn>
                <a:cxn ang="0">
                  <a:pos x="8" y="38"/>
                </a:cxn>
                <a:cxn ang="0">
                  <a:pos x="8" y="36"/>
                </a:cxn>
                <a:cxn ang="0">
                  <a:pos x="6" y="34"/>
                </a:cxn>
                <a:cxn ang="0">
                  <a:pos x="6" y="32"/>
                </a:cxn>
                <a:cxn ang="0">
                  <a:pos x="6" y="32"/>
                </a:cxn>
                <a:cxn ang="0">
                  <a:pos x="6" y="30"/>
                </a:cxn>
                <a:cxn ang="0">
                  <a:pos x="6" y="28"/>
                </a:cxn>
                <a:cxn ang="0">
                  <a:pos x="8" y="28"/>
                </a:cxn>
                <a:cxn ang="0">
                  <a:pos x="32" y="28"/>
                </a:cxn>
                <a:cxn ang="0">
                  <a:pos x="32" y="18"/>
                </a:cxn>
                <a:cxn ang="0">
                  <a:pos x="22" y="8"/>
                </a:cxn>
                <a:cxn ang="0">
                  <a:pos x="26" y="8"/>
                </a:cxn>
                <a:cxn ang="0">
                  <a:pos x="26" y="0"/>
                </a:cxn>
                <a:cxn ang="0">
                  <a:pos x="46" y="0"/>
                </a:cxn>
                <a:cxn ang="0">
                  <a:pos x="46" y="2"/>
                </a:cxn>
                <a:cxn ang="0">
                  <a:pos x="46" y="32"/>
                </a:cxn>
                <a:cxn ang="0">
                  <a:pos x="54" y="32"/>
                </a:cxn>
                <a:cxn ang="0">
                  <a:pos x="54" y="34"/>
                </a:cxn>
                <a:cxn ang="0">
                  <a:pos x="54" y="34"/>
                </a:cxn>
                <a:cxn ang="0">
                  <a:pos x="54" y="36"/>
                </a:cxn>
                <a:cxn ang="0">
                  <a:pos x="56" y="38"/>
                </a:cxn>
                <a:cxn ang="0">
                  <a:pos x="60" y="40"/>
                </a:cxn>
              </a:cxnLst>
              <a:rect l="txL" t="txT" r="txR" b="txB"/>
              <a:pathLst>
                <a:path w="60" h="74">
                  <a:moveTo>
                    <a:pt x="60" y="40"/>
                  </a:moveTo>
                  <a:lnTo>
                    <a:pt x="60" y="40"/>
                  </a:lnTo>
                  <a:lnTo>
                    <a:pt x="58" y="42"/>
                  </a:lnTo>
                  <a:lnTo>
                    <a:pt x="56" y="46"/>
                  </a:lnTo>
                  <a:lnTo>
                    <a:pt x="54" y="48"/>
                  </a:lnTo>
                  <a:lnTo>
                    <a:pt x="50" y="50"/>
                  </a:lnTo>
                  <a:lnTo>
                    <a:pt x="46" y="52"/>
                  </a:lnTo>
                  <a:lnTo>
                    <a:pt x="46" y="52"/>
                  </a:lnTo>
                  <a:lnTo>
                    <a:pt x="44" y="52"/>
                  </a:lnTo>
                  <a:lnTo>
                    <a:pt x="42" y="54"/>
                  </a:lnTo>
                  <a:lnTo>
                    <a:pt x="40" y="58"/>
                  </a:lnTo>
                  <a:lnTo>
                    <a:pt x="40" y="58"/>
                  </a:lnTo>
                  <a:lnTo>
                    <a:pt x="38" y="60"/>
                  </a:lnTo>
                  <a:lnTo>
                    <a:pt x="36" y="62"/>
                  </a:lnTo>
                  <a:lnTo>
                    <a:pt x="32" y="62"/>
                  </a:lnTo>
                  <a:lnTo>
                    <a:pt x="32" y="62"/>
                  </a:lnTo>
                  <a:lnTo>
                    <a:pt x="30" y="64"/>
                  </a:lnTo>
                  <a:lnTo>
                    <a:pt x="26" y="66"/>
                  </a:lnTo>
                  <a:lnTo>
                    <a:pt x="24" y="68"/>
                  </a:lnTo>
                  <a:lnTo>
                    <a:pt x="16" y="74"/>
                  </a:lnTo>
                  <a:lnTo>
                    <a:pt x="10" y="70"/>
                  </a:lnTo>
                  <a:lnTo>
                    <a:pt x="6" y="66"/>
                  </a:lnTo>
                  <a:lnTo>
                    <a:pt x="4" y="62"/>
                  </a:lnTo>
                  <a:lnTo>
                    <a:pt x="0" y="54"/>
                  </a:lnTo>
                  <a:lnTo>
                    <a:pt x="2" y="54"/>
                  </a:lnTo>
                  <a:lnTo>
                    <a:pt x="2" y="50"/>
                  </a:lnTo>
                  <a:lnTo>
                    <a:pt x="4" y="48"/>
                  </a:lnTo>
                  <a:lnTo>
                    <a:pt x="6" y="44"/>
                  </a:lnTo>
                  <a:lnTo>
                    <a:pt x="8" y="42"/>
                  </a:lnTo>
                  <a:lnTo>
                    <a:pt x="8" y="40"/>
                  </a:lnTo>
                  <a:lnTo>
                    <a:pt x="8" y="38"/>
                  </a:lnTo>
                  <a:lnTo>
                    <a:pt x="8" y="36"/>
                  </a:lnTo>
                  <a:lnTo>
                    <a:pt x="6" y="34"/>
                  </a:lnTo>
                  <a:lnTo>
                    <a:pt x="6" y="32"/>
                  </a:lnTo>
                  <a:lnTo>
                    <a:pt x="6" y="32"/>
                  </a:lnTo>
                  <a:lnTo>
                    <a:pt x="6" y="30"/>
                  </a:lnTo>
                  <a:lnTo>
                    <a:pt x="6" y="28"/>
                  </a:lnTo>
                  <a:lnTo>
                    <a:pt x="8" y="28"/>
                  </a:lnTo>
                  <a:lnTo>
                    <a:pt x="32" y="28"/>
                  </a:lnTo>
                  <a:lnTo>
                    <a:pt x="32" y="18"/>
                  </a:lnTo>
                  <a:lnTo>
                    <a:pt x="22" y="8"/>
                  </a:lnTo>
                  <a:lnTo>
                    <a:pt x="26" y="8"/>
                  </a:lnTo>
                  <a:lnTo>
                    <a:pt x="26" y="0"/>
                  </a:lnTo>
                  <a:lnTo>
                    <a:pt x="46" y="0"/>
                  </a:lnTo>
                  <a:lnTo>
                    <a:pt x="46" y="2"/>
                  </a:lnTo>
                  <a:lnTo>
                    <a:pt x="46" y="32"/>
                  </a:lnTo>
                  <a:lnTo>
                    <a:pt x="54" y="32"/>
                  </a:lnTo>
                  <a:lnTo>
                    <a:pt x="54" y="34"/>
                  </a:lnTo>
                  <a:lnTo>
                    <a:pt x="54" y="34"/>
                  </a:lnTo>
                  <a:lnTo>
                    <a:pt x="54" y="36"/>
                  </a:lnTo>
                  <a:lnTo>
                    <a:pt x="56" y="38"/>
                  </a:lnTo>
                  <a:lnTo>
                    <a:pt x="60" y="4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5" name="Freeform 149"/>
            <p:cNvSpPr/>
            <p:nvPr/>
          </p:nvSpPr>
          <p:spPr>
            <a:xfrm>
              <a:off x="4377" y="2606"/>
              <a:ext cx="14" cy="40"/>
            </a:xfrm>
            <a:custGeom>
              <a:avLst/>
              <a:gdLst>
                <a:gd name="txL" fmla="*/ 0 w 14"/>
                <a:gd name="txT" fmla="*/ 0 h 40"/>
                <a:gd name="txR" fmla="*/ 14 w 14"/>
                <a:gd name="txB" fmla="*/ 40 h 40"/>
              </a:gdLst>
              <a:ahLst/>
              <a:cxnLst>
                <a:cxn ang="0">
                  <a:pos x="14" y="0"/>
                </a:cxn>
                <a:cxn ang="0">
                  <a:pos x="14" y="0"/>
                </a:cxn>
                <a:cxn ang="0">
                  <a:pos x="12" y="0"/>
                </a:cxn>
                <a:cxn ang="0">
                  <a:pos x="10" y="0"/>
                </a:cxn>
                <a:cxn ang="0">
                  <a:pos x="10" y="2"/>
                </a:cxn>
                <a:cxn ang="0">
                  <a:pos x="8" y="2"/>
                </a:cxn>
                <a:cxn ang="0">
                  <a:pos x="6" y="4"/>
                </a:cxn>
                <a:cxn ang="0">
                  <a:pos x="6" y="4"/>
                </a:cxn>
                <a:cxn ang="0">
                  <a:pos x="4" y="6"/>
                </a:cxn>
                <a:cxn ang="0">
                  <a:pos x="2" y="4"/>
                </a:cxn>
                <a:cxn ang="0">
                  <a:pos x="0" y="4"/>
                </a:cxn>
                <a:cxn ang="0">
                  <a:pos x="0" y="6"/>
                </a:cxn>
                <a:cxn ang="0">
                  <a:pos x="0" y="8"/>
                </a:cxn>
                <a:cxn ang="0">
                  <a:pos x="0" y="8"/>
                </a:cxn>
                <a:cxn ang="0">
                  <a:pos x="0" y="40"/>
                </a:cxn>
                <a:cxn ang="0">
                  <a:pos x="8" y="40"/>
                </a:cxn>
                <a:cxn ang="0">
                  <a:pos x="8" y="40"/>
                </a:cxn>
                <a:cxn ang="0">
                  <a:pos x="8" y="38"/>
                </a:cxn>
                <a:cxn ang="0">
                  <a:pos x="10" y="36"/>
                </a:cxn>
                <a:cxn ang="0">
                  <a:pos x="12" y="34"/>
                </a:cxn>
                <a:cxn ang="0">
                  <a:pos x="12" y="32"/>
                </a:cxn>
                <a:cxn ang="0">
                  <a:pos x="12" y="30"/>
                </a:cxn>
                <a:cxn ang="0">
                  <a:pos x="12" y="28"/>
                </a:cxn>
                <a:cxn ang="0">
                  <a:pos x="10" y="24"/>
                </a:cxn>
                <a:cxn ang="0">
                  <a:pos x="10" y="18"/>
                </a:cxn>
                <a:cxn ang="0">
                  <a:pos x="10" y="14"/>
                </a:cxn>
                <a:cxn ang="0">
                  <a:pos x="10" y="12"/>
                </a:cxn>
                <a:cxn ang="0">
                  <a:pos x="12" y="10"/>
                </a:cxn>
                <a:cxn ang="0">
                  <a:pos x="12" y="8"/>
                </a:cxn>
                <a:cxn ang="0">
                  <a:pos x="14" y="4"/>
                </a:cxn>
                <a:cxn ang="0">
                  <a:pos x="14" y="0"/>
                </a:cxn>
              </a:cxnLst>
              <a:rect l="txL" t="txT" r="txR" b="txB"/>
              <a:pathLst>
                <a:path w="14" h="40">
                  <a:moveTo>
                    <a:pt x="14" y="0"/>
                  </a:moveTo>
                  <a:lnTo>
                    <a:pt x="14" y="0"/>
                  </a:lnTo>
                  <a:lnTo>
                    <a:pt x="12" y="0"/>
                  </a:lnTo>
                  <a:lnTo>
                    <a:pt x="10" y="0"/>
                  </a:lnTo>
                  <a:lnTo>
                    <a:pt x="10" y="2"/>
                  </a:lnTo>
                  <a:lnTo>
                    <a:pt x="8" y="2"/>
                  </a:lnTo>
                  <a:lnTo>
                    <a:pt x="6" y="4"/>
                  </a:lnTo>
                  <a:lnTo>
                    <a:pt x="6" y="4"/>
                  </a:lnTo>
                  <a:lnTo>
                    <a:pt x="4" y="6"/>
                  </a:lnTo>
                  <a:lnTo>
                    <a:pt x="2" y="4"/>
                  </a:lnTo>
                  <a:lnTo>
                    <a:pt x="0" y="4"/>
                  </a:lnTo>
                  <a:lnTo>
                    <a:pt x="0" y="6"/>
                  </a:lnTo>
                  <a:lnTo>
                    <a:pt x="0" y="8"/>
                  </a:lnTo>
                  <a:lnTo>
                    <a:pt x="0" y="8"/>
                  </a:lnTo>
                  <a:lnTo>
                    <a:pt x="0" y="40"/>
                  </a:lnTo>
                  <a:lnTo>
                    <a:pt x="8" y="40"/>
                  </a:lnTo>
                  <a:lnTo>
                    <a:pt x="8" y="40"/>
                  </a:lnTo>
                  <a:lnTo>
                    <a:pt x="8" y="38"/>
                  </a:lnTo>
                  <a:lnTo>
                    <a:pt x="10" y="36"/>
                  </a:lnTo>
                  <a:lnTo>
                    <a:pt x="12" y="34"/>
                  </a:lnTo>
                  <a:lnTo>
                    <a:pt x="12" y="32"/>
                  </a:lnTo>
                  <a:lnTo>
                    <a:pt x="12" y="30"/>
                  </a:lnTo>
                  <a:lnTo>
                    <a:pt x="12" y="28"/>
                  </a:lnTo>
                  <a:lnTo>
                    <a:pt x="10" y="24"/>
                  </a:lnTo>
                  <a:lnTo>
                    <a:pt x="10" y="18"/>
                  </a:lnTo>
                  <a:lnTo>
                    <a:pt x="10" y="14"/>
                  </a:lnTo>
                  <a:lnTo>
                    <a:pt x="10" y="12"/>
                  </a:lnTo>
                  <a:lnTo>
                    <a:pt x="12" y="10"/>
                  </a:lnTo>
                  <a:lnTo>
                    <a:pt x="12" y="8"/>
                  </a:lnTo>
                  <a:lnTo>
                    <a:pt x="14" y="4"/>
                  </a:lnTo>
                  <a:lnTo>
                    <a:pt x="1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6" name="Freeform 150"/>
            <p:cNvSpPr/>
            <p:nvPr/>
          </p:nvSpPr>
          <p:spPr>
            <a:xfrm>
              <a:off x="4405" y="2726"/>
              <a:ext cx="48" cy="40"/>
            </a:xfrm>
            <a:custGeom>
              <a:avLst/>
              <a:gdLst>
                <a:gd name="txL" fmla="*/ 0 w 48"/>
                <a:gd name="txT" fmla="*/ 0 h 40"/>
                <a:gd name="txR" fmla="*/ 48 w 48"/>
                <a:gd name="txB" fmla="*/ 40 h 40"/>
              </a:gdLst>
              <a:ahLst/>
              <a:cxnLst>
                <a:cxn ang="0">
                  <a:pos x="48" y="16"/>
                </a:cxn>
                <a:cxn ang="0">
                  <a:pos x="46" y="14"/>
                </a:cxn>
                <a:cxn ang="0">
                  <a:pos x="42" y="12"/>
                </a:cxn>
                <a:cxn ang="0">
                  <a:pos x="40" y="8"/>
                </a:cxn>
                <a:cxn ang="0">
                  <a:pos x="38" y="6"/>
                </a:cxn>
                <a:cxn ang="0">
                  <a:pos x="36" y="6"/>
                </a:cxn>
                <a:cxn ang="0">
                  <a:pos x="34" y="6"/>
                </a:cxn>
                <a:cxn ang="0">
                  <a:pos x="30" y="4"/>
                </a:cxn>
                <a:cxn ang="0">
                  <a:pos x="26" y="2"/>
                </a:cxn>
                <a:cxn ang="0">
                  <a:pos x="22" y="2"/>
                </a:cxn>
                <a:cxn ang="0">
                  <a:pos x="16" y="2"/>
                </a:cxn>
                <a:cxn ang="0">
                  <a:pos x="12" y="2"/>
                </a:cxn>
                <a:cxn ang="0">
                  <a:pos x="6" y="0"/>
                </a:cxn>
                <a:cxn ang="0">
                  <a:pos x="2" y="0"/>
                </a:cxn>
                <a:cxn ang="0">
                  <a:pos x="2" y="2"/>
                </a:cxn>
                <a:cxn ang="0">
                  <a:pos x="2" y="6"/>
                </a:cxn>
                <a:cxn ang="0">
                  <a:pos x="2" y="10"/>
                </a:cxn>
                <a:cxn ang="0">
                  <a:pos x="2" y="16"/>
                </a:cxn>
                <a:cxn ang="0">
                  <a:pos x="8" y="24"/>
                </a:cxn>
                <a:cxn ang="0">
                  <a:pos x="8" y="20"/>
                </a:cxn>
                <a:cxn ang="0">
                  <a:pos x="6" y="18"/>
                </a:cxn>
                <a:cxn ang="0">
                  <a:pos x="8" y="16"/>
                </a:cxn>
                <a:cxn ang="0">
                  <a:pos x="14" y="20"/>
                </a:cxn>
                <a:cxn ang="0">
                  <a:pos x="24" y="30"/>
                </a:cxn>
                <a:cxn ang="0">
                  <a:pos x="22" y="32"/>
                </a:cxn>
                <a:cxn ang="0">
                  <a:pos x="24" y="36"/>
                </a:cxn>
                <a:cxn ang="0">
                  <a:pos x="24" y="36"/>
                </a:cxn>
                <a:cxn ang="0">
                  <a:pos x="26" y="34"/>
                </a:cxn>
                <a:cxn ang="0">
                  <a:pos x="26" y="34"/>
                </a:cxn>
                <a:cxn ang="0">
                  <a:pos x="28" y="34"/>
                </a:cxn>
                <a:cxn ang="0">
                  <a:pos x="28" y="36"/>
                </a:cxn>
                <a:cxn ang="0">
                  <a:pos x="32" y="40"/>
                </a:cxn>
                <a:cxn ang="0">
                  <a:pos x="36" y="38"/>
                </a:cxn>
                <a:cxn ang="0">
                  <a:pos x="40" y="32"/>
                </a:cxn>
                <a:cxn ang="0">
                  <a:pos x="40" y="28"/>
                </a:cxn>
                <a:cxn ang="0">
                  <a:pos x="44" y="22"/>
                </a:cxn>
              </a:cxnLst>
              <a:rect l="txL" t="txT" r="txR" b="txB"/>
              <a:pathLst>
                <a:path w="48" h="40">
                  <a:moveTo>
                    <a:pt x="48" y="16"/>
                  </a:moveTo>
                  <a:lnTo>
                    <a:pt x="48" y="16"/>
                  </a:lnTo>
                  <a:lnTo>
                    <a:pt x="48" y="16"/>
                  </a:lnTo>
                  <a:lnTo>
                    <a:pt x="46" y="14"/>
                  </a:lnTo>
                  <a:lnTo>
                    <a:pt x="44" y="14"/>
                  </a:lnTo>
                  <a:lnTo>
                    <a:pt x="42" y="12"/>
                  </a:lnTo>
                  <a:lnTo>
                    <a:pt x="40" y="10"/>
                  </a:lnTo>
                  <a:lnTo>
                    <a:pt x="40" y="8"/>
                  </a:lnTo>
                  <a:lnTo>
                    <a:pt x="38" y="6"/>
                  </a:lnTo>
                  <a:lnTo>
                    <a:pt x="38" y="6"/>
                  </a:lnTo>
                  <a:lnTo>
                    <a:pt x="38" y="6"/>
                  </a:lnTo>
                  <a:lnTo>
                    <a:pt x="36" y="6"/>
                  </a:lnTo>
                  <a:lnTo>
                    <a:pt x="36" y="6"/>
                  </a:lnTo>
                  <a:lnTo>
                    <a:pt x="34" y="6"/>
                  </a:lnTo>
                  <a:lnTo>
                    <a:pt x="34" y="6"/>
                  </a:lnTo>
                  <a:lnTo>
                    <a:pt x="30" y="4"/>
                  </a:lnTo>
                  <a:lnTo>
                    <a:pt x="28" y="4"/>
                  </a:lnTo>
                  <a:lnTo>
                    <a:pt x="26" y="2"/>
                  </a:lnTo>
                  <a:lnTo>
                    <a:pt x="26" y="2"/>
                  </a:lnTo>
                  <a:lnTo>
                    <a:pt x="22" y="2"/>
                  </a:lnTo>
                  <a:lnTo>
                    <a:pt x="20" y="2"/>
                  </a:lnTo>
                  <a:lnTo>
                    <a:pt x="16" y="2"/>
                  </a:lnTo>
                  <a:lnTo>
                    <a:pt x="14" y="2"/>
                  </a:lnTo>
                  <a:lnTo>
                    <a:pt x="12" y="2"/>
                  </a:lnTo>
                  <a:lnTo>
                    <a:pt x="10" y="0"/>
                  </a:lnTo>
                  <a:lnTo>
                    <a:pt x="6" y="0"/>
                  </a:lnTo>
                  <a:lnTo>
                    <a:pt x="4" y="0"/>
                  </a:lnTo>
                  <a:lnTo>
                    <a:pt x="2" y="0"/>
                  </a:lnTo>
                  <a:lnTo>
                    <a:pt x="0" y="0"/>
                  </a:lnTo>
                  <a:lnTo>
                    <a:pt x="2" y="2"/>
                  </a:lnTo>
                  <a:lnTo>
                    <a:pt x="2" y="4"/>
                  </a:lnTo>
                  <a:lnTo>
                    <a:pt x="2" y="6"/>
                  </a:lnTo>
                  <a:lnTo>
                    <a:pt x="2" y="8"/>
                  </a:lnTo>
                  <a:lnTo>
                    <a:pt x="2" y="10"/>
                  </a:lnTo>
                  <a:lnTo>
                    <a:pt x="2" y="12"/>
                  </a:lnTo>
                  <a:lnTo>
                    <a:pt x="2" y="16"/>
                  </a:lnTo>
                  <a:lnTo>
                    <a:pt x="4" y="20"/>
                  </a:lnTo>
                  <a:lnTo>
                    <a:pt x="8" y="24"/>
                  </a:lnTo>
                  <a:lnTo>
                    <a:pt x="10" y="22"/>
                  </a:lnTo>
                  <a:lnTo>
                    <a:pt x="8" y="20"/>
                  </a:lnTo>
                  <a:lnTo>
                    <a:pt x="8" y="18"/>
                  </a:lnTo>
                  <a:lnTo>
                    <a:pt x="6" y="18"/>
                  </a:lnTo>
                  <a:lnTo>
                    <a:pt x="8" y="16"/>
                  </a:lnTo>
                  <a:lnTo>
                    <a:pt x="8" y="16"/>
                  </a:lnTo>
                  <a:lnTo>
                    <a:pt x="10" y="18"/>
                  </a:lnTo>
                  <a:lnTo>
                    <a:pt x="14" y="20"/>
                  </a:lnTo>
                  <a:lnTo>
                    <a:pt x="18" y="24"/>
                  </a:lnTo>
                  <a:lnTo>
                    <a:pt x="24" y="30"/>
                  </a:lnTo>
                  <a:lnTo>
                    <a:pt x="22" y="30"/>
                  </a:lnTo>
                  <a:lnTo>
                    <a:pt x="22" y="32"/>
                  </a:lnTo>
                  <a:lnTo>
                    <a:pt x="22" y="34"/>
                  </a:lnTo>
                  <a:lnTo>
                    <a:pt x="24" y="36"/>
                  </a:lnTo>
                  <a:lnTo>
                    <a:pt x="24" y="36"/>
                  </a:lnTo>
                  <a:lnTo>
                    <a:pt x="24" y="36"/>
                  </a:lnTo>
                  <a:lnTo>
                    <a:pt x="26" y="36"/>
                  </a:lnTo>
                  <a:lnTo>
                    <a:pt x="26" y="34"/>
                  </a:lnTo>
                  <a:lnTo>
                    <a:pt x="26" y="34"/>
                  </a:lnTo>
                  <a:lnTo>
                    <a:pt x="26" y="34"/>
                  </a:lnTo>
                  <a:lnTo>
                    <a:pt x="28" y="34"/>
                  </a:lnTo>
                  <a:lnTo>
                    <a:pt x="28" y="34"/>
                  </a:lnTo>
                  <a:lnTo>
                    <a:pt x="28" y="36"/>
                  </a:lnTo>
                  <a:lnTo>
                    <a:pt x="28" y="36"/>
                  </a:lnTo>
                  <a:lnTo>
                    <a:pt x="30" y="38"/>
                  </a:lnTo>
                  <a:lnTo>
                    <a:pt x="32" y="40"/>
                  </a:lnTo>
                  <a:lnTo>
                    <a:pt x="34" y="38"/>
                  </a:lnTo>
                  <a:lnTo>
                    <a:pt x="36" y="38"/>
                  </a:lnTo>
                  <a:lnTo>
                    <a:pt x="38" y="36"/>
                  </a:lnTo>
                  <a:lnTo>
                    <a:pt x="40" y="32"/>
                  </a:lnTo>
                  <a:lnTo>
                    <a:pt x="40" y="30"/>
                  </a:lnTo>
                  <a:lnTo>
                    <a:pt x="40" y="28"/>
                  </a:lnTo>
                  <a:lnTo>
                    <a:pt x="42" y="24"/>
                  </a:lnTo>
                  <a:lnTo>
                    <a:pt x="44" y="22"/>
                  </a:lnTo>
                  <a:lnTo>
                    <a:pt x="48" y="1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7" name="Freeform 151"/>
            <p:cNvSpPr/>
            <p:nvPr/>
          </p:nvSpPr>
          <p:spPr>
            <a:xfrm>
              <a:off x="4439" y="2744"/>
              <a:ext cx="82" cy="30"/>
            </a:xfrm>
            <a:custGeom>
              <a:avLst/>
              <a:gdLst>
                <a:gd name="txL" fmla="*/ 0 w 82"/>
                <a:gd name="txT" fmla="*/ 0 h 30"/>
                <a:gd name="txR" fmla="*/ 82 w 82"/>
                <a:gd name="txB" fmla="*/ 30 h 30"/>
              </a:gdLst>
              <a:ahLst/>
              <a:cxnLst>
                <a:cxn ang="0">
                  <a:pos x="12" y="6"/>
                </a:cxn>
                <a:cxn ang="0">
                  <a:pos x="8" y="10"/>
                </a:cxn>
                <a:cxn ang="0">
                  <a:pos x="6" y="14"/>
                </a:cxn>
                <a:cxn ang="0">
                  <a:pos x="2" y="20"/>
                </a:cxn>
                <a:cxn ang="0">
                  <a:pos x="0" y="20"/>
                </a:cxn>
                <a:cxn ang="0">
                  <a:pos x="6" y="22"/>
                </a:cxn>
                <a:cxn ang="0">
                  <a:pos x="10" y="20"/>
                </a:cxn>
                <a:cxn ang="0">
                  <a:pos x="16" y="20"/>
                </a:cxn>
                <a:cxn ang="0">
                  <a:pos x="28" y="18"/>
                </a:cxn>
                <a:cxn ang="0">
                  <a:pos x="32" y="18"/>
                </a:cxn>
                <a:cxn ang="0">
                  <a:pos x="40" y="20"/>
                </a:cxn>
                <a:cxn ang="0">
                  <a:pos x="42" y="22"/>
                </a:cxn>
                <a:cxn ang="0">
                  <a:pos x="46" y="26"/>
                </a:cxn>
                <a:cxn ang="0">
                  <a:pos x="50" y="28"/>
                </a:cxn>
                <a:cxn ang="0">
                  <a:pos x="56" y="28"/>
                </a:cxn>
                <a:cxn ang="0">
                  <a:pos x="56" y="26"/>
                </a:cxn>
                <a:cxn ang="0">
                  <a:pos x="56" y="26"/>
                </a:cxn>
                <a:cxn ang="0">
                  <a:pos x="54" y="24"/>
                </a:cxn>
                <a:cxn ang="0">
                  <a:pos x="52" y="22"/>
                </a:cxn>
                <a:cxn ang="0">
                  <a:pos x="54" y="20"/>
                </a:cxn>
                <a:cxn ang="0">
                  <a:pos x="60" y="18"/>
                </a:cxn>
                <a:cxn ang="0">
                  <a:pos x="62" y="14"/>
                </a:cxn>
                <a:cxn ang="0">
                  <a:pos x="64" y="12"/>
                </a:cxn>
                <a:cxn ang="0">
                  <a:pos x="68" y="12"/>
                </a:cxn>
                <a:cxn ang="0">
                  <a:pos x="72" y="12"/>
                </a:cxn>
                <a:cxn ang="0">
                  <a:pos x="76" y="14"/>
                </a:cxn>
                <a:cxn ang="0">
                  <a:pos x="80" y="18"/>
                </a:cxn>
                <a:cxn ang="0">
                  <a:pos x="82" y="14"/>
                </a:cxn>
                <a:cxn ang="0">
                  <a:pos x="80" y="10"/>
                </a:cxn>
                <a:cxn ang="0">
                  <a:pos x="78" y="6"/>
                </a:cxn>
                <a:cxn ang="0">
                  <a:pos x="70" y="4"/>
                </a:cxn>
                <a:cxn ang="0">
                  <a:pos x="66" y="4"/>
                </a:cxn>
                <a:cxn ang="0">
                  <a:pos x="62" y="4"/>
                </a:cxn>
                <a:cxn ang="0">
                  <a:pos x="50" y="8"/>
                </a:cxn>
                <a:cxn ang="0">
                  <a:pos x="44" y="10"/>
                </a:cxn>
                <a:cxn ang="0">
                  <a:pos x="40" y="10"/>
                </a:cxn>
                <a:cxn ang="0">
                  <a:pos x="34" y="8"/>
                </a:cxn>
                <a:cxn ang="0">
                  <a:pos x="32" y="8"/>
                </a:cxn>
                <a:cxn ang="0">
                  <a:pos x="30" y="6"/>
                </a:cxn>
                <a:cxn ang="0">
                  <a:pos x="16" y="0"/>
                </a:cxn>
              </a:cxnLst>
              <a:rect l="txL" t="txT" r="txR" b="txB"/>
              <a:pathLst>
                <a:path w="82" h="30">
                  <a:moveTo>
                    <a:pt x="16" y="0"/>
                  </a:moveTo>
                  <a:lnTo>
                    <a:pt x="12" y="6"/>
                  </a:lnTo>
                  <a:lnTo>
                    <a:pt x="10" y="8"/>
                  </a:lnTo>
                  <a:lnTo>
                    <a:pt x="8" y="10"/>
                  </a:lnTo>
                  <a:lnTo>
                    <a:pt x="6" y="14"/>
                  </a:lnTo>
                  <a:lnTo>
                    <a:pt x="6" y="14"/>
                  </a:lnTo>
                  <a:lnTo>
                    <a:pt x="4" y="18"/>
                  </a:lnTo>
                  <a:lnTo>
                    <a:pt x="2" y="20"/>
                  </a:lnTo>
                  <a:lnTo>
                    <a:pt x="0" y="20"/>
                  </a:lnTo>
                  <a:lnTo>
                    <a:pt x="0" y="20"/>
                  </a:lnTo>
                  <a:lnTo>
                    <a:pt x="6" y="22"/>
                  </a:lnTo>
                  <a:lnTo>
                    <a:pt x="6" y="22"/>
                  </a:lnTo>
                  <a:lnTo>
                    <a:pt x="8" y="22"/>
                  </a:lnTo>
                  <a:lnTo>
                    <a:pt x="10" y="20"/>
                  </a:lnTo>
                  <a:lnTo>
                    <a:pt x="12" y="20"/>
                  </a:lnTo>
                  <a:lnTo>
                    <a:pt x="16" y="20"/>
                  </a:lnTo>
                  <a:lnTo>
                    <a:pt x="22" y="18"/>
                  </a:lnTo>
                  <a:lnTo>
                    <a:pt x="28" y="18"/>
                  </a:lnTo>
                  <a:lnTo>
                    <a:pt x="30" y="18"/>
                  </a:lnTo>
                  <a:lnTo>
                    <a:pt x="32" y="18"/>
                  </a:lnTo>
                  <a:lnTo>
                    <a:pt x="36" y="18"/>
                  </a:lnTo>
                  <a:lnTo>
                    <a:pt x="40" y="20"/>
                  </a:lnTo>
                  <a:lnTo>
                    <a:pt x="42" y="22"/>
                  </a:lnTo>
                  <a:lnTo>
                    <a:pt x="42" y="22"/>
                  </a:lnTo>
                  <a:lnTo>
                    <a:pt x="44" y="24"/>
                  </a:lnTo>
                  <a:lnTo>
                    <a:pt x="46" y="26"/>
                  </a:lnTo>
                  <a:lnTo>
                    <a:pt x="50" y="30"/>
                  </a:lnTo>
                  <a:lnTo>
                    <a:pt x="50" y="28"/>
                  </a:lnTo>
                  <a:lnTo>
                    <a:pt x="54" y="28"/>
                  </a:lnTo>
                  <a:lnTo>
                    <a:pt x="56" y="28"/>
                  </a:lnTo>
                  <a:lnTo>
                    <a:pt x="56" y="26"/>
                  </a:lnTo>
                  <a:lnTo>
                    <a:pt x="56" y="26"/>
                  </a:lnTo>
                  <a:lnTo>
                    <a:pt x="56" y="26"/>
                  </a:lnTo>
                  <a:lnTo>
                    <a:pt x="56" y="26"/>
                  </a:lnTo>
                  <a:lnTo>
                    <a:pt x="54" y="24"/>
                  </a:lnTo>
                  <a:lnTo>
                    <a:pt x="54" y="24"/>
                  </a:lnTo>
                  <a:lnTo>
                    <a:pt x="52" y="22"/>
                  </a:lnTo>
                  <a:lnTo>
                    <a:pt x="52" y="22"/>
                  </a:lnTo>
                  <a:lnTo>
                    <a:pt x="54" y="20"/>
                  </a:lnTo>
                  <a:lnTo>
                    <a:pt x="54" y="20"/>
                  </a:lnTo>
                  <a:lnTo>
                    <a:pt x="58" y="18"/>
                  </a:lnTo>
                  <a:lnTo>
                    <a:pt x="60" y="18"/>
                  </a:lnTo>
                  <a:lnTo>
                    <a:pt x="62" y="16"/>
                  </a:lnTo>
                  <a:lnTo>
                    <a:pt x="62" y="14"/>
                  </a:lnTo>
                  <a:lnTo>
                    <a:pt x="64" y="14"/>
                  </a:lnTo>
                  <a:lnTo>
                    <a:pt x="64" y="12"/>
                  </a:lnTo>
                  <a:lnTo>
                    <a:pt x="66" y="12"/>
                  </a:lnTo>
                  <a:lnTo>
                    <a:pt x="68" y="12"/>
                  </a:lnTo>
                  <a:lnTo>
                    <a:pt x="70" y="10"/>
                  </a:lnTo>
                  <a:lnTo>
                    <a:pt x="72" y="12"/>
                  </a:lnTo>
                  <a:lnTo>
                    <a:pt x="76" y="14"/>
                  </a:lnTo>
                  <a:lnTo>
                    <a:pt x="76" y="14"/>
                  </a:lnTo>
                  <a:lnTo>
                    <a:pt x="78" y="16"/>
                  </a:lnTo>
                  <a:lnTo>
                    <a:pt x="80" y="18"/>
                  </a:lnTo>
                  <a:lnTo>
                    <a:pt x="82" y="14"/>
                  </a:lnTo>
                  <a:lnTo>
                    <a:pt x="82" y="14"/>
                  </a:lnTo>
                  <a:lnTo>
                    <a:pt x="80" y="12"/>
                  </a:lnTo>
                  <a:lnTo>
                    <a:pt x="80" y="10"/>
                  </a:lnTo>
                  <a:lnTo>
                    <a:pt x="82" y="8"/>
                  </a:lnTo>
                  <a:lnTo>
                    <a:pt x="78" y="6"/>
                  </a:lnTo>
                  <a:lnTo>
                    <a:pt x="74" y="4"/>
                  </a:lnTo>
                  <a:lnTo>
                    <a:pt x="70" y="4"/>
                  </a:lnTo>
                  <a:lnTo>
                    <a:pt x="68" y="4"/>
                  </a:lnTo>
                  <a:lnTo>
                    <a:pt x="66" y="4"/>
                  </a:lnTo>
                  <a:lnTo>
                    <a:pt x="64" y="4"/>
                  </a:lnTo>
                  <a:lnTo>
                    <a:pt x="62" y="4"/>
                  </a:lnTo>
                  <a:lnTo>
                    <a:pt x="56" y="6"/>
                  </a:lnTo>
                  <a:lnTo>
                    <a:pt x="50" y="8"/>
                  </a:lnTo>
                  <a:lnTo>
                    <a:pt x="46" y="8"/>
                  </a:lnTo>
                  <a:lnTo>
                    <a:pt x="44" y="10"/>
                  </a:lnTo>
                  <a:lnTo>
                    <a:pt x="42" y="10"/>
                  </a:lnTo>
                  <a:lnTo>
                    <a:pt x="40" y="10"/>
                  </a:lnTo>
                  <a:lnTo>
                    <a:pt x="36" y="8"/>
                  </a:lnTo>
                  <a:lnTo>
                    <a:pt x="34" y="8"/>
                  </a:lnTo>
                  <a:lnTo>
                    <a:pt x="32" y="8"/>
                  </a:lnTo>
                  <a:lnTo>
                    <a:pt x="32" y="8"/>
                  </a:lnTo>
                  <a:lnTo>
                    <a:pt x="32" y="6"/>
                  </a:lnTo>
                  <a:lnTo>
                    <a:pt x="30" y="6"/>
                  </a:lnTo>
                  <a:lnTo>
                    <a:pt x="26" y="4"/>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8" name="Freeform 152"/>
            <p:cNvSpPr/>
            <p:nvPr/>
          </p:nvSpPr>
          <p:spPr>
            <a:xfrm>
              <a:off x="4017" y="2420"/>
              <a:ext cx="386" cy="248"/>
            </a:xfrm>
            <a:custGeom>
              <a:avLst/>
              <a:gdLst>
                <a:gd name="txL" fmla="*/ 0 w 386"/>
                <a:gd name="txT" fmla="*/ 0 h 248"/>
                <a:gd name="txR" fmla="*/ 386 w 386"/>
                <a:gd name="txB" fmla="*/ 248 h 248"/>
              </a:gdLst>
              <a:ahLst/>
              <a:cxnLst>
                <a:cxn ang="0">
                  <a:pos x="380" y="178"/>
                </a:cxn>
                <a:cxn ang="0">
                  <a:pos x="384" y="170"/>
                </a:cxn>
                <a:cxn ang="0">
                  <a:pos x="386" y="164"/>
                </a:cxn>
                <a:cxn ang="0">
                  <a:pos x="374" y="162"/>
                </a:cxn>
                <a:cxn ang="0">
                  <a:pos x="356" y="162"/>
                </a:cxn>
                <a:cxn ang="0">
                  <a:pos x="346" y="166"/>
                </a:cxn>
                <a:cxn ang="0">
                  <a:pos x="340" y="164"/>
                </a:cxn>
                <a:cxn ang="0">
                  <a:pos x="334" y="170"/>
                </a:cxn>
                <a:cxn ang="0">
                  <a:pos x="332" y="184"/>
                </a:cxn>
                <a:cxn ang="0">
                  <a:pos x="326" y="192"/>
                </a:cxn>
                <a:cxn ang="0">
                  <a:pos x="314" y="196"/>
                </a:cxn>
                <a:cxn ang="0">
                  <a:pos x="302" y="198"/>
                </a:cxn>
                <a:cxn ang="0">
                  <a:pos x="268" y="190"/>
                </a:cxn>
                <a:cxn ang="0">
                  <a:pos x="258" y="184"/>
                </a:cxn>
                <a:cxn ang="0">
                  <a:pos x="254" y="162"/>
                </a:cxn>
                <a:cxn ang="0">
                  <a:pos x="244" y="136"/>
                </a:cxn>
                <a:cxn ang="0">
                  <a:pos x="244" y="116"/>
                </a:cxn>
                <a:cxn ang="0">
                  <a:pos x="232" y="90"/>
                </a:cxn>
                <a:cxn ang="0">
                  <a:pos x="208" y="62"/>
                </a:cxn>
                <a:cxn ang="0">
                  <a:pos x="194" y="50"/>
                </a:cxn>
                <a:cxn ang="0">
                  <a:pos x="184" y="54"/>
                </a:cxn>
                <a:cxn ang="0">
                  <a:pos x="164" y="48"/>
                </a:cxn>
                <a:cxn ang="0">
                  <a:pos x="142" y="12"/>
                </a:cxn>
                <a:cxn ang="0">
                  <a:pos x="126" y="10"/>
                </a:cxn>
                <a:cxn ang="0">
                  <a:pos x="100" y="20"/>
                </a:cxn>
                <a:cxn ang="0">
                  <a:pos x="54" y="14"/>
                </a:cxn>
                <a:cxn ang="0">
                  <a:pos x="26" y="0"/>
                </a:cxn>
                <a:cxn ang="0">
                  <a:pos x="6" y="22"/>
                </a:cxn>
                <a:cxn ang="0">
                  <a:pos x="22" y="58"/>
                </a:cxn>
                <a:cxn ang="0">
                  <a:pos x="30" y="80"/>
                </a:cxn>
                <a:cxn ang="0">
                  <a:pos x="44" y="88"/>
                </a:cxn>
                <a:cxn ang="0">
                  <a:pos x="58" y="108"/>
                </a:cxn>
                <a:cxn ang="0">
                  <a:pos x="82" y="142"/>
                </a:cxn>
                <a:cxn ang="0">
                  <a:pos x="94" y="148"/>
                </a:cxn>
                <a:cxn ang="0">
                  <a:pos x="94" y="140"/>
                </a:cxn>
                <a:cxn ang="0">
                  <a:pos x="80" y="116"/>
                </a:cxn>
                <a:cxn ang="0">
                  <a:pos x="52" y="72"/>
                </a:cxn>
                <a:cxn ang="0">
                  <a:pos x="30" y="24"/>
                </a:cxn>
                <a:cxn ang="0">
                  <a:pos x="30" y="16"/>
                </a:cxn>
                <a:cxn ang="0">
                  <a:pos x="42" y="18"/>
                </a:cxn>
                <a:cxn ang="0">
                  <a:pos x="68" y="66"/>
                </a:cxn>
                <a:cxn ang="0">
                  <a:pos x="84" y="80"/>
                </a:cxn>
                <a:cxn ang="0">
                  <a:pos x="96" y="90"/>
                </a:cxn>
                <a:cxn ang="0">
                  <a:pos x="116" y="116"/>
                </a:cxn>
                <a:cxn ang="0">
                  <a:pos x="142" y="148"/>
                </a:cxn>
                <a:cxn ang="0">
                  <a:pos x="150" y="198"/>
                </a:cxn>
                <a:cxn ang="0">
                  <a:pos x="174" y="204"/>
                </a:cxn>
                <a:cxn ang="0">
                  <a:pos x="226" y="224"/>
                </a:cxn>
                <a:cxn ang="0">
                  <a:pos x="272" y="240"/>
                </a:cxn>
                <a:cxn ang="0">
                  <a:pos x="304" y="240"/>
                </a:cxn>
                <a:cxn ang="0">
                  <a:pos x="314" y="244"/>
                </a:cxn>
                <a:cxn ang="0">
                  <a:pos x="318" y="242"/>
                </a:cxn>
                <a:cxn ang="0">
                  <a:pos x="322" y="232"/>
                </a:cxn>
                <a:cxn ang="0">
                  <a:pos x="320" y="226"/>
                </a:cxn>
                <a:cxn ang="0">
                  <a:pos x="346" y="222"/>
                </a:cxn>
                <a:cxn ang="0">
                  <a:pos x="340" y="194"/>
                </a:cxn>
                <a:cxn ang="0">
                  <a:pos x="360" y="190"/>
                </a:cxn>
                <a:cxn ang="0">
                  <a:pos x="366" y="190"/>
                </a:cxn>
                <a:cxn ang="0">
                  <a:pos x="374" y="186"/>
                </a:cxn>
              </a:cxnLst>
              <a:rect l="txL" t="txT" r="txR" b="txB"/>
              <a:pathLst>
                <a:path w="386" h="248">
                  <a:moveTo>
                    <a:pt x="374" y="186"/>
                  </a:moveTo>
                  <a:lnTo>
                    <a:pt x="378" y="182"/>
                  </a:lnTo>
                  <a:lnTo>
                    <a:pt x="378" y="178"/>
                  </a:lnTo>
                  <a:lnTo>
                    <a:pt x="380" y="178"/>
                  </a:lnTo>
                  <a:lnTo>
                    <a:pt x="382" y="174"/>
                  </a:lnTo>
                  <a:lnTo>
                    <a:pt x="382" y="172"/>
                  </a:lnTo>
                  <a:lnTo>
                    <a:pt x="384" y="172"/>
                  </a:lnTo>
                  <a:lnTo>
                    <a:pt x="384" y="170"/>
                  </a:lnTo>
                  <a:lnTo>
                    <a:pt x="386" y="168"/>
                  </a:lnTo>
                  <a:lnTo>
                    <a:pt x="386" y="166"/>
                  </a:lnTo>
                  <a:lnTo>
                    <a:pt x="386" y="164"/>
                  </a:lnTo>
                  <a:lnTo>
                    <a:pt x="386" y="164"/>
                  </a:lnTo>
                  <a:lnTo>
                    <a:pt x="384" y="164"/>
                  </a:lnTo>
                  <a:lnTo>
                    <a:pt x="382" y="162"/>
                  </a:lnTo>
                  <a:lnTo>
                    <a:pt x="376" y="162"/>
                  </a:lnTo>
                  <a:lnTo>
                    <a:pt x="374" y="162"/>
                  </a:lnTo>
                  <a:lnTo>
                    <a:pt x="372" y="162"/>
                  </a:lnTo>
                  <a:lnTo>
                    <a:pt x="366" y="162"/>
                  </a:lnTo>
                  <a:lnTo>
                    <a:pt x="362" y="162"/>
                  </a:lnTo>
                  <a:lnTo>
                    <a:pt x="356" y="162"/>
                  </a:lnTo>
                  <a:lnTo>
                    <a:pt x="352" y="164"/>
                  </a:lnTo>
                  <a:lnTo>
                    <a:pt x="350" y="164"/>
                  </a:lnTo>
                  <a:lnTo>
                    <a:pt x="348" y="164"/>
                  </a:lnTo>
                  <a:lnTo>
                    <a:pt x="346" y="166"/>
                  </a:lnTo>
                  <a:lnTo>
                    <a:pt x="342" y="164"/>
                  </a:lnTo>
                  <a:lnTo>
                    <a:pt x="342" y="164"/>
                  </a:lnTo>
                  <a:lnTo>
                    <a:pt x="340" y="164"/>
                  </a:lnTo>
                  <a:lnTo>
                    <a:pt x="340" y="164"/>
                  </a:lnTo>
                  <a:lnTo>
                    <a:pt x="338" y="164"/>
                  </a:lnTo>
                  <a:lnTo>
                    <a:pt x="336" y="166"/>
                  </a:lnTo>
                  <a:lnTo>
                    <a:pt x="334" y="170"/>
                  </a:lnTo>
                  <a:lnTo>
                    <a:pt x="334" y="170"/>
                  </a:lnTo>
                  <a:lnTo>
                    <a:pt x="334" y="174"/>
                  </a:lnTo>
                  <a:lnTo>
                    <a:pt x="332" y="178"/>
                  </a:lnTo>
                  <a:lnTo>
                    <a:pt x="332" y="182"/>
                  </a:lnTo>
                  <a:lnTo>
                    <a:pt x="332" y="184"/>
                  </a:lnTo>
                  <a:lnTo>
                    <a:pt x="332" y="186"/>
                  </a:lnTo>
                  <a:lnTo>
                    <a:pt x="332" y="188"/>
                  </a:lnTo>
                  <a:lnTo>
                    <a:pt x="328" y="190"/>
                  </a:lnTo>
                  <a:lnTo>
                    <a:pt x="326" y="192"/>
                  </a:lnTo>
                  <a:lnTo>
                    <a:pt x="324" y="192"/>
                  </a:lnTo>
                  <a:lnTo>
                    <a:pt x="322" y="192"/>
                  </a:lnTo>
                  <a:lnTo>
                    <a:pt x="318" y="194"/>
                  </a:lnTo>
                  <a:lnTo>
                    <a:pt x="314" y="196"/>
                  </a:lnTo>
                  <a:lnTo>
                    <a:pt x="314" y="196"/>
                  </a:lnTo>
                  <a:lnTo>
                    <a:pt x="312" y="196"/>
                  </a:lnTo>
                  <a:lnTo>
                    <a:pt x="308" y="198"/>
                  </a:lnTo>
                  <a:lnTo>
                    <a:pt x="302" y="198"/>
                  </a:lnTo>
                  <a:lnTo>
                    <a:pt x="294" y="198"/>
                  </a:lnTo>
                  <a:lnTo>
                    <a:pt x="284" y="196"/>
                  </a:lnTo>
                  <a:lnTo>
                    <a:pt x="276" y="194"/>
                  </a:lnTo>
                  <a:lnTo>
                    <a:pt x="268" y="190"/>
                  </a:lnTo>
                  <a:lnTo>
                    <a:pt x="262" y="188"/>
                  </a:lnTo>
                  <a:lnTo>
                    <a:pt x="262" y="186"/>
                  </a:lnTo>
                  <a:lnTo>
                    <a:pt x="260" y="186"/>
                  </a:lnTo>
                  <a:lnTo>
                    <a:pt x="258" y="184"/>
                  </a:lnTo>
                  <a:lnTo>
                    <a:pt x="256" y="180"/>
                  </a:lnTo>
                  <a:lnTo>
                    <a:pt x="256" y="176"/>
                  </a:lnTo>
                  <a:lnTo>
                    <a:pt x="254" y="172"/>
                  </a:lnTo>
                  <a:lnTo>
                    <a:pt x="254" y="162"/>
                  </a:lnTo>
                  <a:lnTo>
                    <a:pt x="250" y="152"/>
                  </a:lnTo>
                  <a:lnTo>
                    <a:pt x="244" y="142"/>
                  </a:lnTo>
                  <a:lnTo>
                    <a:pt x="244" y="140"/>
                  </a:lnTo>
                  <a:lnTo>
                    <a:pt x="244" y="136"/>
                  </a:lnTo>
                  <a:lnTo>
                    <a:pt x="244" y="132"/>
                  </a:lnTo>
                  <a:lnTo>
                    <a:pt x="242" y="126"/>
                  </a:lnTo>
                  <a:lnTo>
                    <a:pt x="242" y="122"/>
                  </a:lnTo>
                  <a:lnTo>
                    <a:pt x="244" y="116"/>
                  </a:lnTo>
                  <a:lnTo>
                    <a:pt x="244" y="112"/>
                  </a:lnTo>
                  <a:lnTo>
                    <a:pt x="242" y="96"/>
                  </a:lnTo>
                  <a:lnTo>
                    <a:pt x="240" y="96"/>
                  </a:lnTo>
                  <a:lnTo>
                    <a:pt x="232" y="90"/>
                  </a:lnTo>
                  <a:lnTo>
                    <a:pt x="222" y="80"/>
                  </a:lnTo>
                  <a:lnTo>
                    <a:pt x="210" y="64"/>
                  </a:lnTo>
                  <a:lnTo>
                    <a:pt x="210" y="64"/>
                  </a:lnTo>
                  <a:lnTo>
                    <a:pt x="208" y="62"/>
                  </a:lnTo>
                  <a:lnTo>
                    <a:pt x="206" y="58"/>
                  </a:lnTo>
                  <a:lnTo>
                    <a:pt x="202" y="56"/>
                  </a:lnTo>
                  <a:lnTo>
                    <a:pt x="198" y="52"/>
                  </a:lnTo>
                  <a:lnTo>
                    <a:pt x="194" y="50"/>
                  </a:lnTo>
                  <a:lnTo>
                    <a:pt x="190" y="50"/>
                  </a:lnTo>
                  <a:lnTo>
                    <a:pt x="188" y="52"/>
                  </a:lnTo>
                  <a:lnTo>
                    <a:pt x="186" y="52"/>
                  </a:lnTo>
                  <a:lnTo>
                    <a:pt x="184" y="54"/>
                  </a:lnTo>
                  <a:lnTo>
                    <a:pt x="180" y="54"/>
                  </a:lnTo>
                  <a:lnTo>
                    <a:pt x="174" y="54"/>
                  </a:lnTo>
                  <a:lnTo>
                    <a:pt x="168" y="50"/>
                  </a:lnTo>
                  <a:lnTo>
                    <a:pt x="164" y="48"/>
                  </a:lnTo>
                  <a:lnTo>
                    <a:pt x="156" y="42"/>
                  </a:lnTo>
                  <a:lnTo>
                    <a:pt x="148" y="30"/>
                  </a:lnTo>
                  <a:lnTo>
                    <a:pt x="144" y="14"/>
                  </a:lnTo>
                  <a:lnTo>
                    <a:pt x="142" y="12"/>
                  </a:lnTo>
                  <a:lnTo>
                    <a:pt x="140" y="12"/>
                  </a:lnTo>
                  <a:lnTo>
                    <a:pt x="136" y="10"/>
                  </a:lnTo>
                  <a:lnTo>
                    <a:pt x="130" y="10"/>
                  </a:lnTo>
                  <a:lnTo>
                    <a:pt x="126" y="10"/>
                  </a:lnTo>
                  <a:lnTo>
                    <a:pt x="120" y="10"/>
                  </a:lnTo>
                  <a:lnTo>
                    <a:pt x="116" y="14"/>
                  </a:lnTo>
                  <a:lnTo>
                    <a:pt x="112" y="16"/>
                  </a:lnTo>
                  <a:lnTo>
                    <a:pt x="100" y="20"/>
                  </a:lnTo>
                  <a:lnTo>
                    <a:pt x="82" y="20"/>
                  </a:lnTo>
                  <a:lnTo>
                    <a:pt x="78" y="20"/>
                  </a:lnTo>
                  <a:lnTo>
                    <a:pt x="68" y="18"/>
                  </a:lnTo>
                  <a:lnTo>
                    <a:pt x="54" y="14"/>
                  </a:lnTo>
                  <a:lnTo>
                    <a:pt x="42" y="10"/>
                  </a:lnTo>
                  <a:lnTo>
                    <a:pt x="32" y="4"/>
                  </a:lnTo>
                  <a:lnTo>
                    <a:pt x="30" y="2"/>
                  </a:lnTo>
                  <a:lnTo>
                    <a:pt x="26" y="0"/>
                  </a:lnTo>
                  <a:lnTo>
                    <a:pt x="14" y="2"/>
                  </a:lnTo>
                  <a:lnTo>
                    <a:pt x="0" y="10"/>
                  </a:lnTo>
                  <a:lnTo>
                    <a:pt x="2" y="14"/>
                  </a:lnTo>
                  <a:lnTo>
                    <a:pt x="6" y="22"/>
                  </a:lnTo>
                  <a:lnTo>
                    <a:pt x="12" y="36"/>
                  </a:lnTo>
                  <a:lnTo>
                    <a:pt x="18" y="48"/>
                  </a:lnTo>
                  <a:lnTo>
                    <a:pt x="22" y="58"/>
                  </a:lnTo>
                  <a:lnTo>
                    <a:pt x="22" y="58"/>
                  </a:lnTo>
                  <a:lnTo>
                    <a:pt x="24" y="62"/>
                  </a:lnTo>
                  <a:lnTo>
                    <a:pt x="26" y="68"/>
                  </a:lnTo>
                  <a:lnTo>
                    <a:pt x="28" y="74"/>
                  </a:lnTo>
                  <a:lnTo>
                    <a:pt x="30" y="80"/>
                  </a:lnTo>
                  <a:lnTo>
                    <a:pt x="32" y="82"/>
                  </a:lnTo>
                  <a:lnTo>
                    <a:pt x="34" y="82"/>
                  </a:lnTo>
                  <a:lnTo>
                    <a:pt x="38" y="84"/>
                  </a:lnTo>
                  <a:lnTo>
                    <a:pt x="44" y="88"/>
                  </a:lnTo>
                  <a:lnTo>
                    <a:pt x="48" y="92"/>
                  </a:lnTo>
                  <a:lnTo>
                    <a:pt x="52" y="98"/>
                  </a:lnTo>
                  <a:lnTo>
                    <a:pt x="56" y="106"/>
                  </a:lnTo>
                  <a:lnTo>
                    <a:pt x="58" y="108"/>
                  </a:lnTo>
                  <a:lnTo>
                    <a:pt x="62" y="118"/>
                  </a:lnTo>
                  <a:lnTo>
                    <a:pt x="68" y="128"/>
                  </a:lnTo>
                  <a:lnTo>
                    <a:pt x="76" y="136"/>
                  </a:lnTo>
                  <a:lnTo>
                    <a:pt x="82" y="142"/>
                  </a:lnTo>
                  <a:lnTo>
                    <a:pt x="84" y="144"/>
                  </a:lnTo>
                  <a:lnTo>
                    <a:pt x="88" y="146"/>
                  </a:lnTo>
                  <a:lnTo>
                    <a:pt x="92" y="148"/>
                  </a:lnTo>
                  <a:lnTo>
                    <a:pt x="94" y="148"/>
                  </a:lnTo>
                  <a:lnTo>
                    <a:pt x="96" y="148"/>
                  </a:lnTo>
                  <a:lnTo>
                    <a:pt x="98" y="148"/>
                  </a:lnTo>
                  <a:lnTo>
                    <a:pt x="98" y="144"/>
                  </a:lnTo>
                  <a:lnTo>
                    <a:pt x="94" y="140"/>
                  </a:lnTo>
                  <a:lnTo>
                    <a:pt x="90" y="134"/>
                  </a:lnTo>
                  <a:lnTo>
                    <a:pt x="86" y="126"/>
                  </a:lnTo>
                  <a:lnTo>
                    <a:pt x="82" y="120"/>
                  </a:lnTo>
                  <a:lnTo>
                    <a:pt x="80" y="116"/>
                  </a:lnTo>
                  <a:lnTo>
                    <a:pt x="74" y="108"/>
                  </a:lnTo>
                  <a:lnTo>
                    <a:pt x="68" y="94"/>
                  </a:lnTo>
                  <a:lnTo>
                    <a:pt x="62" y="82"/>
                  </a:lnTo>
                  <a:lnTo>
                    <a:pt x="52" y="72"/>
                  </a:lnTo>
                  <a:lnTo>
                    <a:pt x="42" y="58"/>
                  </a:lnTo>
                  <a:lnTo>
                    <a:pt x="34" y="42"/>
                  </a:lnTo>
                  <a:lnTo>
                    <a:pt x="30" y="24"/>
                  </a:lnTo>
                  <a:lnTo>
                    <a:pt x="30" y="24"/>
                  </a:lnTo>
                  <a:lnTo>
                    <a:pt x="30" y="22"/>
                  </a:lnTo>
                  <a:lnTo>
                    <a:pt x="30" y="20"/>
                  </a:lnTo>
                  <a:lnTo>
                    <a:pt x="30" y="18"/>
                  </a:lnTo>
                  <a:lnTo>
                    <a:pt x="30" y="16"/>
                  </a:lnTo>
                  <a:lnTo>
                    <a:pt x="32" y="14"/>
                  </a:lnTo>
                  <a:lnTo>
                    <a:pt x="34" y="14"/>
                  </a:lnTo>
                  <a:lnTo>
                    <a:pt x="38" y="16"/>
                  </a:lnTo>
                  <a:lnTo>
                    <a:pt x="42" y="18"/>
                  </a:lnTo>
                  <a:lnTo>
                    <a:pt x="44" y="24"/>
                  </a:lnTo>
                  <a:lnTo>
                    <a:pt x="50" y="36"/>
                  </a:lnTo>
                  <a:lnTo>
                    <a:pt x="58" y="52"/>
                  </a:lnTo>
                  <a:lnTo>
                    <a:pt x="68" y="66"/>
                  </a:lnTo>
                  <a:lnTo>
                    <a:pt x="78" y="78"/>
                  </a:lnTo>
                  <a:lnTo>
                    <a:pt x="78" y="78"/>
                  </a:lnTo>
                  <a:lnTo>
                    <a:pt x="80" y="78"/>
                  </a:lnTo>
                  <a:lnTo>
                    <a:pt x="84" y="80"/>
                  </a:lnTo>
                  <a:lnTo>
                    <a:pt x="88" y="80"/>
                  </a:lnTo>
                  <a:lnTo>
                    <a:pt x="92" y="84"/>
                  </a:lnTo>
                  <a:lnTo>
                    <a:pt x="94" y="86"/>
                  </a:lnTo>
                  <a:lnTo>
                    <a:pt x="96" y="90"/>
                  </a:lnTo>
                  <a:lnTo>
                    <a:pt x="98" y="96"/>
                  </a:lnTo>
                  <a:lnTo>
                    <a:pt x="100" y="98"/>
                  </a:lnTo>
                  <a:lnTo>
                    <a:pt x="106" y="106"/>
                  </a:lnTo>
                  <a:lnTo>
                    <a:pt x="116" y="116"/>
                  </a:lnTo>
                  <a:lnTo>
                    <a:pt x="124" y="126"/>
                  </a:lnTo>
                  <a:lnTo>
                    <a:pt x="134" y="136"/>
                  </a:lnTo>
                  <a:lnTo>
                    <a:pt x="140" y="142"/>
                  </a:lnTo>
                  <a:lnTo>
                    <a:pt x="142" y="148"/>
                  </a:lnTo>
                  <a:lnTo>
                    <a:pt x="144" y="160"/>
                  </a:lnTo>
                  <a:lnTo>
                    <a:pt x="148" y="176"/>
                  </a:lnTo>
                  <a:lnTo>
                    <a:pt x="148" y="198"/>
                  </a:lnTo>
                  <a:lnTo>
                    <a:pt x="150" y="198"/>
                  </a:lnTo>
                  <a:lnTo>
                    <a:pt x="154" y="200"/>
                  </a:lnTo>
                  <a:lnTo>
                    <a:pt x="160" y="202"/>
                  </a:lnTo>
                  <a:lnTo>
                    <a:pt x="170" y="204"/>
                  </a:lnTo>
                  <a:lnTo>
                    <a:pt x="174" y="204"/>
                  </a:lnTo>
                  <a:lnTo>
                    <a:pt x="186" y="208"/>
                  </a:lnTo>
                  <a:lnTo>
                    <a:pt x="198" y="216"/>
                  </a:lnTo>
                  <a:lnTo>
                    <a:pt x="208" y="224"/>
                  </a:lnTo>
                  <a:lnTo>
                    <a:pt x="226" y="224"/>
                  </a:lnTo>
                  <a:lnTo>
                    <a:pt x="230" y="226"/>
                  </a:lnTo>
                  <a:lnTo>
                    <a:pt x="240" y="230"/>
                  </a:lnTo>
                  <a:lnTo>
                    <a:pt x="254" y="236"/>
                  </a:lnTo>
                  <a:lnTo>
                    <a:pt x="272" y="240"/>
                  </a:lnTo>
                  <a:lnTo>
                    <a:pt x="278" y="240"/>
                  </a:lnTo>
                  <a:lnTo>
                    <a:pt x="290" y="240"/>
                  </a:lnTo>
                  <a:lnTo>
                    <a:pt x="304" y="240"/>
                  </a:lnTo>
                  <a:lnTo>
                    <a:pt x="304" y="240"/>
                  </a:lnTo>
                  <a:lnTo>
                    <a:pt x="306" y="240"/>
                  </a:lnTo>
                  <a:lnTo>
                    <a:pt x="308" y="240"/>
                  </a:lnTo>
                  <a:lnTo>
                    <a:pt x="310" y="242"/>
                  </a:lnTo>
                  <a:lnTo>
                    <a:pt x="314" y="244"/>
                  </a:lnTo>
                  <a:lnTo>
                    <a:pt x="314" y="248"/>
                  </a:lnTo>
                  <a:lnTo>
                    <a:pt x="316" y="248"/>
                  </a:lnTo>
                  <a:lnTo>
                    <a:pt x="316" y="244"/>
                  </a:lnTo>
                  <a:lnTo>
                    <a:pt x="318" y="242"/>
                  </a:lnTo>
                  <a:lnTo>
                    <a:pt x="320" y="238"/>
                  </a:lnTo>
                  <a:lnTo>
                    <a:pt x="322" y="236"/>
                  </a:lnTo>
                  <a:lnTo>
                    <a:pt x="322" y="234"/>
                  </a:lnTo>
                  <a:lnTo>
                    <a:pt x="322" y="232"/>
                  </a:lnTo>
                  <a:lnTo>
                    <a:pt x="322" y="230"/>
                  </a:lnTo>
                  <a:lnTo>
                    <a:pt x="320" y="228"/>
                  </a:lnTo>
                  <a:lnTo>
                    <a:pt x="320" y="226"/>
                  </a:lnTo>
                  <a:lnTo>
                    <a:pt x="320" y="226"/>
                  </a:lnTo>
                  <a:lnTo>
                    <a:pt x="320" y="224"/>
                  </a:lnTo>
                  <a:lnTo>
                    <a:pt x="320" y="222"/>
                  </a:lnTo>
                  <a:lnTo>
                    <a:pt x="322" y="222"/>
                  </a:lnTo>
                  <a:lnTo>
                    <a:pt x="346" y="222"/>
                  </a:lnTo>
                  <a:lnTo>
                    <a:pt x="346" y="212"/>
                  </a:lnTo>
                  <a:lnTo>
                    <a:pt x="336" y="202"/>
                  </a:lnTo>
                  <a:lnTo>
                    <a:pt x="340" y="202"/>
                  </a:lnTo>
                  <a:lnTo>
                    <a:pt x="340" y="194"/>
                  </a:lnTo>
                  <a:lnTo>
                    <a:pt x="360" y="194"/>
                  </a:lnTo>
                  <a:lnTo>
                    <a:pt x="360" y="194"/>
                  </a:lnTo>
                  <a:lnTo>
                    <a:pt x="360" y="192"/>
                  </a:lnTo>
                  <a:lnTo>
                    <a:pt x="360" y="190"/>
                  </a:lnTo>
                  <a:lnTo>
                    <a:pt x="362" y="190"/>
                  </a:lnTo>
                  <a:lnTo>
                    <a:pt x="364" y="192"/>
                  </a:lnTo>
                  <a:lnTo>
                    <a:pt x="366" y="190"/>
                  </a:lnTo>
                  <a:lnTo>
                    <a:pt x="366" y="190"/>
                  </a:lnTo>
                  <a:lnTo>
                    <a:pt x="368" y="188"/>
                  </a:lnTo>
                  <a:lnTo>
                    <a:pt x="370" y="188"/>
                  </a:lnTo>
                  <a:lnTo>
                    <a:pt x="372" y="188"/>
                  </a:lnTo>
                  <a:lnTo>
                    <a:pt x="374" y="186"/>
                  </a:lnTo>
                  <a:lnTo>
                    <a:pt x="374" y="18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69" name="Freeform 153"/>
            <p:cNvSpPr/>
            <p:nvPr/>
          </p:nvSpPr>
          <p:spPr>
            <a:xfrm>
              <a:off x="4361" y="2654"/>
              <a:ext cx="82" cy="46"/>
            </a:xfrm>
            <a:custGeom>
              <a:avLst/>
              <a:gdLst>
                <a:gd name="txL" fmla="*/ 0 w 82"/>
                <a:gd name="txT" fmla="*/ 0 h 46"/>
                <a:gd name="txR" fmla="*/ 82 w 82"/>
                <a:gd name="txB" fmla="*/ 46 h 46"/>
              </a:gdLst>
              <a:ahLst/>
              <a:cxnLst>
                <a:cxn ang="0">
                  <a:pos x="80" y="8"/>
                </a:cxn>
                <a:cxn ang="0">
                  <a:pos x="76" y="8"/>
                </a:cxn>
                <a:cxn ang="0">
                  <a:pos x="72" y="8"/>
                </a:cxn>
                <a:cxn ang="0">
                  <a:pos x="68" y="8"/>
                </a:cxn>
                <a:cxn ang="0">
                  <a:pos x="66" y="8"/>
                </a:cxn>
                <a:cxn ang="0">
                  <a:pos x="62" y="12"/>
                </a:cxn>
                <a:cxn ang="0">
                  <a:pos x="60" y="18"/>
                </a:cxn>
                <a:cxn ang="0">
                  <a:pos x="56" y="24"/>
                </a:cxn>
                <a:cxn ang="0">
                  <a:pos x="50" y="30"/>
                </a:cxn>
                <a:cxn ang="0">
                  <a:pos x="48" y="30"/>
                </a:cxn>
                <a:cxn ang="0">
                  <a:pos x="44" y="34"/>
                </a:cxn>
                <a:cxn ang="0">
                  <a:pos x="44" y="38"/>
                </a:cxn>
                <a:cxn ang="0">
                  <a:pos x="42" y="42"/>
                </a:cxn>
                <a:cxn ang="0">
                  <a:pos x="38" y="44"/>
                </a:cxn>
                <a:cxn ang="0">
                  <a:pos x="36" y="46"/>
                </a:cxn>
                <a:cxn ang="0">
                  <a:pos x="34" y="42"/>
                </a:cxn>
                <a:cxn ang="0">
                  <a:pos x="32" y="42"/>
                </a:cxn>
                <a:cxn ang="0">
                  <a:pos x="30" y="44"/>
                </a:cxn>
                <a:cxn ang="0">
                  <a:pos x="30" y="42"/>
                </a:cxn>
                <a:cxn ang="0">
                  <a:pos x="30" y="36"/>
                </a:cxn>
                <a:cxn ang="0">
                  <a:pos x="30" y="34"/>
                </a:cxn>
                <a:cxn ang="0">
                  <a:pos x="26" y="32"/>
                </a:cxn>
                <a:cxn ang="0">
                  <a:pos x="22" y="30"/>
                </a:cxn>
                <a:cxn ang="0">
                  <a:pos x="18" y="30"/>
                </a:cxn>
                <a:cxn ang="0">
                  <a:pos x="16" y="32"/>
                </a:cxn>
                <a:cxn ang="0">
                  <a:pos x="12" y="30"/>
                </a:cxn>
                <a:cxn ang="0">
                  <a:pos x="10" y="28"/>
                </a:cxn>
                <a:cxn ang="0">
                  <a:pos x="2" y="24"/>
                </a:cxn>
                <a:cxn ang="0">
                  <a:pos x="2" y="22"/>
                </a:cxn>
                <a:cxn ang="0">
                  <a:pos x="2" y="22"/>
                </a:cxn>
                <a:cxn ang="0">
                  <a:pos x="6" y="22"/>
                </a:cxn>
                <a:cxn ang="0">
                  <a:pos x="10" y="18"/>
                </a:cxn>
                <a:cxn ang="0">
                  <a:pos x="12" y="14"/>
                </a:cxn>
                <a:cxn ang="0">
                  <a:pos x="16" y="12"/>
                </a:cxn>
                <a:cxn ang="0">
                  <a:pos x="20" y="10"/>
                </a:cxn>
                <a:cxn ang="0">
                  <a:pos x="26" y="4"/>
                </a:cxn>
                <a:cxn ang="0">
                  <a:pos x="28" y="2"/>
                </a:cxn>
                <a:cxn ang="0">
                  <a:pos x="32" y="0"/>
                </a:cxn>
                <a:cxn ang="0">
                  <a:pos x="34" y="0"/>
                </a:cxn>
                <a:cxn ang="0">
                  <a:pos x="40" y="0"/>
                </a:cxn>
                <a:cxn ang="0">
                  <a:pos x="42" y="0"/>
                </a:cxn>
                <a:cxn ang="0">
                  <a:pos x="48" y="0"/>
                </a:cxn>
                <a:cxn ang="0">
                  <a:pos x="58" y="0"/>
                </a:cxn>
                <a:cxn ang="0">
                  <a:pos x="70" y="2"/>
                </a:cxn>
                <a:cxn ang="0">
                  <a:pos x="80" y="2"/>
                </a:cxn>
                <a:cxn ang="0">
                  <a:pos x="82" y="4"/>
                </a:cxn>
                <a:cxn ang="0">
                  <a:pos x="82" y="6"/>
                </a:cxn>
              </a:cxnLst>
              <a:rect l="txL" t="txT" r="txR" b="txB"/>
              <a:pathLst>
                <a:path w="82" h="46">
                  <a:moveTo>
                    <a:pt x="82" y="8"/>
                  </a:moveTo>
                  <a:lnTo>
                    <a:pt x="80" y="8"/>
                  </a:lnTo>
                  <a:lnTo>
                    <a:pt x="78" y="8"/>
                  </a:lnTo>
                  <a:lnTo>
                    <a:pt x="76" y="8"/>
                  </a:lnTo>
                  <a:lnTo>
                    <a:pt x="74" y="8"/>
                  </a:lnTo>
                  <a:lnTo>
                    <a:pt x="72" y="8"/>
                  </a:lnTo>
                  <a:lnTo>
                    <a:pt x="70" y="10"/>
                  </a:lnTo>
                  <a:lnTo>
                    <a:pt x="68" y="8"/>
                  </a:lnTo>
                  <a:lnTo>
                    <a:pt x="66" y="8"/>
                  </a:lnTo>
                  <a:lnTo>
                    <a:pt x="66" y="8"/>
                  </a:lnTo>
                  <a:lnTo>
                    <a:pt x="64" y="10"/>
                  </a:lnTo>
                  <a:lnTo>
                    <a:pt x="62" y="12"/>
                  </a:lnTo>
                  <a:lnTo>
                    <a:pt x="60" y="18"/>
                  </a:lnTo>
                  <a:lnTo>
                    <a:pt x="60" y="18"/>
                  </a:lnTo>
                  <a:lnTo>
                    <a:pt x="58" y="22"/>
                  </a:lnTo>
                  <a:lnTo>
                    <a:pt x="56" y="24"/>
                  </a:lnTo>
                  <a:lnTo>
                    <a:pt x="54" y="28"/>
                  </a:lnTo>
                  <a:lnTo>
                    <a:pt x="50" y="30"/>
                  </a:lnTo>
                  <a:lnTo>
                    <a:pt x="50" y="30"/>
                  </a:lnTo>
                  <a:lnTo>
                    <a:pt x="48" y="30"/>
                  </a:lnTo>
                  <a:lnTo>
                    <a:pt x="46" y="32"/>
                  </a:lnTo>
                  <a:lnTo>
                    <a:pt x="44" y="34"/>
                  </a:lnTo>
                  <a:lnTo>
                    <a:pt x="44" y="36"/>
                  </a:lnTo>
                  <a:lnTo>
                    <a:pt x="44" y="38"/>
                  </a:lnTo>
                  <a:lnTo>
                    <a:pt x="44" y="40"/>
                  </a:lnTo>
                  <a:lnTo>
                    <a:pt x="42" y="42"/>
                  </a:lnTo>
                  <a:lnTo>
                    <a:pt x="40" y="44"/>
                  </a:lnTo>
                  <a:lnTo>
                    <a:pt x="38" y="44"/>
                  </a:lnTo>
                  <a:lnTo>
                    <a:pt x="38" y="46"/>
                  </a:lnTo>
                  <a:lnTo>
                    <a:pt x="36" y="46"/>
                  </a:lnTo>
                  <a:lnTo>
                    <a:pt x="34" y="44"/>
                  </a:lnTo>
                  <a:lnTo>
                    <a:pt x="34" y="42"/>
                  </a:lnTo>
                  <a:lnTo>
                    <a:pt x="32" y="42"/>
                  </a:lnTo>
                  <a:lnTo>
                    <a:pt x="32" y="42"/>
                  </a:lnTo>
                  <a:lnTo>
                    <a:pt x="32" y="44"/>
                  </a:lnTo>
                  <a:lnTo>
                    <a:pt x="30" y="44"/>
                  </a:lnTo>
                  <a:lnTo>
                    <a:pt x="30" y="42"/>
                  </a:lnTo>
                  <a:lnTo>
                    <a:pt x="30" y="42"/>
                  </a:lnTo>
                  <a:lnTo>
                    <a:pt x="30" y="38"/>
                  </a:lnTo>
                  <a:lnTo>
                    <a:pt x="30" y="36"/>
                  </a:lnTo>
                  <a:lnTo>
                    <a:pt x="30" y="36"/>
                  </a:lnTo>
                  <a:lnTo>
                    <a:pt x="30" y="34"/>
                  </a:lnTo>
                  <a:lnTo>
                    <a:pt x="28" y="32"/>
                  </a:lnTo>
                  <a:lnTo>
                    <a:pt x="26" y="32"/>
                  </a:lnTo>
                  <a:lnTo>
                    <a:pt x="24" y="30"/>
                  </a:lnTo>
                  <a:lnTo>
                    <a:pt x="22" y="30"/>
                  </a:lnTo>
                  <a:lnTo>
                    <a:pt x="20" y="30"/>
                  </a:lnTo>
                  <a:lnTo>
                    <a:pt x="18" y="30"/>
                  </a:lnTo>
                  <a:lnTo>
                    <a:pt x="16" y="32"/>
                  </a:lnTo>
                  <a:lnTo>
                    <a:pt x="16" y="32"/>
                  </a:lnTo>
                  <a:lnTo>
                    <a:pt x="14" y="32"/>
                  </a:lnTo>
                  <a:lnTo>
                    <a:pt x="12" y="30"/>
                  </a:lnTo>
                  <a:lnTo>
                    <a:pt x="12" y="28"/>
                  </a:lnTo>
                  <a:lnTo>
                    <a:pt x="10" y="28"/>
                  </a:lnTo>
                  <a:lnTo>
                    <a:pt x="6" y="24"/>
                  </a:lnTo>
                  <a:lnTo>
                    <a:pt x="2" y="24"/>
                  </a:lnTo>
                  <a:lnTo>
                    <a:pt x="0" y="24"/>
                  </a:lnTo>
                  <a:lnTo>
                    <a:pt x="2" y="22"/>
                  </a:lnTo>
                  <a:lnTo>
                    <a:pt x="2" y="22"/>
                  </a:lnTo>
                  <a:lnTo>
                    <a:pt x="2" y="22"/>
                  </a:lnTo>
                  <a:lnTo>
                    <a:pt x="2" y="22"/>
                  </a:lnTo>
                  <a:lnTo>
                    <a:pt x="6" y="22"/>
                  </a:lnTo>
                  <a:lnTo>
                    <a:pt x="8" y="20"/>
                  </a:lnTo>
                  <a:lnTo>
                    <a:pt x="10" y="18"/>
                  </a:lnTo>
                  <a:lnTo>
                    <a:pt x="10" y="18"/>
                  </a:lnTo>
                  <a:lnTo>
                    <a:pt x="12" y="14"/>
                  </a:lnTo>
                  <a:lnTo>
                    <a:pt x="14" y="12"/>
                  </a:lnTo>
                  <a:lnTo>
                    <a:pt x="16" y="12"/>
                  </a:lnTo>
                  <a:lnTo>
                    <a:pt x="16" y="12"/>
                  </a:lnTo>
                  <a:lnTo>
                    <a:pt x="20" y="10"/>
                  </a:lnTo>
                  <a:lnTo>
                    <a:pt x="24" y="8"/>
                  </a:lnTo>
                  <a:lnTo>
                    <a:pt x="26" y="4"/>
                  </a:lnTo>
                  <a:lnTo>
                    <a:pt x="28" y="2"/>
                  </a:lnTo>
                  <a:lnTo>
                    <a:pt x="28" y="2"/>
                  </a:lnTo>
                  <a:lnTo>
                    <a:pt x="30" y="0"/>
                  </a:lnTo>
                  <a:lnTo>
                    <a:pt x="32" y="0"/>
                  </a:lnTo>
                  <a:lnTo>
                    <a:pt x="34" y="0"/>
                  </a:lnTo>
                  <a:lnTo>
                    <a:pt x="34" y="0"/>
                  </a:lnTo>
                  <a:lnTo>
                    <a:pt x="36" y="0"/>
                  </a:lnTo>
                  <a:lnTo>
                    <a:pt x="40" y="0"/>
                  </a:lnTo>
                  <a:lnTo>
                    <a:pt x="42" y="0"/>
                  </a:lnTo>
                  <a:lnTo>
                    <a:pt x="42" y="0"/>
                  </a:lnTo>
                  <a:lnTo>
                    <a:pt x="44" y="0"/>
                  </a:lnTo>
                  <a:lnTo>
                    <a:pt x="48" y="0"/>
                  </a:lnTo>
                  <a:lnTo>
                    <a:pt x="54" y="0"/>
                  </a:lnTo>
                  <a:lnTo>
                    <a:pt x="58" y="0"/>
                  </a:lnTo>
                  <a:lnTo>
                    <a:pt x="64" y="0"/>
                  </a:lnTo>
                  <a:lnTo>
                    <a:pt x="70" y="2"/>
                  </a:lnTo>
                  <a:lnTo>
                    <a:pt x="76" y="2"/>
                  </a:lnTo>
                  <a:lnTo>
                    <a:pt x="80" y="2"/>
                  </a:lnTo>
                  <a:lnTo>
                    <a:pt x="80" y="4"/>
                  </a:lnTo>
                  <a:lnTo>
                    <a:pt x="82" y="4"/>
                  </a:lnTo>
                  <a:lnTo>
                    <a:pt x="82" y="6"/>
                  </a:lnTo>
                  <a:lnTo>
                    <a:pt x="82" y="6"/>
                  </a:lnTo>
                  <a:lnTo>
                    <a:pt x="82"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0" name="Freeform 154"/>
            <p:cNvSpPr/>
            <p:nvPr/>
          </p:nvSpPr>
          <p:spPr>
            <a:xfrm>
              <a:off x="4349" y="2678"/>
              <a:ext cx="44" cy="24"/>
            </a:xfrm>
            <a:custGeom>
              <a:avLst/>
              <a:gdLst>
                <a:gd name="txL" fmla="*/ 0 w 44"/>
                <a:gd name="txT" fmla="*/ 0 h 24"/>
                <a:gd name="txR" fmla="*/ 44 w 44"/>
                <a:gd name="txB" fmla="*/ 24 h 24"/>
              </a:gdLst>
              <a:ahLst/>
              <a:cxnLst>
                <a:cxn ang="0">
                  <a:pos x="44" y="20"/>
                </a:cxn>
                <a:cxn ang="0">
                  <a:pos x="42" y="22"/>
                </a:cxn>
                <a:cxn ang="0">
                  <a:pos x="40" y="22"/>
                </a:cxn>
                <a:cxn ang="0">
                  <a:pos x="40" y="24"/>
                </a:cxn>
                <a:cxn ang="0">
                  <a:pos x="32" y="22"/>
                </a:cxn>
                <a:cxn ang="0">
                  <a:pos x="26" y="22"/>
                </a:cxn>
                <a:cxn ang="0">
                  <a:pos x="20" y="20"/>
                </a:cxn>
                <a:cxn ang="0">
                  <a:pos x="16" y="18"/>
                </a:cxn>
                <a:cxn ang="0">
                  <a:pos x="12" y="18"/>
                </a:cxn>
                <a:cxn ang="0">
                  <a:pos x="12" y="16"/>
                </a:cxn>
                <a:cxn ang="0">
                  <a:pos x="6" y="14"/>
                </a:cxn>
                <a:cxn ang="0">
                  <a:pos x="2" y="12"/>
                </a:cxn>
                <a:cxn ang="0">
                  <a:pos x="0" y="10"/>
                </a:cxn>
                <a:cxn ang="0">
                  <a:pos x="8" y="4"/>
                </a:cxn>
                <a:cxn ang="0">
                  <a:pos x="10" y="2"/>
                </a:cxn>
                <a:cxn ang="0">
                  <a:pos x="12" y="0"/>
                </a:cxn>
                <a:cxn ang="0">
                  <a:pos x="14" y="0"/>
                </a:cxn>
                <a:cxn ang="0">
                  <a:pos x="16" y="0"/>
                </a:cxn>
                <a:cxn ang="0">
                  <a:pos x="20" y="2"/>
                </a:cxn>
                <a:cxn ang="0">
                  <a:pos x="24" y="4"/>
                </a:cxn>
                <a:cxn ang="0">
                  <a:pos x="24" y="6"/>
                </a:cxn>
                <a:cxn ang="0">
                  <a:pos x="26" y="6"/>
                </a:cxn>
                <a:cxn ang="0">
                  <a:pos x="26" y="8"/>
                </a:cxn>
                <a:cxn ang="0">
                  <a:pos x="30" y="8"/>
                </a:cxn>
                <a:cxn ang="0">
                  <a:pos x="30" y="8"/>
                </a:cxn>
                <a:cxn ang="0">
                  <a:pos x="32" y="6"/>
                </a:cxn>
                <a:cxn ang="0">
                  <a:pos x="34" y="6"/>
                </a:cxn>
                <a:cxn ang="0">
                  <a:pos x="38" y="6"/>
                </a:cxn>
                <a:cxn ang="0">
                  <a:pos x="38" y="6"/>
                </a:cxn>
                <a:cxn ang="0">
                  <a:pos x="40" y="8"/>
                </a:cxn>
                <a:cxn ang="0">
                  <a:pos x="42" y="10"/>
                </a:cxn>
                <a:cxn ang="0">
                  <a:pos x="44" y="12"/>
                </a:cxn>
                <a:cxn ang="0">
                  <a:pos x="44" y="14"/>
                </a:cxn>
                <a:cxn ang="0">
                  <a:pos x="44" y="16"/>
                </a:cxn>
                <a:cxn ang="0">
                  <a:pos x="44" y="18"/>
                </a:cxn>
                <a:cxn ang="0">
                  <a:pos x="44" y="20"/>
                </a:cxn>
              </a:cxnLst>
              <a:rect l="txL" t="txT" r="txR" b="txB"/>
              <a:pathLst>
                <a:path w="44" h="24">
                  <a:moveTo>
                    <a:pt x="44" y="20"/>
                  </a:moveTo>
                  <a:lnTo>
                    <a:pt x="42" y="22"/>
                  </a:lnTo>
                  <a:lnTo>
                    <a:pt x="40" y="22"/>
                  </a:lnTo>
                  <a:lnTo>
                    <a:pt x="40" y="24"/>
                  </a:lnTo>
                  <a:lnTo>
                    <a:pt x="32" y="22"/>
                  </a:lnTo>
                  <a:lnTo>
                    <a:pt x="26" y="22"/>
                  </a:lnTo>
                  <a:lnTo>
                    <a:pt x="20" y="20"/>
                  </a:lnTo>
                  <a:lnTo>
                    <a:pt x="16" y="18"/>
                  </a:lnTo>
                  <a:lnTo>
                    <a:pt x="12" y="18"/>
                  </a:lnTo>
                  <a:lnTo>
                    <a:pt x="12" y="16"/>
                  </a:lnTo>
                  <a:lnTo>
                    <a:pt x="6" y="14"/>
                  </a:lnTo>
                  <a:lnTo>
                    <a:pt x="2" y="12"/>
                  </a:lnTo>
                  <a:lnTo>
                    <a:pt x="0" y="10"/>
                  </a:lnTo>
                  <a:lnTo>
                    <a:pt x="8" y="4"/>
                  </a:lnTo>
                  <a:lnTo>
                    <a:pt x="10" y="2"/>
                  </a:lnTo>
                  <a:lnTo>
                    <a:pt x="12" y="0"/>
                  </a:lnTo>
                  <a:lnTo>
                    <a:pt x="14" y="0"/>
                  </a:lnTo>
                  <a:lnTo>
                    <a:pt x="16" y="0"/>
                  </a:lnTo>
                  <a:lnTo>
                    <a:pt x="20" y="2"/>
                  </a:lnTo>
                  <a:lnTo>
                    <a:pt x="24" y="4"/>
                  </a:lnTo>
                  <a:lnTo>
                    <a:pt x="24" y="6"/>
                  </a:lnTo>
                  <a:lnTo>
                    <a:pt x="26" y="6"/>
                  </a:lnTo>
                  <a:lnTo>
                    <a:pt x="26" y="8"/>
                  </a:lnTo>
                  <a:lnTo>
                    <a:pt x="30" y="8"/>
                  </a:lnTo>
                  <a:lnTo>
                    <a:pt x="30" y="8"/>
                  </a:lnTo>
                  <a:lnTo>
                    <a:pt x="32" y="6"/>
                  </a:lnTo>
                  <a:lnTo>
                    <a:pt x="34" y="6"/>
                  </a:lnTo>
                  <a:lnTo>
                    <a:pt x="38" y="6"/>
                  </a:lnTo>
                  <a:lnTo>
                    <a:pt x="38" y="6"/>
                  </a:lnTo>
                  <a:lnTo>
                    <a:pt x="40" y="8"/>
                  </a:lnTo>
                  <a:lnTo>
                    <a:pt x="42" y="10"/>
                  </a:lnTo>
                  <a:lnTo>
                    <a:pt x="44" y="12"/>
                  </a:lnTo>
                  <a:lnTo>
                    <a:pt x="44" y="14"/>
                  </a:lnTo>
                  <a:lnTo>
                    <a:pt x="44" y="16"/>
                  </a:lnTo>
                  <a:lnTo>
                    <a:pt x="44" y="18"/>
                  </a:lnTo>
                  <a:lnTo>
                    <a:pt x="44"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1" name="Freeform 155"/>
            <p:cNvSpPr/>
            <p:nvPr/>
          </p:nvSpPr>
          <p:spPr>
            <a:xfrm>
              <a:off x="4599" y="2606"/>
              <a:ext cx="38" cy="28"/>
            </a:xfrm>
            <a:custGeom>
              <a:avLst/>
              <a:gdLst>
                <a:gd name="txL" fmla="*/ 0 w 38"/>
                <a:gd name="txT" fmla="*/ 0 h 28"/>
                <a:gd name="txR" fmla="*/ 38 w 38"/>
                <a:gd name="txB" fmla="*/ 28 h 28"/>
              </a:gdLst>
              <a:ahLst/>
              <a:cxnLst>
                <a:cxn ang="0">
                  <a:pos x="4" y="0"/>
                </a:cxn>
                <a:cxn ang="0">
                  <a:pos x="6" y="2"/>
                </a:cxn>
                <a:cxn ang="0">
                  <a:pos x="6" y="6"/>
                </a:cxn>
                <a:cxn ang="0">
                  <a:pos x="6" y="10"/>
                </a:cxn>
                <a:cxn ang="0">
                  <a:pos x="4" y="12"/>
                </a:cxn>
                <a:cxn ang="0">
                  <a:pos x="2" y="14"/>
                </a:cxn>
                <a:cxn ang="0">
                  <a:pos x="0" y="14"/>
                </a:cxn>
                <a:cxn ang="0">
                  <a:pos x="0" y="16"/>
                </a:cxn>
                <a:cxn ang="0">
                  <a:pos x="0" y="20"/>
                </a:cxn>
                <a:cxn ang="0">
                  <a:pos x="2" y="22"/>
                </a:cxn>
                <a:cxn ang="0">
                  <a:pos x="2" y="24"/>
                </a:cxn>
                <a:cxn ang="0">
                  <a:pos x="4" y="26"/>
                </a:cxn>
                <a:cxn ang="0">
                  <a:pos x="4" y="28"/>
                </a:cxn>
                <a:cxn ang="0">
                  <a:pos x="4" y="28"/>
                </a:cxn>
                <a:cxn ang="0">
                  <a:pos x="6" y="28"/>
                </a:cxn>
                <a:cxn ang="0">
                  <a:pos x="8" y="28"/>
                </a:cxn>
                <a:cxn ang="0">
                  <a:pos x="12" y="26"/>
                </a:cxn>
                <a:cxn ang="0">
                  <a:pos x="14" y="24"/>
                </a:cxn>
                <a:cxn ang="0">
                  <a:pos x="16" y="24"/>
                </a:cxn>
                <a:cxn ang="0">
                  <a:pos x="18" y="22"/>
                </a:cxn>
                <a:cxn ang="0">
                  <a:pos x="20" y="22"/>
                </a:cxn>
                <a:cxn ang="0">
                  <a:pos x="22" y="24"/>
                </a:cxn>
                <a:cxn ang="0">
                  <a:pos x="22" y="24"/>
                </a:cxn>
                <a:cxn ang="0">
                  <a:pos x="32" y="22"/>
                </a:cxn>
                <a:cxn ang="0">
                  <a:pos x="38" y="20"/>
                </a:cxn>
                <a:cxn ang="0">
                  <a:pos x="38" y="12"/>
                </a:cxn>
                <a:cxn ang="0">
                  <a:pos x="32" y="10"/>
                </a:cxn>
                <a:cxn ang="0">
                  <a:pos x="24" y="8"/>
                </a:cxn>
                <a:cxn ang="0">
                  <a:pos x="30" y="6"/>
                </a:cxn>
                <a:cxn ang="0">
                  <a:pos x="20" y="6"/>
                </a:cxn>
                <a:cxn ang="0">
                  <a:pos x="14" y="2"/>
                </a:cxn>
                <a:cxn ang="0">
                  <a:pos x="4" y="0"/>
                </a:cxn>
              </a:cxnLst>
              <a:rect l="txL" t="txT" r="txR" b="txB"/>
              <a:pathLst>
                <a:path w="38" h="28">
                  <a:moveTo>
                    <a:pt x="4" y="0"/>
                  </a:moveTo>
                  <a:lnTo>
                    <a:pt x="6" y="2"/>
                  </a:lnTo>
                  <a:lnTo>
                    <a:pt x="6" y="6"/>
                  </a:lnTo>
                  <a:lnTo>
                    <a:pt x="6" y="10"/>
                  </a:lnTo>
                  <a:lnTo>
                    <a:pt x="4" y="12"/>
                  </a:lnTo>
                  <a:lnTo>
                    <a:pt x="2" y="14"/>
                  </a:lnTo>
                  <a:lnTo>
                    <a:pt x="0" y="14"/>
                  </a:lnTo>
                  <a:lnTo>
                    <a:pt x="0" y="16"/>
                  </a:lnTo>
                  <a:lnTo>
                    <a:pt x="0" y="20"/>
                  </a:lnTo>
                  <a:lnTo>
                    <a:pt x="2" y="22"/>
                  </a:lnTo>
                  <a:lnTo>
                    <a:pt x="2" y="24"/>
                  </a:lnTo>
                  <a:lnTo>
                    <a:pt x="4" y="26"/>
                  </a:lnTo>
                  <a:lnTo>
                    <a:pt x="4" y="28"/>
                  </a:lnTo>
                  <a:lnTo>
                    <a:pt x="4" y="28"/>
                  </a:lnTo>
                  <a:lnTo>
                    <a:pt x="6" y="28"/>
                  </a:lnTo>
                  <a:lnTo>
                    <a:pt x="8" y="28"/>
                  </a:lnTo>
                  <a:lnTo>
                    <a:pt x="12" y="26"/>
                  </a:lnTo>
                  <a:lnTo>
                    <a:pt x="14" y="24"/>
                  </a:lnTo>
                  <a:lnTo>
                    <a:pt x="16" y="24"/>
                  </a:lnTo>
                  <a:lnTo>
                    <a:pt x="18" y="22"/>
                  </a:lnTo>
                  <a:lnTo>
                    <a:pt x="20" y="22"/>
                  </a:lnTo>
                  <a:lnTo>
                    <a:pt x="22" y="24"/>
                  </a:lnTo>
                  <a:lnTo>
                    <a:pt x="22" y="24"/>
                  </a:lnTo>
                  <a:lnTo>
                    <a:pt x="32" y="22"/>
                  </a:lnTo>
                  <a:lnTo>
                    <a:pt x="38" y="20"/>
                  </a:lnTo>
                  <a:lnTo>
                    <a:pt x="38" y="12"/>
                  </a:lnTo>
                  <a:lnTo>
                    <a:pt x="32" y="10"/>
                  </a:lnTo>
                  <a:lnTo>
                    <a:pt x="24" y="8"/>
                  </a:lnTo>
                  <a:lnTo>
                    <a:pt x="30" y="6"/>
                  </a:lnTo>
                  <a:lnTo>
                    <a:pt x="20" y="6"/>
                  </a:lnTo>
                  <a:lnTo>
                    <a:pt x="14" y="2"/>
                  </a:lnTo>
                  <a:lnTo>
                    <a:pt x="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2" name="Freeform 156"/>
            <p:cNvSpPr/>
            <p:nvPr/>
          </p:nvSpPr>
          <p:spPr>
            <a:xfrm>
              <a:off x="4561" y="2600"/>
              <a:ext cx="44" cy="36"/>
            </a:xfrm>
            <a:custGeom>
              <a:avLst/>
              <a:gdLst>
                <a:gd name="txL" fmla="*/ 0 w 44"/>
                <a:gd name="txT" fmla="*/ 0 h 36"/>
                <a:gd name="txR" fmla="*/ 44 w 44"/>
                <a:gd name="txB" fmla="*/ 36 h 36"/>
              </a:gdLst>
              <a:ahLst/>
              <a:cxnLst>
                <a:cxn ang="0">
                  <a:pos x="12" y="2"/>
                </a:cxn>
                <a:cxn ang="0">
                  <a:pos x="8" y="6"/>
                </a:cxn>
                <a:cxn ang="0">
                  <a:pos x="12" y="8"/>
                </a:cxn>
                <a:cxn ang="0">
                  <a:pos x="14" y="8"/>
                </a:cxn>
                <a:cxn ang="0">
                  <a:pos x="16" y="8"/>
                </a:cxn>
                <a:cxn ang="0">
                  <a:pos x="18" y="8"/>
                </a:cxn>
                <a:cxn ang="0">
                  <a:pos x="22" y="10"/>
                </a:cxn>
                <a:cxn ang="0">
                  <a:pos x="24" y="10"/>
                </a:cxn>
                <a:cxn ang="0">
                  <a:pos x="26" y="14"/>
                </a:cxn>
                <a:cxn ang="0">
                  <a:pos x="26" y="14"/>
                </a:cxn>
                <a:cxn ang="0">
                  <a:pos x="26" y="16"/>
                </a:cxn>
                <a:cxn ang="0">
                  <a:pos x="26" y="18"/>
                </a:cxn>
                <a:cxn ang="0">
                  <a:pos x="26" y="20"/>
                </a:cxn>
                <a:cxn ang="0">
                  <a:pos x="24" y="22"/>
                </a:cxn>
                <a:cxn ang="0">
                  <a:pos x="20" y="22"/>
                </a:cxn>
                <a:cxn ang="0">
                  <a:pos x="10" y="18"/>
                </a:cxn>
                <a:cxn ang="0">
                  <a:pos x="4" y="18"/>
                </a:cxn>
                <a:cxn ang="0">
                  <a:pos x="0" y="22"/>
                </a:cxn>
                <a:cxn ang="0">
                  <a:pos x="6" y="26"/>
                </a:cxn>
                <a:cxn ang="0">
                  <a:pos x="6" y="26"/>
                </a:cxn>
                <a:cxn ang="0">
                  <a:pos x="10" y="26"/>
                </a:cxn>
                <a:cxn ang="0">
                  <a:pos x="14" y="26"/>
                </a:cxn>
                <a:cxn ang="0">
                  <a:pos x="16" y="26"/>
                </a:cxn>
                <a:cxn ang="0">
                  <a:pos x="20" y="28"/>
                </a:cxn>
                <a:cxn ang="0">
                  <a:pos x="20" y="30"/>
                </a:cxn>
                <a:cxn ang="0">
                  <a:pos x="22" y="32"/>
                </a:cxn>
                <a:cxn ang="0">
                  <a:pos x="26" y="34"/>
                </a:cxn>
                <a:cxn ang="0">
                  <a:pos x="30" y="36"/>
                </a:cxn>
                <a:cxn ang="0">
                  <a:pos x="34" y="36"/>
                </a:cxn>
                <a:cxn ang="0">
                  <a:pos x="36" y="36"/>
                </a:cxn>
                <a:cxn ang="0">
                  <a:pos x="40" y="36"/>
                </a:cxn>
                <a:cxn ang="0">
                  <a:pos x="42" y="36"/>
                </a:cxn>
                <a:cxn ang="0">
                  <a:pos x="42" y="34"/>
                </a:cxn>
                <a:cxn ang="0">
                  <a:pos x="42" y="30"/>
                </a:cxn>
                <a:cxn ang="0">
                  <a:pos x="40" y="30"/>
                </a:cxn>
                <a:cxn ang="0">
                  <a:pos x="40" y="28"/>
                </a:cxn>
                <a:cxn ang="0">
                  <a:pos x="38" y="24"/>
                </a:cxn>
                <a:cxn ang="0">
                  <a:pos x="38" y="22"/>
                </a:cxn>
                <a:cxn ang="0">
                  <a:pos x="38" y="18"/>
                </a:cxn>
                <a:cxn ang="0">
                  <a:pos x="40" y="18"/>
                </a:cxn>
                <a:cxn ang="0">
                  <a:pos x="42" y="16"/>
                </a:cxn>
                <a:cxn ang="0">
                  <a:pos x="44" y="14"/>
                </a:cxn>
                <a:cxn ang="0">
                  <a:pos x="44" y="12"/>
                </a:cxn>
                <a:cxn ang="0">
                  <a:pos x="44" y="8"/>
                </a:cxn>
                <a:cxn ang="0">
                  <a:pos x="42" y="4"/>
                </a:cxn>
                <a:cxn ang="0">
                  <a:pos x="28" y="2"/>
                </a:cxn>
                <a:cxn ang="0">
                  <a:pos x="20" y="0"/>
                </a:cxn>
                <a:cxn ang="0">
                  <a:pos x="12" y="2"/>
                </a:cxn>
              </a:cxnLst>
              <a:rect l="txL" t="txT" r="txR" b="txB"/>
              <a:pathLst>
                <a:path w="44" h="36">
                  <a:moveTo>
                    <a:pt x="12" y="2"/>
                  </a:moveTo>
                  <a:lnTo>
                    <a:pt x="8" y="6"/>
                  </a:lnTo>
                  <a:lnTo>
                    <a:pt x="12" y="8"/>
                  </a:lnTo>
                  <a:lnTo>
                    <a:pt x="14" y="8"/>
                  </a:lnTo>
                  <a:lnTo>
                    <a:pt x="16" y="8"/>
                  </a:lnTo>
                  <a:lnTo>
                    <a:pt x="18" y="8"/>
                  </a:lnTo>
                  <a:lnTo>
                    <a:pt x="22" y="10"/>
                  </a:lnTo>
                  <a:lnTo>
                    <a:pt x="24" y="10"/>
                  </a:lnTo>
                  <a:lnTo>
                    <a:pt x="26" y="14"/>
                  </a:lnTo>
                  <a:lnTo>
                    <a:pt x="26" y="14"/>
                  </a:lnTo>
                  <a:lnTo>
                    <a:pt x="26" y="16"/>
                  </a:lnTo>
                  <a:lnTo>
                    <a:pt x="26" y="18"/>
                  </a:lnTo>
                  <a:lnTo>
                    <a:pt x="26" y="20"/>
                  </a:lnTo>
                  <a:lnTo>
                    <a:pt x="24" y="22"/>
                  </a:lnTo>
                  <a:lnTo>
                    <a:pt x="20" y="22"/>
                  </a:lnTo>
                  <a:lnTo>
                    <a:pt x="10" y="18"/>
                  </a:lnTo>
                  <a:lnTo>
                    <a:pt x="4" y="18"/>
                  </a:lnTo>
                  <a:lnTo>
                    <a:pt x="0" y="22"/>
                  </a:lnTo>
                  <a:lnTo>
                    <a:pt x="6" y="26"/>
                  </a:lnTo>
                  <a:lnTo>
                    <a:pt x="6" y="26"/>
                  </a:lnTo>
                  <a:lnTo>
                    <a:pt x="10" y="26"/>
                  </a:lnTo>
                  <a:lnTo>
                    <a:pt x="14" y="26"/>
                  </a:lnTo>
                  <a:lnTo>
                    <a:pt x="16" y="26"/>
                  </a:lnTo>
                  <a:lnTo>
                    <a:pt x="20" y="28"/>
                  </a:lnTo>
                  <a:lnTo>
                    <a:pt x="20" y="30"/>
                  </a:lnTo>
                  <a:lnTo>
                    <a:pt x="22" y="32"/>
                  </a:lnTo>
                  <a:lnTo>
                    <a:pt x="26" y="34"/>
                  </a:lnTo>
                  <a:lnTo>
                    <a:pt x="30" y="36"/>
                  </a:lnTo>
                  <a:lnTo>
                    <a:pt x="34" y="36"/>
                  </a:lnTo>
                  <a:lnTo>
                    <a:pt x="36" y="36"/>
                  </a:lnTo>
                  <a:lnTo>
                    <a:pt x="40" y="36"/>
                  </a:lnTo>
                  <a:lnTo>
                    <a:pt x="42" y="36"/>
                  </a:lnTo>
                  <a:lnTo>
                    <a:pt x="42" y="34"/>
                  </a:lnTo>
                  <a:lnTo>
                    <a:pt x="42" y="30"/>
                  </a:lnTo>
                  <a:lnTo>
                    <a:pt x="40" y="30"/>
                  </a:lnTo>
                  <a:lnTo>
                    <a:pt x="40" y="28"/>
                  </a:lnTo>
                  <a:lnTo>
                    <a:pt x="38" y="24"/>
                  </a:lnTo>
                  <a:lnTo>
                    <a:pt x="38" y="22"/>
                  </a:lnTo>
                  <a:lnTo>
                    <a:pt x="38" y="18"/>
                  </a:lnTo>
                  <a:lnTo>
                    <a:pt x="40" y="18"/>
                  </a:lnTo>
                  <a:lnTo>
                    <a:pt x="42" y="16"/>
                  </a:lnTo>
                  <a:lnTo>
                    <a:pt x="44" y="14"/>
                  </a:lnTo>
                  <a:lnTo>
                    <a:pt x="44" y="12"/>
                  </a:lnTo>
                  <a:lnTo>
                    <a:pt x="44" y="8"/>
                  </a:lnTo>
                  <a:lnTo>
                    <a:pt x="42" y="4"/>
                  </a:lnTo>
                  <a:lnTo>
                    <a:pt x="28" y="2"/>
                  </a:lnTo>
                  <a:lnTo>
                    <a:pt x="20" y="0"/>
                  </a:lnTo>
                  <a:lnTo>
                    <a:pt x="1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3" name="Freeform 157"/>
            <p:cNvSpPr/>
            <p:nvPr/>
          </p:nvSpPr>
          <p:spPr>
            <a:xfrm>
              <a:off x="4425" y="2554"/>
              <a:ext cx="140" cy="54"/>
            </a:xfrm>
            <a:custGeom>
              <a:avLst/>
              <a:gdLst>
                <a:gd name="txL" fmla="*/ 0 w 140"/>
                <a:gd name="txT" fmla="*/ 0 h 54"/>
                <a:gd name="txR" fmla="*/ 140 w 140"/>
                <a:gd name="txB" fmla="*/ 54 h 54"/>
              </a:gdLst>
              <a:ahLst/>
              <a:cxnLst>
                <a:cxn ang="0">
                  <a:pos x="18" y="2"/>
                </a:cxn>
                <a:cxn ang="0">
                  <a:pos x="16" y="2"/>
                </a:cxn>
                <a:cxn ang="0">
                  <a:pos x="14" y="4"/>
                </a:cxn>
                <a:cxn ang="0">
                  <a:pos x="10" y="6"/>
                </a:cxn>
                <a:cxn ang="0">
                  <a:pos x="6" y="8"/>
                </a:cxn>
                <a:cxn ang="0">
                  <a:pos x="2" y="10"/>
                </a:cxn>
                <a:cxn ang="0">
                  <a:pos x="0" y="14"/>
                </a:cxn>
                <a:cxn ang="0">
                  <a:pos x="0" y="18"/>
                </a:cxn>
                <a:cxn ang="0">
                  <a:pos x="0" y="18"/>
                </a:cxn>
                <a:cxn ang="0">
                  <a:pos x="2" y="20"/>
                </a:cxn>
                <a:cxn ang="0">
                  <a:pos x="4" y="22"/>
                </a:cxn>
                <a:cxn ang="0">
                  <a:pos x="8" y="22"/>
                </a:cxn>
                <a:cxn ang="0">
                  <a:pos x="12" y="22"/>
                </a:cxn>
                <a:cxn ang="0">
                  <a:pos x="16" y="20"/>
                </a:cxn>
                <a:cxn ang="0">
                  <a:pos x="20" y="18"/>
                </a:cxn>
                <a:cxn ang="0">
                  <a:pos x="24" y="16"/>
                </a:cxn>
                <a:cxn ang="0">
                  <a:pos x="28" y="16"/>
                </a:cxn>
                <a:cxn ang="0">
                  <a:pos x="32" y="16"/>
                </a:cxn>
                <a:cxn ang="0">
                  <a:pos x="34" y="18"/>
                </a:cxn>
                <a:cxn ang="0">
                  <a:pos x="36" y="18"/>
                </a:cxn>
                <a:cxn ang="0">
                  <a:pos x="40" y="20"/>
                </a:cxn>
                <a:cxn ang="0">
                  <a:pos x="44" y="22"/>
                </a:cxn>
                <a:cxn ang="0">
                  <a:pos x="48" y="22"/>
                </a:cxn>
                <a:cxn ang="0">
                  <a:pos x="50" y="24"/>
                </a:cxn>
                <a:cxn ang="0">
                  <a:pos x="52" y="24"/>
                </a:cxn>
                <a:cxn ang="0">
                  <a:pos x="68" y="32"/>
                </a:cxn>
                <a:cxn ang="0">
                  <a:pos x="68" y="32"/>
                </a:cxn>
                <a:cxn ang="0">
                  <a:pos x="70" y="34"/>
                </a:cxn>
                <a:cxn ang="0">
                  <a:pos x="74" y="36"/>
                </a:cxn>
                <a:cxn ang="0">
                  <a:pos x="80" y="40"/>
                </a:cxn>
                <a:cxn ang="0">
                  <a:pos x="88" y="40"/>
                </a:cxn>
                <a:cxn ang="0">
                  <a:pos x="98" y="42"/>
                </a:cxn>
                <a:cxn ang="0">
                  <a:pos x="98" y="46"/>
                </a:cxn>
                <a:cxn ang="0">
                  <a:pos x="90" y="50"/>
                </a:cxn>
                <a:cxn ang="0">
                  <a:pos x="92" y="54"/>
                </a:cxn>
                <a:cxn ang="0">
                  <a:pos x="94" y="54"/>
                </a:cxn>
                <a:cxn ang="0">
                  <a:pos x="96" y="54"/>
                </a:cxn>
                <a:cxn ang="0">
                  <a:pos x="102" y="54"/>
                </a:cxn>
                <a:cxn ang="0">
                  <a:pos x="108" y="54"/>
                </a:cxn>
                <a:cxn ang="0">
                  <a:pos x="114" y="54"/>
                </a:cxn>
                <a:cxn ang="0">
                  <a:pos x="120" y="54"/>
                </a:cxn>
                <a:cxn ang="0">
                  <a:pos x="122" y="54"/>
                </a:cxn>
                <a:cxn ang="0">
                  <a:pos x="138" y="52"/>
                </a:cxn>
                <a:cxn ang="0">
                  <a:pos x="138" y="52"/>
                </a:cxn>
                <a:cxn ang="0">
                  <a:pos x="138" y="50"/>
                </a:cxn>
                <a:cxn ang="0">
                  <a:pos x="140" y="48"/>
                </a:cxn>
                <a:cxn ang="0">
                  <a:pos x="140" y="46"/>
                </a:cxn>
                <a:cxn ang="0">
                  <a:pos x="138" y="42"/>
                </a:cxn>
                <a:cxn ang="0">
                  <a:pos x="120" y="34"/>
                </a:cxn>
                <a:cxn ang="0">
                  <a:pos x="116" y="30"/>
                </a:cxn>
                <a:cxn ang="0">
                  <a:pos x="86" y="22"/>
                </a:cxn>
                <a:cxn ang="0">
                  <a:pos x="76" y="20"/>
                </a:cxn>
                <a:cxn ang="0">
                  <a:pos x="74" y="20"/>
                </a:cxn>
                <a:cxn ang="0">
                  <a:pos x="70" y="16"/>
                </a:cxn>
                <a:cxn ang="0">
                  <a:pos x="66" y="14"/>
                </a:cxn>
                <a:cxn ang="0">
                  <a:pos x="58" y="8"/>
                </a:cxn>
                <a:cxn ang="0">
                  <a:pos x="32" y="0"/>
                </a:cxn>
                <a:cxn ang="0">
                  <a:pos x="18" y="2"/>
                </a:cxn>
              </a:cxnLst>
              <a:rect l="txL" t="txT" r="txR" b="txB"/>
              <a:pathLst>
                <a:path w="140" h="54">
                  <a:moveTo>
                    <a:pt x="18" y="2"/>
                  </a:moveTo>
                  <a:lnTo>
                    <a:pt x="16" y="2"/>
                  </a:lnTo>
                  <a:lnTo>
                    <a:pt x="14" y="4"/>
                  </a:lnTo>
                  <a:lnTo>
                    <a:pt x="10" y="6"/>
                  </a:lnTo>
                  <a:lnTo>
                    <a:pt x="6" y="8"/>
                  </a:lnTo>
                  <a:lnTo>
                    <a:pt x="2" y="10"/>
                  </a:lnTo>
                  <a:lnTo>
                    <a:pt x="0" y="14"/>
                  </a:lnTo>
                  <a:lnTo>
                    <a:pt x="0" y="18"/>
                  </a:lnTo>
                  <a:lnTo>
                    <a:pt x="0" y="18"/>
                  </a:lnTo>
                  <a:lnTo>
                    <a:pt x="2" y="20"/>
                  </a:lnTo>
                  <a:lnTo>
                    <a:pt x="4" y="22"/>
                  </a:lnTo>
                  <a:lnTo>
                    <a:pt x="8" y="22"/>
                  </a:lnTo>
                  <a:lnTo>
                    <a:pt x="12" y="22"/>
                  </a:lnTo>
                  <a:lnTo>
                    <a:pt x="16" y="20"/>
                  </a:lnTo>
                  <a:lnTo>
                    <a:pt x="20" y="18"/>
                  </a:lnTo>
                  <a:lnTo>
                    <a:pt x="24" y="16"/>
                  </a:lnTo>
                  <a:lnTo>
                    <a:pt x="28" y="16"/>
                  </a:lnTo>
                  <a:lnTo>
                    <a:pt x="32" y="16"/>
                  </a:lnTo>
                  <a:lnTo>
                    <a:pt x="34" y="18"/>
                  </a:lnTo>
                  <a:lnTo>
                    <a:pt x="36" y="18"/>
                  </a:lnTo>
                  <a:lnTo>
                    <a:pt x="40" y="20"/>
                  </a:lnTo>
                  <a:lnTo>
                    <a:pt x="44" y="22"/>
                  </a:lnTo>
                  <a:lnTo>
                    <a:pt x="48" y="22"/>
                  </a:lnTo>
                  <a:lnTo>
                    <a:pt x="50" y="24"/>
                  </a:lnTo>
                  <a:lnTo>
                    <a:pt x="52" y="24"/>
                  </a:lnTo>
                  <a:lnTo>
                    <a:pt x="68" y="32"/>
                  </a:lnTo>
                  <a:lnTo>
                    <a:pt x="68" y="32"/>
                  </a:lnTo>
                  <a:lnTo>
                    <a:pt x="70" y="34"/>
                  </a:lnTo>
                  <a:lnTo>
                    <a:pt x="74" y="36"/>
                  </a:lnTo>
                  <a:lnTo>
                    <a:pt x="80" y="40"/>
                  </a:lnTo>
                  <a:lnTo>
                    <a:pt x="88" y="40"/>
                  </a:lnTo>
                  <a:lnTo>
                    <a:pt x="98" y="42"/>
                  </a:lnTo>
                  <a:lnTo>
                    <a:pt x="98" y="46"/>
                  </a:lnTo>
                  <a:lnTo>
                    <a:pt x="90" y="50"/>
                  </a:lnTo>
                  <a:lnTo>
                    <a:pt x="92" y="54"/>
                  </a:lnTo>
                  <a:lnTo>
                    <a:pt x="94" y="54"/>
                  </a:lnTo>
                  <a:lnTo>
                    <a:pt x="96" y="54"/>
                  </a:lnTo>
                  <a:lnTo>
                    <a:pt x="102" y="54"/>
                  </a:lnTo>
                  <a:lnTo>
                    <a:pt x="108" y="54"/>
                  </a:lnTo>
                  <a:lnTo>
                    <a:pt x="114" y="54"/>
                  </a:lnTo>
                  <a:lnTo>
                    <a:pt x="120" y="54"/>
                  </a:lnTo>
                  <a:lnTo>
                    <a:pt x="122" y="54"/>
                  </a:lnTo>
                  <a:lnTo>
                    <a:pt x="138" y="52"/>
                  </a:lnTo>
                  <a:lnTo>
                    <a:pt x="138" y="52"/>
                  </a:lnTo>
                  <a:lnTo>
                    <a:pt x="138" y="50"/>
                  </a:lnTo>
                  <a:lnTo>
                    <a:pt x="140" y="48"/>
                  </a:lnTo>
                  <a:lnTo>
                    <a:pt x="140" y="46"/>
                  </a:lnTo>
                  <a:lnTo>
                    <a:pt x="138" y="42"/>
                  </a:lnTo>
                  <a:lnTo>
                    <a:pt x="120" y="34"/>
                  </a:lnTo>
                  <a:lnTo>
                    <a:pt x="116" y="30"/>
                  </a:lnTo>
                  <a:lnTo>
                    <a:pt x="86" y="22"/>
                  </a:lnTo>
                  <a:lnTo>
                    <a:pt x="76" y="20"/>
                  </a:lnTo>
                  <a:lnTo>
                    <a:pt x="74" y="20"/>
                  </a:lnTo>
                  <a:lnTo>
                    <a:pt x="70" y="16"/>
                  </a:lnTo>
                  <a:lnTo>
                    <a:pt x="66" y="14"/>
                  </a:lnTo>
                  <a:lnTo>
                    <a:pt x="58" y="8"/>
                  </a:lnTo>
                  <a:lnTo>
                    <a:pt x="32" y="0"/>
                  </a:lnTo>
                  <a:lnTo>
                    <a:pt x="18"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4" name="Freeform 158"/>
            <p:cNvSpPr/>
            <p:nvPr/>
          </p:nvSpPr>
          <p:spPr>
            <a:xfrm>
              <a:off x="4661" y="1196"/>
              <a:ext cx="440" cy="658"/>
            </a:xfrm>
            <a:custGeom>
              <a:avLst/>
              <a:gdLst>
                <a:gd name="txL" fmla="*/ 0 w 440"/>
                <a:gd name="txT" fmla="*/ 0 h 658"/>
                <a:gd name="txR" fmla="*/ 440 w 440"/>
                <a:gd name="txB" fmla="*/ 658 h 658"/>
              </a:gdLst>
              <a:ahLst/>
              <a:cxnLst>
                <a:cxn ang="0">
                  <a:pos x="96" y="110"/>
                </a:cxn>
                <a:cxn ang="0">
                  <a:pos x="70" y="128"/>
                </a:cxn>
                <a:cxn ang="0">
                  <a:pos x="50" y="154"/>
                </a:cxn>
                <a:cxn ang="0">
                  <a:pos x="66" y="176"/>
                </a:cxn>
                <a:cxn ang="0">
                  <a:pos x="54" y="202"/>
                </a:cxn>
                <a:cxn ang="0">
                  <a:pos x="22" y="214"/>
                </a:cxn>
                <a:cxn ang="0">
                  <a:pos x="2" y="226"/>
                </a:cxn>
                <a:cxn ang="0">
                  <a:pos x="26" y="256"/>
                </a:cxn>
                <a:cxn ang="0">
                  <a:pos x="52" y="258"/>
                </a:cxn>
                <a:cxn ang="0">
                  <a:pos x="38" y="272"/>
                </a:cxn>
                <a:cxn ang="0">
                  <a:pos x="20" y="274"/>
                </a:cxn>
                <a:cxn ang="0">
                  <a:pos x="24" y="296"/>
                </a:cxn>
                <a:cxn ang="0">
                  <a:pos x="46" y="318"/>
                </a:cxn>
                <a:cxn ang="0">
                  <a:pos x="94" y="304"/>
                </a:cxn>
                <a:cxn ang="0">
                  <a:pos x="120" y="314"/>
                </a:cxn>
                <a:cxn ang="0">
                  <a:pos x="142" y="378"/>
                </a:cxn>
                <a:cxn ang="0">
                  <a:pos x="144" y="410"/>
                </a:cxn>
                <a:cxn ang="0">
                  <a:pos x="142" y="428"/>
                </a:cxn>
                <a:cxn ang="0">
                  <a:pos x="148" y="434"/>
                </a:cxn>
                <a:cxn ang="0">
                  <a:pos x="166" y="448"/>
                </a:cxn>
                <a:cxn ang="0">
                  <a:pos x="162" y="456"/>
                </a:cxn>
                <a:cxn ang="0">
                  <a:pos x="166" y="470"/>
                </a:cxn>
                <a:cxn ang="0">
                  <a:pos x="160" y="502"/>
                </a:cxn>
                <a:cxn ang="0">
                  <a:pos x="150" y="532"/>
                </a:cxn>
                <a:cxn ang="0">
                  <a:pos x="166" y="598"/>
                </a:cxn>
                <a:cxn ang="0">
                  <a:pos x="194" y="646"/>
                </a:cxn>
                <a:cxn ang="0">
                  <a:pos x="214" y="648"/>
                </a:cxn>
                <a:cxn ang="0">
                  <a:pos x="234" y="652"/>
                </a:cxn>
                <a:cxn ang="0">
                  <a:pos x="242" y="610"/>
                </a:cxn>
                <a:cxn ang="0">
                  <a:pos x="258" y="564"/>
                </a:cxn>
                <a:cxn ang="0">
                  <a:pos x="282" y="556"/>
                </a:cxn>
                <a:cxn ang="0">
                  <a:pos x="328" y="510"/>
                </a:cxn>
                <a:cxn ang="0">
                  <a:pos x="348" y="500"/>
                </a:cxn>
                <a:cxn ang="0">
                  <a:pos x="372" y="486"/>
                </a:cxn>
                <a:cxn ang="0">
                  <a:pos x="378" y="464"/>
                </a:cxn>
                <a:cxn ang="0">
                  <a:pos x="340" y="474"/>
                </a:cxn>
                <a:cxn ang="0">
                  <a:pos x="344" y="468"/>
                </a:cxn>
                <a:cxn ang="0">
                  <a:pos x="360" y="438"/>
                </a:cxn>
                <a:cxn ang="0">
                  <a:pos x="370" y="436"/>
                </a:cxn>
                <a:cxn ang="0">
                  <a:pos x="390" y="426"/>
                </a:cxn>
                <a:cxn ang="0">
                  <a:pos x="384" y="392"/>
                </a:cxn>
                <a:cxn ang="0">
                  <a:pos x="402" y="374"/>
                </a:cxn>
                <a:cxn ang="0">
                  <a:pos x="414" y="322"/>
                </a:cxn>
                <a:cxn ang="0">
                  <a:pos x="382" y="310"/>
                </a:cxn>
                <a:cxn ang="0">
                  <a:pos x="380" y="270"/>
                </a:cxn>
                <a:cxn ang="0">
                  <a:pos x="380" y="210"/>
                </a:cxn>
                <a:cxn ang="0">
                  <a:pos x="396" y="174"/>
                </a:cxn>
                <a:cxn ang="0">
                  <a:pos x="414" y="140"/>
                </a:cxn>
                <a:cxn ang="0">
                  <a:pos x="410" y="130"/>
                </a:cxn>
                <a:cxn ang="0">
                  <a:pos x="436" y="86"/>
                </a:cxn>
                <a:cxn ang="0">
                  <a:pos x="408" y="74"/>
                </a:cxn>
                <a:cxn ang="0">
                  <a:pos x="398" y="108"/>
                </a:cxn>
                <a:cxn ang="0">
                  <a:pos x="398" y="66"/>
                </a:cxn>
                <a:cxn ang="0">
                  <a:pos x="368" y="78"/>
                </a:cxn>
                <a:cxn ang="0">
                  <a:pos x="364" y="60"/>
                </a:cxn>
                <a:cxn ang="0">
                  <a:pos x="332" y="62"/>
                </a:cxn>
                <a:cxn ang="0">
                  <a:pos x="368" y="44"/>
                </a:cxn>
                <a:cxn ang="0">
                  <a:pos x="338" y="18"/>
                </a:cxn>
                <a:cxn ang="0">
                  <a:pos x="288" y="38"/>
                </a:cxn>
                <a:cxn ang="0">
                  <a:pos x="318" y="4"/>
                </a:cxn>
                <a:cxn ang="0">
                  <a:pos x="224" y="42"/>
                </a:cxn>
                <a:cxn ang="0">
                  <a:pos x="164" y="66"/>
                </a:cxn>
              </a:cxnLst>
              <a:rect l="txL" t="txT" r="txR" b="txB"/>
              <a:pathLst>
                <a:path w="440" h="658">
                  <a:moveTo>
                    <a:pt x="104" y="78"/>
                  </a:moveTo>
                  <a:lnTo>
                    <a:pt x="102" y="78"/>
                  </a:lnTo>
                  <a:lnTo>
                    <a:pt x="102" y="80"/>
                  </a:lnTo>
                  <a:lnTo>
                    <a:pt x="98" y="82"/>
                  </a:lnTo>
                  <a:lnTo>
                    <a:pt x="96" y="86"/>
                  </a:lnTo>
                  <a:lnTo>
                    <a:pt x="96" y="88"/>
                  </a:lnTo>
                  <a:lnTo>
                    <a:pt x="94" y="92"/>
                  </a:lnTo>
                  <a:lnTo>
                    <a:pt x="96" y="94"/>
                  </a:lnTo>
                  <a:lnTo>
                    <a:pt x="96" y="96"/>
                  </a:lnTo>
                  <a:lnTo>
                    <a:pt x="96" y="102"/>
                  </a:lnTo>
                  <a:lnTo>
                    <a:pt x="96" y="110"/>
                  </a:lnTo>
                  <a:lnTo>
                    <a:pt x="96" y="110"/>
                  </a:lnTo>
                  <a:lnTo>
                    <a:pt x="96" y="112"/>
                  </a:lnTo>
                  <a:lnTo>
                    <a:pt x="96" y="116"/>
                  </a:lnTo>
                  <a:lnTo>
                    <a:pt x="96" y="118"/>
                  </a:lnTo>
                  <a:lnTo>
                    <a:pt x="94" y="122"/>
                  </a:lnTo>
                  <a:lnTo>
                    <a:pt x="90" y="122"/>
                  </a:lnTo>
                  <a:lnTo>
                    <a:pt x="76" y="122"/>
                  </a:lnTo>
                  <a:lnTo>
                    <a:pt x="74" y="122"/>
                  </a:lnTo>
                  <a:lnTo>
                    <a:pt x="74" y="124"/>
                  </a:lnTo>
                  <a:lnTo>
                    <a:pt x="72" y="126"/>
                  </a:lnTo>
                  <a:lnTo>
                    <a:pt x="70" y="128"/>
                  </a:lnTo>
                  <a:lnTo>
                    <a:pt x="68" y="128"/>
                  </a:lnTo>
                  <a:lnTo>
                    <a:pt x="56" y="130"/>
                  </a:lnTo>
                  <a:lnTo>
                    <a:pt x="56" y="132"/>
                  </a:lnTo>
                  <a:lnTo>
                    <a:pt x="56" y="134"/>
                  </a:lnTo>
                  <a:lnTo>
                    <a:pt x="56" y="138"/>
                  </a:lnTo>
                  <a:lnTo>
                    <a:pt x="52" y="142"/>
                  </a:lnTo>
                  <a:lnTo>
                    <a:pt x="52" y="142"/>
                  </a:lnTo>
                  <a:lnTo>
                    <a:pt x="50" y="144"/>
                  </a:lnTo>
                  <a:lnTo>
                    <a:pt x="48" y="146"/>
                  </a:lnTo>
                  <a:lnTo>
                    <a:pt x="48" y="150"/>
                  </a:lnTo>
                  <a:lnTo>
                    <a:pt x="50" y="154"/>
                  </a:lnTo>
                  <a:lnTo>
                    <a:pt x="50" y="154"/>
                  </a:lnTo>
                  <a:lnTo>
                    <a:pt x="54" y="156"/>
                  </a:lnTo>
                  <a:lnTo>
                    <a:pt x="58" y="156"/>
                  </a:lnTo>
                  <a:lnTo>
                    <a:pt x="62" y="158"/>
                  </a:lnTo>
                  <a:lnTo>
                    <a:pt x="68" y="158"/>
                  </a:lnTo>
                  <a:lnTo>
                    <a:pt x="68" y="160"/>
                  </a:lnTo>
                  <a:lnTo>
                    <a:pt x="68" y="162"/>
                  </a:lnTo>
                  <a:lnTo>
                    <a:pt x="68" y="166"/>
                  </a:lnTo>
                  <a:lnTo>
                    <a:pt x="68" y="168"/>
                  </a:lnTo>
                  <a:lnTo>
                    <a:pt x="66" y="172"/>
                  </a:lnTo>
                  <a:lnTo>
                    <a:pt x="66" y="176"/>
                  </a:lnTo>
                  <a:lnTo>
                    <a:pt x="68" y="180"/>
                  </a:lnTo>
                  <a:lnTo>
                    <a:pt x="68" y="182"/>
                  </a:lnTo>
                  <a:lnTo>
                    <a:pt x="68" y="186"/>
                  </a:lnTo>
                  <a:lnTo>
                    <a:pt x="68" y="190"/>
                  </a:lnTo>
                  <a:lnTo>
                    <a:pt x="66" y="192"/>
                  </a:lnTo>
                  <a:lnTo>
                    <a:pt x="64" y="194"/>
                  </a:lnTo>
                  <a:lnTo>
                    <a:pt x="62" y="194"/>
                  </a:lnTo>
                  <a:lnTo>
                    <a:pt x="58" y="194"/>
                  </a:lnTo>
                  <a:lnTo>
                    <a:pt x="56" y="196"/>
                  </a:lnTo>
                  <a:lnTo>
                    <a:pt x="56" y="200"/>
                  </a:lnTo>
                  <a:lnTo>
                    <a:pt x="54" y="202"/>
                  </a:lnTo>
                  <a:lnTo>
                    <a:pt x="54" y="202"/>
                  </a:lnTo>
                  <a:lnTo>
                    <a:pt x="52" y="202"/>
                  </a:lnTo>
                  <a:lnTo>
                    <a:pt x="48" y="202"/>
                  </a:lnTo>
                  <a:lnTo>
                    <a:pt x="46" y="202"/>
                  </a:lnTo>
                  <a:lnTo>
                    <a:pt x="44" y="202"/>
                  </a:lnTo>
                  <a:lnTo>
                    <a:pt x="42" y="204"/>
                  </a:lnTo>
                  <a:lnTo>
                    <a:pt x="42" y="206"/>
                  </a:lnTo>
                  <a:lnTo>
                    <a:pt x="38" y="208"/>
                  </a:lnTo>
                  <a:lnTo>
                    <a:pt x="32" y="212"/>
                  </a:lnTo>
                  <a:lnTo>
                    <a:pt x="28" y="214"/>
                  </a:lnTo>
                  <a:lnTo>
                    <a:pt x="22" y="214"/>
                  </a:lnTo>
                  <a:lnTo>
                    <a:pt x="22" y="214"/>
                  </a:lnTo>
                  <a:lnTo>
                    <a:pt x="20" y="214"/>
                  </a:lnTo>
                  <a:lnTo>
                    <a:pt x="16" y="214"/>
                  </a:lnTo>
                  <a:lnTo>
                    <a:pt x="14" y="216"/>
                  </a:lnTo>
                  <a:lnTo>
                    <a:pt x="10" y="218"/>
                  </a:lnTo>
                  <a:lnTo>
                    <a:pt x="10" y="220"/>
                  </a:lnTo>
                  <a:lnTo>
                    <a:pt x="8" y="222"/>
                  </a:lnTo>
                  <a:lnTo>
                    <a:pt x="6" y="222"/>
                  </a:lnTo>
                  <a:lnTo>
                    <a:pt x="6" y="224"/>
                  </a:lnTo>
                  <a:lnTo>
                    <a:pt x="4" y="224"/>
                  </a:lnTo>
                  <a:lnTo>
                    <a:pt x="2" y="226"/>
                  </a:lnTo>
                  <a:lnTo>
                    <a:pt x="0" y="230"/>
                  </a:lnTo>
                  <a:lnTo>
                    <a:pt x="2" y="234"/>
                  </a:lnTo>
                  <a:lnTo>
                    <a:pt x="4" y="238"/>
                  </a:lnTo>
                  <a:lnTo>
                    <a:pt x="6" y="240"/>
                  </a:lnTo>
                  <a:lnTo>
                    <a:pt x="10" y="240"/>
                  </a:lnTo>
                  <a:lnTo>
                    <a:pt x="18" y="246"/>
                  </a:lnTo>
                  <a:lnTo>
                    <a:pt x="20" y="248"/>
                  </a:lnTo>
                  <a:lnTo>
                    <a:pt x="22" y="250"/>
                  </a:lnTo>
                  <a:lnTo>
                    <a:pt x="24" y="252"/>
                  </a:lnTo>
                  <a:lnTo>
                    <a:pt x="24" y="254"/>
                  </a:lnTo>
                  <a:lnTo>
                    <a:pt x="26" y="256"/>
                  </a:lnTo>
                  <a:lnTo>
                    <a:pt x="30" y="256"/>
                  </a:lnTo>
                  <a:lnTo>
                    <a:pt x="34" y="256"/>
                  </a:lnTo>
                  <a:lnTo>
                    <a:pt x="40" y="256"/>
                  </a:lnTo>
                  <a:lnTo>
                    <a:pt x="40" y="254"/>
                  </a:lnTo>
                  <a:lnTo>
                    <a:pt x="40" y="252"/>
                  </a:lnTo>
                  <a:lnTo>
                    <a:pt x="42" y="252"/>
                  </a:lnTo>
                  <a:lnTo>
                    <a:pt x="44" y="250"/>
                  </a:lnTo>
                  <a:lnTo>
                    <a:pt x="46" y="252"/>
                  </a:lnTo>
                  <a:lnTo>
                    <a:pt x="48" y="254"/>
                  </a:lnTo>
                  <a:lnTo>
                    <a:pt x="50" y="256"/>
                  </a:lnTo>
                  <a:lnTo>
                    <a:pt x="52" y="258"/>
                  </a:lnTo>
                  <a:lnTo>
                    <a:pt x="52" y="260"/>
                  </a:lnTo>
                  <a:lnTo>
                    <a:pt x="48" y="262"/>
                  </a:lnTo>
                  <a:lnTo>
                    <a:pt x="44" y="264"/>
                  </a:lnTo>
                  <a:lnTo>
                    <a:pt x="42" y="266"/>
                  </a:lnTo>
                  <a:lnTo>
                    <a:pt x="42" y="268"/>
                  </a:lnTo>
                  <a:lnTo>
                    <a:pt x="44" y="270"/>
                  </a:lnTo>
                  <a:lnTo>
                    <a:pt x="44" y="272"/>
                  </a:lnTo>
                  <a:lnTo>
                    <a:pt x="44" y="274"/>
                  </a:lnTo>
                  <a:lnTo>
                    <a:pt x="44" y="274"/>
                  </a:lnTo>
                  <a:lnTo>
                    <a:pt x="42" y="274"/>
                  </a:lnTo>
                  <a:lnTo>
                    <a:pt x="38" y="272"/>
                  </a:lnTo>
                  <a:lnTo>
                    <a:pt x="36" y="270"/>
                  </a:lnTo>
                  <a:lnTo>
                    <a:pt x="32" y="268"/>
                  </a:lnTo>
                  <a:lnTo>
                    <a:pt x="32" y="268"/>
                  </a:lnTo>
                  <a:lnTo>
                    <a:pt x="32" y="270"/>
                  </a:lnTo>
                  <a:lnTo>
                    <a:pt x="30" y="272"/>
                  </a:lnTo>
                  <a:lnTo>
                    <a:pt x="30" y="276"/>
                  </a:lnTo>
                  <a:lnTo>
                    <a:pt x="30" y="278"/>
                  </a:lnTo>
                  <a:lnTo>
                    <a:pt x="28" y="278"/>
                  </a:lnTo>
                  <a:lnTo>
                    <a:pt x="26" y="278"/>
                  </a:lnTo>
                  <a:lnTo>
                    <a:pt x="24" y="276"/>
                  </a:lnTo>
                  <a:lnTo>
                    <a:pt x="20" y="274"/>
                  </a:lnTo>
                  <a:lnTo>
                    <a:pt x="18" y="272"/>
                  </a:lnTo>
                  <a:lnTo>
                    <a:pt x="16" y="274"/>
                  </a:lnTo>
                  <a:lnTo>
                    <a:pt x="12" y="276"/>
                  </a:lnTo>
                  <a:lnTo>
                    <a:pt x="10" y="278"/>
                  </a:lnTo>
                  <a:lnTo>
                    <a:pt x="8" y="280"/>
                  </a:lnTo>
                  <a:lnTo>
                    <a:pt x="10" y="282"/>
                  </a:lnTo>
                  <a:lnTo>
                    <a:pt x="12" y="286"/>
                  </a:lnTo>
                  <a:lnTo>
                    <a:pt x="14" y="290"/>
                  </a:lnTo>
                  <a:lnTo>
                    <a:pt x="18" y="292"/>
                  </a:lnTo>
                  <a:lnTo>
                    <a:pt x="22" y="294"/>
                  </a:lnTo>
                  <a:lnTo>
                    <a:pt x="24" y="296"/>
                  </a:lnTo>
                  <a:lnTo>
                    <a:pt x="26" y="296"/>
                  </a:lnTo>
                  <a:lnTo>
                    <a:pt x="26" y="304"/>
                  </a:lnTo>
                  <a:lnTo>
                    <a:pt x="28" y="304"/>
                  </a:lnTo>
                  <a:lnTo>
                    <a:pt x="30" y="304"/>
                  </a:lnTo>
                  <a:lnTo>
                    <a:pt x="34" y="306"/>
                  </a:lnTo>
                  <a:lnTo>
                    <a:pt x="38" y="308"/>
                  </a:lnTo>
                  <a:lnTo>
                    <a:pt x="40" y="310"/>
                  </a:lnTo>
                  <a:lnTo>
                    <a:pt x="42" y="312"/>
                  </a:lnTo>
                  <a:lnTo>
                    <a:pt x="44" y="314"/>
                  </a:lnTo>
                  <a:lnTo>
                    <a:pt x="44" y="316"/>
                  </a:lnTo>
                  <a:lnTo>
                    <a:pt x="46" y="318"/>
                  </a:lnTo>
                  <a:lnTo>
                    <a:pt x="48" y="318"/>
                  </a:lnTo>
                  <a:lnTo>
                    <a:pt x="50" y="318"/>
                  </a:lnTo>
                  <a:lnTo>
                    <a:pt x="54" y="318"/>
                  </a:lnTo>
                  <a:lnTo>
                    <a:pt x="58" y="316"/>
                  </a:lnTo>
                  <a:lnTo>
                    <a:pt x="66" y="312"/>
                  </a:lnTo>
                  <a:lnTo>
                    <a:pt x="70" y="308"/>
                  </a:lnTo>
                  <a:lnTo>
                    <a:pt x="74" y="306"/>
                  </a:lnTo>
                  <a:lnTo>
                    <a:pt x="78" y="304"/>
                  </a:lnTo>
                  <a:lnTo>
                    <a:pt x="82" y="304"/>
                  </a:lnTo>
                  <a:lnTo>
                    <a:pt x="88" y="304"/>
                  </a:lnTo>
                  <a:lnTo>
                    <a:pt x="94" y="304"/>
                  </a:lnTo>
                  <a:lnTo>
                    <a:pt x="98" y="302"/>
                  </a:lnTo>
                  <a:lnTo>
                    <a:pt x="104" y="302"/>
                  </a:lnTo>
                  <a:lnTo>
                    <a:pt x="108" y="302"/>
                  </a:lnTo>
                  <a:lnTo>
                    <a:pt x="108" y="302"/>
                  </a:lnTo>
                  <a:lnTo>
                    <a:pt x="110" y="302"/>
                  </a:lnTo>
                  <a:lnTo>
                    <a:pt x="112" y="304"/>
                  </a:lnTo>
                  <a:lnTo>
                    <a:pt x="114" y="306"/>
                  </a:lnTo>
                  <a:lnTo>
                    <a:pt x="116" y="310"/>
                  </a:lnTo>
                  <a:lnTo>
                    <a:pt x="118" y="314"/>
                  </a:lnTo>
                  <a:lnTo>
                    <a:pt x="118" y="314"/>
                  </a:lnTo>
                  <a:lnTo>
                    <a:pt x="120" y="314"/>
                  </a:lnTo>
                  <a:lnTo>
                    <a:pt x="124" y="316"/>
                  </a:lnTo>
                  <a:lnTo>
                    <a:pt x="126" y="318"/>
                  </a:lnTo>
                  <a:lnTo>
                    <a:pt x="128" y="324"/>
                  </a:lnTo>
                  <a:lnTo>
                    <a:pt x="132" y="330"/>
                  </a:lnTo>
                  <a:lnTo>
                    <a:pt x="132" y="348"/>
                  </a:lnTo>
                  <a:lnTo>
                    <a:pt x="132" y="350"/>
                  </a:lnTo>
                  <a:lnTo>
                    <a:pt x="134" y="352"/>
                  </a:lnTo>
                  <a:lnTo>
                    <a:pt x="136" y="358"/>
                  </a:lnTo>
                  <a:lnTo>
                    <a:pt x="138" y="364"/>
                  </a:lnTo>
                  <a:lnTo>
                    <a:pt x="140" y="370"/>
                  </a:lnTo>
                  <a:lnTo>
                    <a:pt x="142" y="378"/>
                  </a:lnTo>
                  <a:lnTo>
                    <a:pt x="140" y="384"/>
                  </a:lnTo>
                  <a:lnTo>
                    <a:pt x="140" y="390"/>
                  </a:lnTo>
                  <a:lnTo>
                    <a:pt x="142" y="394"/>
                  </a:lnTo>
                  <a:lnTo>
                    <a:pt x="144" y="398"/>
                  </a:lnTo>
                  <a:lnTo>
                    <a:pt x="148" y="402"/>
                  </a:lnTo>
                  <a:lnTo>
                    <a:pt x="148" y="404"/>
                  </a:lnTo>
                  <a:lnTo>
                    <a:pt x="148" y="406"/>
                  </a:lnTo>
                  <a:lnTo>
                    <a:pt x="146" y="408"/>
                  </a:lnTo>
                  <a:lnTo>
                    <a:pt x="146" y="410"/>
                  </a:lnTo>
                  <a:lnTo>
                    <a:pt x="144" y="410"/>
                  </a:lnTo>
                  <a:lnTo>
                    <a:pt x="144" y="410"/>
                  </a:lnTo>
                  <a:lnTo>
                    <a:pt x="142" y="410"/>
                  </a:lnTo>
                  <a:lnTo>
                    <a:pt x="140" y="410"/>
                  </a:lnTo>
                  <a:lnTo>
                    <a:pt x="140" y="410"/>
                  </a:lnTo>
                  <a:lnTo>
                    <a:pt x="138" y="412"/>
                  </a:lnTo>
                  <a:lnTo>
                    <a:pt x="138" y="416"/>
                  </a:lnTo>
                  <a:lnTo>
                    <a:pt x="140" y="418"/>
                  </a:lnTo>
                  <a:lnTo>
                    <a:pt x="142" y="420"/>
                  </a:lnTo>
                  <a:lnTo>
                    <a:pt x="144" y="422"/>
                  </a:lnTo>
                  <a:lnTo>
                    <a:pt x="144" y="424"/>
                  </a:lnTo>
                  <a:lnTo>
                    <a:pt x="144" y="426"/>
                  </a:lnTo>
                  <a:lnTo>
                    <a:pt x="142" y="428"/>
                  </a:lnTo>
                  <a:lnTo>
                    <a:pt x="138" y="430"/>
                  </a:lnTo>
                  <a:lnTo>
                    <a:pt x="136" y="434"/>
                  </a:lnTo>
                  <a:lnTo>
                    <a:pt x="134" y="436"/>
                  </a:lnTo>
                  <a:lnTo>
                    <a:pt x="132" y="438"/>
                  </a:lnTo>
                  <a:lnTo>
                    <a:pt x="132" y="440"/>
                  </a:lnTo>
                  <a:lnTo>
                    <a:pt x="134" y="440"/>
                  </a:lnTo>
                  <a:lnTo>
                    <a:pt x="138" y="440"/>
                  </a:lnTo>
                  <a:lnTo>
                    <a:pt x="142" y="440"/>
                  </a:lnTo>
                  <a:lnTo>
                    <a:pt x="146" y="438"/>
                  </a:lnTo>
                  <a:lnTo>
                    <a:pt x="146" y="436"/>
                  </a:lnTo>
                  <a:lnTo>
                    <a:pt x="148" y="434"/>
                  </a:lnTo>
                  <a:lnTo>
                    <a:pt x="150" y="430"/>
                  </a:lnTo>
                  <a:lnTo>
                    <a:pt x="152" y="426"/>
                  </a:lnTo>
                  <a:lnTo>
                    <a:pt x="154" y="424"/>
                  </a:lnTo>
                  <a:lnTo>
                    <a:pt x="156" y="424"/>
                  </a:lnTo>
                  <a:lnTo>
                    <a:pt x="158" y="426"/>
                  </a:lnTo>
                  <a:lnTo>
                    <a:pt x="160" y="430"/>
                  </a:lnTo>
                  <a:lnTo>
                    <a:pt x="162" y="434"/>
                  </a:lnTo>
                  <a:lnTo>
                    <a:pt x="162" y="438"/>
                  </a:lnTo>
                  <a:lnTo>
                    <a:pt x="164" y="442"/>
                  </a:lnTo>
                  <a:lnTo>
                    <a:pt x="164" y="446"/>
                  </a:lnTo>
                  <a:lnTo>
                    <a:pt x="166" y="448"/>
                  </a:lnTo>
                  <a:lnTo>
                    <a:pt x="168" y="450"/>
                  </a:lnTo>
                  <a:lnTo>
                    <a:pt x="172" y="450"/>
                  </a:lnTo>
                  <a:lnTo>
                    <a:pt x="176" y="452"/>
                  </a:lnTo>
                  <a:lnTo>
                    <a:pt x="178" y="456"/>
                  </a:lnTo>
                  <a:lnTo>
                    <a:pt x="178" y="460"/>
                  </a:lnTo>
                  <a:lnTo>
                    <a:pt x="178" y="464"/>
                  </a:lnTo>
                  <a:lnTo>
                    <a:pt x="178" y="464"/>
                  </a:lnTo>
                  <a:lnTo>
                    <a:pt x="174" y="464"/>
                  </a:lnTo>
                  <a:lnTo>
                    <a:pt x="170" y="462"/>
                  </a:lnTo>
                  <a:lnTo>
                    <a:pt x="166" y="458"/>
                  </a:lnTo>
                  <a:lnTo>
                    <a:pt x="162" y="456"/>
                  </a:lnTo>
                  <a:lnTo>
                    <a:pt x="156" y="454"/>
                  </a:lnTo>
                  <a:lnTo>
                    <a:pt x="152" y="454"/>
                  </a:lnTo>
                  <a:lnTo>
                    <a:pt x="148" y="454"/>
                  </a:lnTo>
                  <a:lnTo>
                    <a:pt x="148" y="456"/>
                  </a:lnTo>
                  <a:lnTo>
                    <a:pt x="148" y="456"/>
                  </a:lnTo>
                  <a:lnTo>
                    <a:pt x="148" y="458"/>
                  </a:lnTo>
                  <a:lnTo>
                    <a:pt x="150" y="460"/>
                  </a:lnTo>
                  <a:lnTo>
                    <a:pt x="152" y="464"/>
                  </a:lnTo>
                  <a:lnTo>
                    <a:pt x="156" y="466"/>
                  </a:lnTo>
                  <a:lnTo>
                    <a:pt x="162" y="468"/>
                  </a:lnTo>
                  <a:lnTo>
                    <a:pt x="166" y="470"/>
                  </a:lnTo>
                  <a:lnTo>
                    <a:pt x="170" y="470"/>
                  </a:lnTo>
                  <a:lnTo>
                    <a:pt x="172" y="472"/>
                  </a:lnTo>
                  <a:lnTo>
                    <a:pt x="174" y="474"/>
                  </a:lnTo>
                  <a:lnTo>
                    <a:pt x="176" y="476"/>
                  </a:lnTo>
                  <a:lnTo>
                    <a:pt x="176" y="480"/>
                  </a:lnTo>
                  <a:lnTo>
                    <a:pt x="176" y="484"/>
                  </a:lnTo>
                  <a:lnTo>
                    <a:pt x="172" y="490"/>
                  </a:lnTo>
                  <a:lnTo>
                    <a:pt x="168" y="494"/>
                  </a:lnTo>
                  <a:lnTo>
                    <a:pt x="166" y="498"/>
                  </a:lnTo>
                  <a:lnTo>
                    <a:pt x="162" y="500"/>
                  </a:lnTo>
                  <a:lnTo>
                    <a:pt x="160" y="502"/>
                  </a:lnTo>
                  <a:lnTo>
                    <a:pt x="158" y="502"/>
                  </a:lnTo>
                  <a:lnTo>
                    <a:pt x="156" y="504"/>
                  </a:lnTo>
                  <a:lnTo>
                    <a:pt x="158" y="506"/>
                  </a:lnTo>
                  <a:lnTo>
                    <a:pt x="158" y="508"/>
                  </a:lnTo>
                  <a:lnTo>
                    <a:pt x="160" y="508"/>
                  </a:lnTo>
                  <a:lnTo>
                    <a:pt x="162" y="508"/>
                  </a:lnTo>
                  <a:lnTo>
                    <a:pt x="156" y="514"/>
                  </a:lnTo>
                  <a:lnTo>
                    <a:pt x="148" y="526"/>
                  </a:lnTo>
                  <a:lnTo>
                    <a:pt x="148" y="526"/>
                  </a:lnTo>
                  <a:lnTo>
                    <a:pt x="150" y="528"/>
                  </a:lnTo>
                  <a:lnTo>
                    <a:pt x="150" y="532"/>
                  </a:lnTo>
                  <a:lnTo>
                    <a:pt x="152" y="538"/>
                  </a:lnTo>
                  <a:lnTo>
                    <a:pt x="152" y="544"/>
                  </a:lnTo>
                  <a:lnTo>
                    <a:pt x="154" y="550"/>
                  </a:lnTo>
                  <a:lnTo>
                    <a:pt x="154" y="558"/>
                  </a:lnTo>
                  <a:lnTo>
                    <a:pt x="156" y="566"/>
                  </a:lnTo>
                  <a:lnTo>
                    <a:pt x="158" y="572"/>
                  </a:lnTo>
                  <a:lnTo>
                    <a:pt x="160" y="578"/>
                  </a:lnTo>
                  <a:lnTo>
                    <a:pt x="162" y="584"/>
                  </a:lnTo>
                  <a:lnTo>
                    <a:pt x="164" y="588"/>
                  </a:lnTo>
                  <a:lnTo>
                    <a:pt x="166" y="594"/>
                  </a:lnTo>
                  <a:lnTo>
                    <a:pt x="166" y="598"/>
                  </a:lnTo>
                  <a:lnTo>
                    <a:pt x="166" y="600"/>
                  </a:lnTo>
                  <a:lnTo>
                    <a:pt x="178" y="620"/>
                  </a:lnTo>
                  <a:lnTo>
                    <a:pt x="180" y="620"/>
                  </a:lnTo>
                  <a:lnTo>
                    <a:pt x="180" y="624"/>
                  </a:lnTo>
                  <a:lnTo>
                    <a:pt x="180" y="628"/>
                  </a:lnTo>
                  <a:lnTo>
                    <a:pt x="182" y="634"/>
                  </a:lnTo>
                  <a:lnTo>
                    <a:pt x="184" y="638"/>
                  </a:lnTo>
                  <a:lnTo>
                    <a:pt x="184" y="642"/>
                  </a:lnTo>
                  <a:lnTo>
                    <a:pt x="186" y="644"/>
                  </a:lnTo>
                  <a:lnTo>
                    <a:pt x="190" y="646"/>
                  </a:lnTo>
                  <a:lnTo>
                    <a:pt x="194" y="646"/>
                  </a:lnTo>
                  <a:lnTo>
                    <a:pt x="202" y="646"/>
                  </a:lnTo>
                  <a:lnTo>
                    <a:pt x="208" y="644"/>
                  </a:lnTo>
                  <a:lnTo>
                    <a:pt x="212" y="642"/>
                  </a:lnTo>
                  <a:lnTo>
                    <a:pt x="214" y="642"/>
                  </a:lnTo>
                  <a:lnTo>
                    <a:pt x="216" y="640"/>
                  </a:lnTo>
                  <a:lnTo>
                    <a:pt x="218" y="640"/>
                  </a:lnTo>
                  <a:lnTo>
                    <a:pt x="220" y="640"/>
                  </a:lnTo>
                  <a:lnTo>
                    <a:pt x="220" y="642"/>
                  </a:lnTo>
                  <a:lnTo>
                    <a:pt x="218" y="644"/>
                  </a:lnTo>
                  <a:lnTo>
                    <a:pt x="216" y="646"/>
                  </a:lnTo>
                  <a:lnTo>
                    <a:pt x="214" y="648"/>
                  </a:lnTo>
                  <a:lnTo>
                    <a:pt x="212" y="650"/>
                  </a:lnTo>
                  <a:lnTo>
                    <a:pt x="210" y="650"/>
                  </a:lnTo>
                  <a:lnTo>
                    <a:pt x="212" y="652"/>
                  </a:lnTo>
                  <a:lnTo>
                    <a:pt x="214" y="654"/>
                  </a:lnTo>
                  <a:lnTo>
                    <a:pt x="218" y="656"/>
                  </a:lnTo>
                  <a:lnTo>
                    <a:pt x="222" y="656"/>
                  </a:lnTo>
                  <a:lnTo>
                    <a:pt x="226" y="658"/>
                  </a:lnTo>
                  <a:lnTo>
                    <a:pt x="228" y="658"/>
                  </a:lnTo>
                  <a:lnTo>
                    <a:pt x="232" y="658"/>
                  </a:lnTo>
                  <a:lnTo>
                    <a:pt x="234" y="656"/>
                  </a:lnTo>
                  <a:lnTo>
                    <a:pt x="234" y="652"/>
                  </a:lnTo>
                  <a:lnTo>
                    <a:pt x="234" y="644"/>
                  </a:lnTo>
                  <a:lnTo>
                    <a:pt x="234" y="638"/>
                  </a:lnTo>
                  <a:lnTo>
                    <a:pt x="236" y="632"/>
                  </a:lnTo>
                  <a:lnTo>
                    <a:pt x="238" y="630"/>
                  </a:lnTo>
                  <a:lnTo>
                    <a:pt x="240" y="626"/>
                  </a:lnTo>
                  <a:lnTo>
                    <a:pt x="240" y="622"/>
                  </a:lnTo>
                  <a:lnTo>
                    <a:pt x="240" y="618"/>
                  </a:lnTo>
                  <a:lnTo>
                    <a:pt x="238" y="616"/>
                  </a:lnTo>
                  <a:lnTo>
                    <a:pt x="238" y="614"/>
                  </a:lnTo>
                  <a:lnTo>
                    <a:pt x="238" y="612"/>
                  </a:lnTo>
                  <a:lnTo>
                    <a:pt x="242" y="610"/>
                  </a:lnTo>
                  <a:lnTo>
                    <a:pt x="244" y="608"/>
                  </a:lnTo>
                  <a:lnTo>
                    <a:pt x="246" y="608"/>
                  </a:lnTo>
                  <a:lnTo>
                    <a:pt x="246" y="606"/>
                  </a:lnTo>
                  <a:lnTo>
                    <a:pt x="250" y="590"/>
                  </a:lnTo>
                  <a:lnTo>
                    <a:pt x="252" y="576"/>
                  </a:lnTo>
                  <a:lnTo>
                    <a:pt x="252" y="574"/>
                  </a:lnTo>
                  <a:lnTo>
                    <a:pt x="252" y="572"/>
                  </a:lnTo>
                  <a:lnTo>
                    <a:pt x="250" y="570"/>
                  </a:lnTo>
                  <a:lnTo>
                    <a:pt x="252" y="566"/>
                  </a:lnTo>
                  <a:lnTo>
                    <a:pt x="254" y="566"/>
                  </a:lnTo>
                  <a:lnTo>
                    <a:pt x="258" y="564"/>
                  </a:lnTo>
                  <a:lnTo>
                    <a:pt x="260" y="564"/>
                  </a:lnTo>
                  <a:lnTo>
                    <a:pt x="260" y="566"/>
                  </a:lnTo>
                  <a:lnTo>
                    <a:pt x="260" y="566"/>
                  </a:lnTo>
                  <a:lnTo>
                    <a:pt x="262" y="566"/>
                  </a:lnTo>
                  <a:lnTo>
                    <a:pt x="266" y="566"/>
                  </a:lnTo>
                  <a:lnTo>
                    <a:pt x="268" y="564"/>
                  </a:lnTo>
                  <a:lnTo>
                    <a:pt x="270" y="562"/>
                  </a:lnTo>
                  <a:lnTo>
                    <a:pt x="272" y="560"/>
                  </a:lnTo>
                  <a:lnTo>
                    <a:pt x="276" y="558"/>
                  </a:lnTo>
                  <a:lnTo>
                    <a:pt x="280" y="556"/>
                  </a:lnTo>
                  <a:lnTo>
                    <a:pt x="282" y="556"/>
                  </a:lnTo>
                  <a:lnTo>
                    <a:pt x="284" y="556"/>
                  </a:lnTo>
                  <a:lnTo>
                    <a:pt x="286" y="552"/>
                  </a:lnTo>
                  <a:lnTo>
                    <a:pt x="292" y="544"/>
                  </a:lnTo>
                  <a:lnTo>
                    <a:pt x="302" y="534"/>
                  </a:lnTo>
                  <a:lnTo>
                    <a:pt x="310" y="526"/>
                  </a:lnTo>
                  <a:lnTo>
                    <a:pt x="318" y="518"/>
                  </a:lnTo>
                  <a:lnTo>
                    <a:pt x="322" y="516"/>
                  </a:lnTo>
                  <a:lnTo>
                    <a:pt x="324" y="518"/>
                  </a:lnTo>
                  <a:lnTo>
                    <a:pt x="326" y="516"/>
                  </a:lnTo>
                  <a:lnTo>
                    <a:pt x="326" y="512"/>
                  </a:lnTo>
                  <a:lnTo>
                    <a:pt x="328" y="510"/>
                  </a:lnTo>
                  <a:lnTo>
                    <a:pt x="330" y="506"/>
                  </a:lnTo>
                  <a:lnTo>
                    <a:pt x="330" y="504"/>
                  </a:lnTo>
                  <a:lnTo>
                    <a:pt x="332" y="502"/>
                  </a:lnTo>
                  <a:lnTo>
                    <a:pt x="334" y="500"/>
                  </a:lnTo>
                  <a:lnTo>
                    <a:pt x="336" y="498"/>
                  </a:lnTo>
                  <a:lnTo>
                    <a:pt x="338" y="498"/>
                  </a:lnTo>
                  <a:lnTo>
                    <a:pt x="340" y="500"/>
                  </a:lnTo>
                  <a:lnTo>
                    <a:pt x="342" y="504"/>
                  </a:lnTo>
                  <a:lnTo>
                    <a:pt x="346" y="504"/>
                  </a:lnTo>
                  <a:lnTo>
                    <a:pt x="348" y="504"/>
                  </a:lnTo>
                  <a:lnTo>
                    <a:pt x="348" y="500"/>
                  </a:lnTo>
                  <a:lnTo>
                    <a:pt x="350" y="498"/>
                  </a:lnTo>
                  <a:lnTo>
                    <a:pt x="352" y="498"/>
                  </a:lnTo>
                  <a:lnTo>
                    <a:pt x="356" y="498"/>
                  </a:lnTo>
                  <a:lnTo>
                    <a:pt x="358" y="498"/>
                  </a:lnTo>
                  <a:lnTo>
                    <a:pt x="358" y="498"/>
                  </a:lnTo>
                  <a:lnTo>
                    <a:pt x="358" y="498"/>
                  </a:lnTo>
                  <a:lnTo>
                    <a:pt x="360" y="496"/>
                  </a:lnTo>
                  <a:lnTo>
                    <a:pt x="364" y="494"/>
                  </a:lnTo>
                  <a:lnTo>
                    <a:pt x="366" y="490"/>
                  </a:lnTo>
                  <a:lnTo>
                    <a:pt x="370" y="488"/>
                  </a:lnTo>
                  <a:lnTo>
                    <a:pt x="372" y="486"/>
                  </a:lnTo>
                  <a:lnTo>
                    <a:pt x="374" y="484"/>
                  </a:lnTo>
                  <a:lnTo>
                    <a:pt x="380" y="480"/>
                  </a:lnTo>
                  <a:lnTo>
                    <a:pt x="384" y="478"/>
                  </a:lnTo>
                  <a:lnTo>
                    <a:pt x="386" y="476"/>
                  </a:lnTo>
                  <a:lnTo>
                    <a:pt x="390" y="474"/>
                  </a:lnTo>
                  <a:lnTo>
                    <a:pt x="390" y="472"/>
                  </a:lnTo>
                  <a:lnTo>
                    <a:pt x="390" y="470"/>
                  </a:lnTo>
                  <a:lnTo>
                    <a:pt x="388" y="468"/>
                  </a:lnTo>
                  <a:lnTo>
                    <a:pt x="386" y="466"/>
                  </a:lnTo>
                  <a:lnTo>
                    <a:pt x="382" y="464"/>
                  </a:lnTo>
                  <a:lnTo>
                    <a:pt x="378" y="464"/>
                  </a:lnTo>
                  <a:lnTo>
                    <a:pt x="372" y="464"/>
                  </a:lnTo>
                  <a:lnTo>
                    <a:pt x="368" y="464"/>
                  </a:lnTo>
                  <a:lnTo>
                    <a:pt x="364" y="464"/>
                  </a:lnTo>
                  <a:lnTo>
                    <a:pt x="362" y="464"/>
                  </a:lnTo>
                  <a:lnTo>
                    <a:pt x="362" y="466"/>
                  </a:lnTo>
                  <a:lnTo>
                    <a:pt x="360" y="468"/>
                  </a:lnTo>
                  <a:lnTo>
                    <a:pt x="358" y="470"/>
                  </a:lnTo>
                  <a:lnTo>
                    <a:pt x="354" y="472"/>
                  </a:lnTo>
                  <a:lnTo>
                    <a:pt x="348" y="474"/>
                  </a:lnTo>
                  <a:lnTo>
                    <a:pt x="344" y="474"/>
                  </a:lnTo>
                  <a:lnTo>
                    <a:pt x="340" y="474"/>
                  </a:lnTo>
                  <a:lnTo>
                    <a:pt x="338" y="472"/>
                  </a:lnTo>
                  <a:lnTo>
                    <a:pt x="334" y="472"/>
                  </a:lnTo>
                  <a:lnTo>
                    <a:pt x="334" y="472"/>
                  </a:lnTo>
                  <a:lnTo>
                    <a:pt x="334" y="472"/>
                  </a:lnTo>
                  <a:lnTo>
                    <a:pt x="334" y="470"/>
                  </a:lnTo>
                  <a:lnTo>
                    <a:pt x="334" y="468"/>
                  </a:lnTo>
                  <a:lnTo>
                    <a:pt x="334" y="466"/>
                  </a:lnTo>
                  <a:lnTo>
                    <a:pt x="334" y="466"/>
                  </a:lnTo>
                  <a:lnTo>
                    <a:pt x="336" y="466"/>
                  </a:lnTo>
                  <a:lnTo>
                    <a:pt x="340" y="466"/>
                  </a:lnTo>
                  <a:lnTo>
                    <a:pt x="344" y="468"/>
                  </a:lnTo>
                  <a:lnTo>
                    <a:pt x="346" y="468"/>
                  </a:lnTo>
                  <a:lnTo>
                    <a:pt x="348" y="468"/>
                  </a:lnTo>
                  <a:lnTo>
                    <a:pt x="358" y="462"/>
                  </a:lnTo>
                  <a:lnTo>
                    <a:pt x="364" y="450"/>
                  </a:lnTo>
                  <a:lnTo>
                    <a:pt x="356" y="448"/>
                  </a:lnTo>
                  <a:lnTo>
                    <a:pt x="358" y="448"/>
                  </a:lnTo>
                  <a:lnTo>
                    <a:pt x="360" y="446"/>
                  </a:lnTo>
                  <a:lnTo>
                    <a:pt x="362" y="444"/>
                  </a:lnTo>
                  <a:lnTo>
                    <a:pt x="362" y="442"/>
                  </a:lnTo>
                  <a:lnTo>
                    <a:pt x="360" y="438"/>
                  </a:lnTo>
                  <a:lnTo>
                    <a:pt x="360" y="438"/>
                  </a:lnTo>
                  <a:lnTo>
                    <a:pt x="358" y="438"/>
                  </a:lnTo>
                  <a:lnTo>
                    <a:pt x="356" y="436"/>
                  </a:lnTo>
                  <a:lnTo>
                    <a:pt x="356" y="434"/>
                  </a:lnTo>
                  <a:lnTo>
                    <a:pt x="356" y="432"/>
                  </a:lnTo>
                  <a:lnTo>
                    <a:pt x="356" y="430"/>
                  </a:lnTo>
                  <a:lnTo>
                    <a:pt x="358" y="430"/>
                  </a:lnTo>
                  <a:lnTo>
                    <a:pt x="362" y="428"/>
                  </a:lnTo>
                  <a:lnTo>
                    <a:pt x="366" y="428"/>
                  </a:lnTo>
                  <a:lnTo>
                    <a:pt x="366" y="430"/>
                  </a:lnTo>
                  <a:lnTo>
                    <a:pt x="368" y="432"/>
                  </a:lnTo>
                  <a:lnTo>
                    <a:pt x="370" y="436"/>
                  </a:lnTo>
                  <a:lnTo>
                    <a:pt x="372" y="442"/>
                  </a:lnTo>
                  <a:lnTo>
                    <a:pt x="374" y="448"/>
                  </a:lnTo>
                  <a:lnTo>
                    <a:pt x="378" y="452"/>
                  </a:lnTo>
                  <a:lnTo>
                    <a:pt x="378" y="456"/>
                  </a:lnTo>
                  <a:lnTo>
                    <a:pt x="380" y="456"/>
                  </a:lnTo>
                  <a:lnTo>
                    <a:pt x="396" y="458"/>
                  </a:lnTo>
                  <a:lnTo>
                    <a:pt x="394" y="434"/>
                  </a:lnTo>
                  <a:lnTo>
                    <a:pt x="394" y="434"/>
                  </a:lnTo>
                  <a:lnTo>
                    <a:pt x="394" y="432"/>
                  </a:lnTo>
                  <a:lnTo>
                    <a:pt x="392" y="428"/>
                  </a:lnTo>
                  <a:lnTo>
                    <a:pt x="390" y="426"/>
                  </a:lnTo>
                  <a:lnTo>
                    <a:pt x="386" y="422"/>
                  </a:lnTo>
                  <a:lnTo>
                    <a:pt x="384" y="420"/>
                  </a:lnTo>
                  <a:lnTo>
                    <a:pt x="382" y="418"/>
                  </a:lnTo>
                  <a:lnTo>
                    <a:pt x="380" y="414"/>
                  </a:lnTo>
                  <a:lnTo>
                    <a:pt x="380" y="412"/>
                  </a:lnTo>
                  <a:lnTo>
                    <a:pt x="380" y="412"/>
                  </a:lnTo>
                  <a:lnTo>
                    <a:pt x="386" y="412"/>
                  </a:lnTo>
                  <a:lnTo>
                    <a:pt x="386" y="396"/>
                  </a:lnTo>
                  <a:lnTo>
                    <a:pt x="386" y="394"/>
                  </a:lnTo>
                  <a:lnTo>
                    <a:pt x="384" y="394"/>
                  </a:lnTo>
                  <a:lnTo>
                    <a:pt x="384" y="392"/>
                  </a:lnTo>
                  <a:lnTo>
                    <a:pt x="382" y="388"/>
                  </a:lnTo>
                  <a:lnTo>
                    <a:pt x="382" y="386"/>
                  </a:lnTo>
                  <a:lnTo>
                    <a:pt x="382" y="384"/>
                  </a:lnTo>
                  <a:lnTo>
                    <a:pt x="386" y="384"/>
                  </a:lnTo>
                  <a:lnTo>
                    <a:pt x="392" y="382"/>
                  </a:lnTo>
                  <a:lnTo>
                    <a:pt x="396" y="382"/>
                  </a:lnTo>
                  <a:lnTo>
                    <a:pt x="396" y="382"/>
                  </a:lnTo>
                  <a:lnTo>
                    <a:pt x="398" y="380"/>
                  </a:lnTo>
                  <a:lnTo>
                    <a:pt x="400" y="378"/>
                  </a:lnTo>
                  <a:lnTo>
                    <a:pt x="402" y="376"/>
                  </a:lnTo>
                  <a:lnTo>
                    <a:pt x="402" y="374"/>
                  </a:lnTo>
                  <a:lnTo>
                    <a:pt x="402" y="370"/>
                  </a:lnTo>
                  <a:lnTo>
                    <a:pt x="410" y="364"/>
                  </a:lnTo>
                  <a:lnTo>
                    <a:pt x="420" y="350"/>
                  </a:lnTo>
                  <a:lnTo>
                    <a:pt x="426" y="340"/>
                  </a:lnTo>
                  <a:lnTo>
                    <a:pt x="426" y="340"/>
                  </a:lnTo>
                  <a:lnTo>
                    <a:pt x="424" y="336"/>
                  </a:lnTo>
                  <a:lnTo>
                    <a:pt x="424" y="332"/>
                  </a:lnTo>
                  <a:lnTo>
                    <a:pt x="422" y="328"/>
                  </a:lnTo>
                  <a:lnTo>
                    <a:pt x="418" y="324"/>
                  </a:lnTo>
                  <a:lnTo>
                    <a:pt x="414" y="324"/>
                  </a:lnTo>
                  <a:lnTo>
                    <a:pt x="414" y="322"/>
                  </a:lnTo>
                  <a:lnTo>
                    <a:pt x="414" y="320"/>
                  </a:lnTo>
                  <a:lnTo>
                    <a:pt x="412" y="316"/>
                  </a:lnTo>
                  <a:lnTo>
                    <a:pt x="412" y="314"/>
                  </a:lnTo>
                  <a:lnTo>
                    <a:pt x="408" y="310"/>
                  </a:lnTo>
                  <a:lnTo>
                    <a:pt x="406" y="308"/>
                  </a:lnTo>
                  <a:lnTo>
                    <a:pt x="400" y="308"/>
                  </a:lnTo>
                  <a:lnTo>
                    <a:pt x="394" y="308"/>
                  </a:lnTo>
                  <a:lnTo>
                    <a:pt x="388" y="310"/>
                  </a:lnTo>
                  <a:lnTo>
                    <a:pt x="384" y="310"/>
                  </a:lnTo>
                  <a:lnTo>
                    <a:pt x="382" y="310"/>
                  </a:lnTo>
                  <a:lnTo>
                    <a:pt x="382" y="310"/>
                  </a:lnTo>
                  <a:lnTo>
                    <a:pt x="382" y="308"/>
                  </a:lnTo>
                  <a:lnTo>
                    <a:pt x="382" y="306"/>
                  </a:lnTo>
                  <a:lnTo>
                    <a:pt x="382" y="300"/>
                  </a:lnTo>
                  <a:lnTo>
                    <a:pt x="382" y="298"/>
                  </a:lnTo>
                  <a:lnTo>
                    <a:pt x="382" y="292"/>
                  </a:lnTo>
                  <a:lnTo>
                    <a:pt x="382" y="286"/>
                  </a:lnTo>
                  <a:lnTo>
                    <a:pt x="382" y="280"/>
                  </a:lnTo>
                  <a:lnTo>
                    <a:pt x="382" y="276"/>
                  </a:lnTo>
                  <a:lnTo>
                    <a:pt x="380" y="272"/>
                  </a:lnTo>
                  <a:lnTo>
                    <a:pt x="380" y="270"/>
                  </a:lnTo>
                  <a:lnTo>
                    <a:pt x="380" y="270"/>
                  </a:lnTo>
                  <a:lnTo>
                    <a:pt x="378" y="268"/>
                  </a:lnTo>
                  <a:lnTo>
                    <a:pt x="374" y="266"/>
                  </a:lnTo>
                  <a:lnTo>
                    <a:pt x="372" y="264"/>
                  </a:lnTo>
                  <a:lnTo>
                    <a:pt x="370" y="260"/>
                  </a:lnTo>
                  <a:lnTo>
                    <a:pt x="370" y="258"/>
                  </a:lnTo>
                  <a:lnTo>
                    <a:pt x="374" y="256"/>
                  </a:lnTo>
                  <a:lnTo>
                    <a:pt x="374" y="254"/>
                  </a:lnTo>
                  <a:lnTo>
                    <a:pt x="376" y="250"/>
                  </a:lnTo>
                  <a:lnTo>
                    <a:pt x="378" y="242"/>
                  </a:lnTo>
                  <a:lnTo>
                    <a:pt x="380" y="230"/>
                  </a:lnTo>
                  <a:lnTo>
                    <a:pt x="380" y="210"/>
                  </a:lnTo>
                  <a:lnTo>
                    <a:pt x="378" y="188"/>
                  </a:lnTo>
                  <a:lnTo>
                    <a:pt x="378" y="186"/>
                  </a:lnTo>
                  <a:lnTo>
                    <a:pt x="380" y="184"/>
                  </a:lnTo>
                  <a:lnTo>
                    <a:pt x="380" y="180"/>
                  </a:lnTo>
                  <a:lnTo>
                    <a:pt x="382" y="176"/>
                  </a:lnTo>
                  <a:lnTo>
                    <a:pt x="384" y="174"/>
                  </a:lnTo>
                  <a:lnTo>
                    <a:pt x="388" y="172"/>
                  </a:lnTo>
                  <a:lnTo>
                    <a:pt x="392" y="172"/>
                  </a:lnTo>
                  <a:lnTo>
                    <a:pt x="392" y="172"/>
                  </a:lnTo>
                  <a:lnTo>
                    <a:pt x="394" y="174"/>
                  </a:lnTo>
                  <a:lnTo>
                    <a:pt x="396" y="174"/>
                  </a:lnTo>
                  <a:lnTo>
                    <a:pt x="400" y="174"/>
                  </a:lnTo>
                  <a:lnTo>
                    <a:pt x="402" y="174"/>
                  </a:lnTo>
                  <a:lnTo>
                    <a:pt x="406" y="170"/>
                  </a:lnTo>
                  <a:lnTo>
                    <a:pt x="408" y="166"/>
                  </a:lnTo>
                  <a:lnTo>
                    <a:pt x="408" y="162"/>
                  </a:lnTo>
                  <a:lnTo>
                    <a:pt x="408" y="158"/>
                  </a:lnTo>
                  <a:lnTo>
                    <a:pt x="408" y="154"/>
                  </a:lnTo>
                  <a:lnTo>
                    <a:pt x="408" y="150"/>
                  </a:lnTo>
                  <a:lnTo>
                    <a:pt x="408" y="146"/>
                  </a:lnTo>
                  <a:lnTo>
                    <a:pt x="412" y="144"/>
                  </a:lnTo>
                  <a:lnTo>
                    <a:pt x="414" y="140"/>
                  </a:lnTo>
                  <a:lnTo>
                    <a:pt x="416" y="138"/>
                  </a:lnTo>
                  <a:lnTo>
                    <a:pt x="414" y="138"/>
                  </a:lnTo>
                  <a:lnTo>
                    <a:pt x="410" y="138"/>
                  </a:lnTo>
                  <a:lnTo>
                    <a:pt x="406" y="138"/>
                  </a:lnTo>
                  <a:lnTo>
                    <a:pt x="402" y="140"/>
                  </a:lnTo>
                  <a:lnTo>
                    <a:pt x="400" y="140"/>
                  </a:lnTo>
                  <a:lnTo>
                    <a:pt x="398" y="140"/>
                  </a:lnTo>
                  <a:lnTo>
                    <a:pt x="396" y="138"/>
                  </a:lnTo>
                  <a:lnTo>
                    <a:pt x="398" y="136"/>
                  </a:lnTo>
                  <a:lnTo>
                    <a:pt x="404" y="134"/>
                  </a:lnTo>
                  <a:lnTo>
                    <a:pt x="410" y="130"/>
                  </a:lnTo>
                  <a:lnTo>
                    <a:pt x="416" y="128"/>
                  </a:lnTo>
                  <a:lnTo>
                    <a:pt x="422" y="124"/>
                  </a:lnTo>
                  <a:lnTo>
                    <a:pt x="426" y="120"/>
                  </a:lnTo>
                  <a:lnTo>
                    <a:pt x="430" y="114"/>
                  </a:lnTo>
                  <a:lnTo>
                    <a:pt x="434" y="108"/>
                  </a:lnTo>
                  <a:lnTo>
                    <a:pt x="436" y="102"/>
                  </a:lnTo>
                  <a:lnTo>
                    <a:pt x="436" y="98"/>
                  </a:lnTo>
                  <a:lnTo>
                    <a:pt x="436" y="94"/>
                  </a:lnTo>
                  <a:lnTo>
                    <a:pt x="436" y="92"/>
                  </a:lnTo>
                  <a:lnTo>
                    <a:pt x="436" y="90"/>
                  </a:lnTo>
                  <a:lnTo>
                    <a:pt x="436" y="86"/>
                  </a:lnTo>
                  <a:lnTo>
                    <a:pt x="440" y="84"/>
                  </a:lnTo>
                  <a:lnTo>
                    <a:pt x="422" y="72"/>
                  </a:lnTo>
                  <a:lnTo>
                    <a:pt x="422" y="74"/>
                  </a:lnTo>
                  <a:lnTo>
                    <a:pt x="422" y="76"/>
                  </a:lnTo>
                  <a:lnTo>
                    <a:pt x="420" y="78"/>
                  </a:lnTo>
                  <a:lnTo>
                    <a:pt x="418" y="80"/>
                  </a:lnTo>
                  <a:lnTo>
                    <a:pt x="416" y="82"/>
                  </a:lnTo>
                  <a:lnTo>
                    <a:pt x="414" y="78"/>
                  </a:lnTo>
                  <a:lnTo>
                    <a:pt x="412" y="76"/>
                  </a:lnTo>
                  <a:lnTo>
                    <a:pt x="410" y="74"/>
                  </a:lnTo>
                  <a:lnTo>
                    <a:pt x="408" y="74"/>
                  </a:lnTo>
                  <a:lnTo>
                    <a:pt x="406" y="76"/>
                  </a:lnTo>
                  <a:lnTo>
                    <a:pt x="406" y="78"/>
                  </a:lnTo>
                  <a:lnTo>
                    <a:pt x="406" y="82"/>
                  </a:lnTo>
                  <a:lnTo>
                    <a:pt x="408" y="84"/>
                  </a:lnTo>
                  <a:lnTo>
                    <a:pt x="408" y="84"/>
                  </a:lnTo>
                  <a:lnTo>
                    <a:pt x="410" y="86"/>
                  </a:lnTo>
                  <a:lnTo>
                    <a:pt x="410" y="86"/>
                  </a:lnTo>
                  <a:lnTo>
                    <a:pt x="410" y="88"/>
                  </a:lnTo>
                  <a:lnTo>
                    <a:pt x="408" y="92"/>
                  </a:lnTo>
                  <a:lnTo>
                    <a:pt x="406" y="98"/>
                  </a:lnTo>
                  <a:lnTo>
                    <a:pt x="398" y="108"/>
                  </a:lnTo>
                  <a:lnTo>
                    <a:pt x="386" y="118"/>
                  </a:lnTo>
                  <a:lnTo>
                    <a:pt x="372" y="128"/>
                  </a:lnTo>
                  <a:lnTo>
                    <a:pt x="362" y="136"/>
                  </a:lnTo>
                  <a:lnTo>
                    <a:pt x="354" y="140"/>
                  </a:lnTo>
                  <a:lnTo>
                    <a:pt x="356" y="138"/>
                  </a:lnTo>
                  <a:lnTo>
                    <a:pt x="362" y="130"/>
                  </a:lnTo>
                  <a:lnTo>
                    <a:pt x="370" y="120"/>
                  </a:lnTo>
                  <a:lnTo>
                    <a:pt x="378" y="110"/>
                  </a:lnTo>
                  <a:lnTo>
                    <a:pt x="382" y="100"/>
                  </a:lnTo>
                  <a:lnTo>
                    <a:pt x="388" y="88"/>
                  </a:lnTo>
                  <a:lnTo>
                    <a:pt x="398" y="66"/>
                  </a:lnTo>
                  <a:lnTo>
                    <a:pt x="398" y="66"/>
                  </a:lnTo>
                  <a:lnTo>
                    <a:pt x="396" y="64"/>
                  </a:lnTo>
                  <a:lnTo>
                    <a:pt x="394" y="64"/>
                  </a:lnTo>
                  <a:lnTo>
                    <a:pt x="390" y="62"/>
                  </a:lnTo>
                  <a:lnTo>
                    <a:pt x="386" y="64"/>
                  </a:lnTo>
                  <a:lnTo>
                    <a:pt x="382" y="64"/>
                  </a:lnTo>
                  <a:lnTo>
                    <a:pt x="376" y="68"/>
                  </a:lnTo>
                  <a:lnTo>
                    <a:pt x="376" y="70"/>
                  </a:lnTo>
                  <a:lnTo>
                    <a:pt x="374" y="72"/>
                  </a:lnTo>
                  <a:lnTo>
                    <a:pt x="372" y="74"/>
                  </a:lnTo>
                  <a:lnTo>
                    <a:pt x="368" y="78"/>
                  </a:lnTo>
                  <a:lnTo>
                    <a:pt x="366" y="80"/>
                  </a:lnTo>
                  <a:lnTo>
                    <a:pt x="362" y="82"/>
                  </a:lnTo>
                  <a:lnTo>
                    <a:pt x="358" y="84"/>
                  </a:lnTo>
                  <a:lnTo>
                    <a:pt x="356" y="86"/>
                  </a:lnTo>
                  <a:lnTo>
                    <a:pt x="356" y="84"/>
                  </a:lnTo>
                  <a:lnTo>
                    <a:pt x="356" y="82"/>
                  </a:lnTo>
                  <a:lnTo>
                    <a:pt x="356" y="80"/>
                  </a:lnTo>
                  <a:lnTo>
                    <a:pt x="360" y="78"/>
                  </a:lnTo>
                  <a:lnTo>
                    <a:pt x="364" y="74"/>
                  </a:lnTo>
                  <a:lnTo>
                    <a:pt x="368" y="68"/>
                  </a:lnTo>
                  <a:lnTo>
                    <a:pt x="364" y="60"/>
                  </a:lnTo>
                  <a:lnTo>
                    <a:pt x="360" y="60"/>
                  </a:lnTo>
                  <a:lnTo>
                    <a:pt x="352" y="60"/>
                  </a:lnTo>
                  <a:lnTo>
                    <a:pt x="340" y="64"/>
                  </a:lnTo>
                  <a:lnTo>
                    <a:pt x="330" y="72"/>
                  </a:lnTo>
                  <a:lnTo>
                    <a:pt x="326" y="78"/>
                  </a:lnTo>
                  <a:lnTo>
                    <a:pt x="326" y="78"/>
                  </a:lnTo>
                  <a:lnTo>
                    <a:pt x="326" y="76"/>
                  </a:lnTo>
                  <a:lnTo>
                    <a:pt x="326" y="72"/>
                  </a:lnTo>
                  <a:lnTo>
                    <a:pt x="328" y="68"/>
                  </a:lnTo>
                  <a:lnTo>
                    <a:pt x="328" y="64"/>
                  </a:lnTo>
                  <a:lnTo>
                    <a:pt x="332" y="62"/>
                  </a:lnTo>
                  <a:lnTo>
                    <a:pt x="336" y="60"/>
                  </a:lnTo>
                  <a:lnTo>
                    <a:pt x="340" y="58"/>
                  </a:lnTo>
                  <a:lnTo>
                    <a:pt x="346" y="56"/>
                  </a:lnTo>
                  <a:lnTo>
                    <a:pt x="352" y="56"/>
                  </a:lnTo>
                  <a:lnTo>
                    <a:pt x="358" y="54"/>
                  </a:lnTo>
                  <a:lnTo>
                    <a:pt x="360" y="54"/>
                  </a:lnTo>
                  <a:lnTo>
                    <a:pt x="362" y="54"/>
                  </a:lnTo>
                  <a:lnTo>
                    <a:pt x="362" y="52"/>
                  </a:lnTo>
                  <a:lnTo>
                    <a:pt x="364" y="50"/>
                  </a:lnTo>
                  <a:lnTo>
                    <a:pt x="366" y="48"/>
                  </a:lnTo>
                  <a:lnTo>
                    <a:pt x="368" y="44"/>
                  </a:lnTo>
                  <a:lnTo>
                    <a:pt x="368" y="40"/>
                  </a:lnTo>
                  <a:lnTo>
                    <a:pt x="366" y="36"/>
                  </a:lnTo>
                  <a:lnTo>
                    <a:pt x="362" y="32"/>
                  </a:lnTo>
                  <a:lnTo>
                    <a:pt x="358" y="30"/>
                  </a:lnTo>
                  <a:lnTo>
                    <a:pt x="352" y="28"/>
                  </a:lnTo>
                  <a:lnTo>
                    <a:pt x="348" y="28"/>
                  </a:lnTo>
                  <a:lnTo>
                    <a:pt x="348" y="28"/>
                  </a:lnTo>
                  <a:lnTo>
                    <a:pt x="340" y="28"/>
                  </a:lnTo>
                  <a:lnTo>
                    <a:pt x="340" y="18"/>
                  </a:lnTo>
                  <a:lnTo>
                    <a:pt x="340" y="18"/>
                  </a:lnTo>
                  <a:lnTo>
                    <a:pt x="338" y="18"/>
                  </a:lnTo>
                  <a:lnTo>
                    <a:pt x="334" y="18"/>
                  </a:lnTo>
                  <a:lnTo>
                    <a:pt x="330" y="20"/>
                  </a:lnTo>
                  <a:lnTo>
                    <a:pt x="328" y="22"/>
                  </a:lnTo>
                  <a:lnTo>
                    <a:pt x="324" y="24"/>
                  </a:lnTo>
                  <a:lnTo>
                    <a:pt x="324" y="24"/>
                  </a:lnTo>
                  <a:lnTo>
                    <a:pt x="320" y="26"/>
                  </a:lnTo>
                  <a:lnTo>
                    <a:pt x="314" y="26"/>
                  </a:lnTo>
                  <a:lnTo>
                    <a:pt x="308" y="28"/>
                  </a:lnTo>
                  <a:lnTo>
                    <a:pt x="304" y="30"/>
                  </a:lnTo>
                  <a:lnTo>
                    <a:pt x="300" y="32"/>
                  </a:lnTo>
                  <a:lnTo>
                    <a:pt x="288" y="38"/>
                  </a:lnTo>
                  <a:lnTo>
                    <a:pt x="290" y="36"/>
                  </a:lnTo>
                  <a:lnTo>
                    <a:pt x="298" y="30"/>
                  </a:lnTo>
                  <a:lnTo>
                    <a:pt x="306" y="22"/>
                  </a:lnTo>
                  <a:lnTo>
                    <a:pt x="314" y="16"/>
                  </a:lnTo>
                  <a:lnTo>
                    <a:pt x="322" y="14"/>
                  </a:lnTo>
                  <a:lnTo>
                    <a:pt x="322" y="14"/>
                  </a:lnTo>
                  <a:lnTo>
                    <a:pt x="322" y="12"/>
                  </a:lnTo>
                  <a:lnTo>
                    <a:pt x="324" y="10"/>
                  </a:lnTo>
                  <a:lnTo>
                    <a:pt x="322" y="8"/>
                  </a:lnTo>
                  <a:lnTo>
                    <a:pt x="322" y="6"/>
                  </a:lnTo>
                  <a:lnTo>
                    <a:pt x="318" y="4"/>
                  </a:lnTo>
                  <a:lnTo>
                    <a:pt x="312" y="2"/>
                  </a:lnTo>
                  <a:lnTo>
                    <a:pt x="298" y="2"/>
                  </a:lnTo>
                  <a:lnTo>
                    <a:pt x="278" y="0"/>
                  </a:lnTo>
                  <a:lnTo>
                    <a:pt x="258" y="4"/>
                  </a:lnTo>
                  <a:lnTo>
                    <a:pt x="240" y="12"/>
                  </a:lnTo>
                  <a:lnTo>
                    <a:pt x="212" y="30"/>
                  </a:lnTo>
                  <a:lnTo>
                    <a:pt x="212" y="30"/>
                  </a:lnTo>
                  <a:lnTo>
                    <a:pt x="214" y="32"/>
                  </a:lnTo>
                  <a:lnTo>
                    <a:pt x="218" y="34"/>
                  </a:lnTo>
                  <a:lnTo>
                    <a:pt x="220" y="38"/>
                  </a:lnTo>
                  <a:lnTo>
                    <a:pt x="224" y="42"/>
                  </a:lnTo>
                  <a:lnTo>
                    <a:pt x="226" y="48"/>
                  </a:lnTo>
                  <a:lnTo>
                    <a:pt x="228" y="56"/>
                  </a:lnTo>
                  <a:lnTo>
                    <a:pt x="206" y="38"/>
                  </a:lnTo>
                  <a:lnTo>
                    <a:pt x="196" y="40"/>
                  </a:lnTo>
                  <a:lnTo>
                    <a:pt x="202" y="62"/>
                  </a:lnTo>
                  <a:lnTo>
                    <a:pt x="186" y="48"/>
                  </a:lnTo>
                  <a:lnTo>
                    <a:pt x="166" y="54"/>
                  </a:lnTo>
                  <a:lnTo>
                    <a:pt x="164" y="54"/>
                  </a:lnTo>
                  <a:lnTo>
                    <a:pt x="164" y="56"/>
                  </a:lnTo>
                  <a:lnTo>
                    <a:pt x="162" y="60"/>
                  </a:lnTo>
                  <a:lnTo>
                    <a:pt x="164" y="66"/>
                  </a:lnTo>
                  <a:lnTo>
                    <a:pt x="166" y="70"/>
                  </a:lnTo>
                  <a:lnTo>
                    <a:pt x="170" y="76"/>
                  </a:lnTo>
                  <a:lnTo>
                    <a:pt x="152" y="64"/>
                  </a:lnTo>
                  <a:lnTo>
                    <a:pt x="128" y="70"/>
                  </a:lnTo>
                  <a:lnTo>
                    <a:pt x="104" y="7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5" name="Freeform 159"/>
            <p:cNvSpPr/>
            <p:nvPr/>
          </p:nvSpPr>
          <p:spPr>
            <a:xfrm>
              <a:off x="5055" y="1444"/>
              <a:ext cx="38" cy="46"/>
            </a:xfrm>
            <a:custGeom>
              <a:avLst/>
              <a:gdLst>
                <a:gd name="txL" fmla="*/ 0 w 38"/>
                <a:gd name="txT" fmla="*/ 0 h 46"/>
                <a:gd name="txR" fmla="*/ 38 w 38"/>
                <a:gd name="txB" fmla="*/ 46 h 46"/>
              </a:gdLst>
              <a:ahLst/>
              <a:cxnLst>
                <a:cxn ang="0">
                  <a:pos x="10" y="0"/>
                </a:cxn>
                <a:cxn ang="0">
                  <a:pos x="8" y="0"/>
                </a:cxn>
                <a:cxn ang="0">
                  <a:pos x="8" y="0"/>
                </a:cxn>
                <a:cxn ang="0">
                  <a:pos x="6" y="2"/>
                </a:cxn>
                <a:cxn ang="0">
                  <a:pos x="6" y="2"/>
                </a:cxn>
                <a:cxn ang="0">
                  <a:pos x="4" y="6"/>
                </a:cxn>
                <a:cxn ang="0">
                  <a:pos x="4" y="10"/>
                </a:cxn>
                <a:cxn ang="0">
                  <a:pos x="2" y="18"/>
                </a:cxn>
                <a:cxn ang="0">
                  <a:pos x="2" y="22"/>
                </a:cxn>
                <a:cxn ang="0">
                  <a:pos x="2" y="24"/>
                </a:cxn>
                <a:cxn ang="0">
                  <a:pos x="4" y="26"/>
                </a:cxn>
                <a:cxn ang="0">
                  <a:pos x="6" y="26"/>
                </a:cxn>
                <a:cxn ang="0">
                  <a:pos x="8" y="28"/>
                </a:cxn>
                <a:cxn ang="0">
                  <a:pos x="6" y="30"/>
                </a:cxn>
                <a:cxn ang="0">
                  <a:pos x="4" y="30"/>
                </a:cxn>
                <a:cxn ang="0">
                  <a:pos x="2" y="32"/>
                </a:cxn>
                <a:cxn ang="0">
                  <a:pos x="0" y="36"/>
                </a:cxn>
                <a:cxn ang="0">
                  <a:pos x="0" y="38"/>
                </a:cxn>
                <a:cxn ang="0">
                  <a:pos x="2" y="40"/>
                </a:cxn>
                <a:cxn ang="0">
                  <a:pos x="2" y="42"/>
                </a:cxn>
                <a:cxn ang="0">
                  <a:pos x="2" y="42"/>
                </a:cxn>
                <a:cxn ang="0">
                  <a:pos x="4" y="42"/>
                </a:cxn>
                <a:cxn ang="0">
                  <a:pos x="6" y="44"/>
                </a:cxn>
                <a:cxn ang="0">
                  <a:pos x="8" y="44"/>
                </a:cxn>
                <a:cxn ang="0">
                  <a:pos x="10" y="44"/>
                </a:cxn>
                <a:cxn ang="0">
                  <a:pos x="12" y="44"/>
                </a:cxn>
                <a:cxn ang="0">
                  <a:pos x="12" y="40"/>
                </a:cxn>
                <a:cxn ang="0">
                  <a:pos x="14" y="38"/>
                </a:cxn>
                <a:cxn ang="0">
                  <a:pos x="16" y="38"/>
                </a:cxn>
                <a:cxn ang="0">
                  <a:pos x="18" y="36"/>
                </a:cxn>
                <a:cxn ang="0">
                  <a:pos x="20" y="38"/>
                </a:cxn>
                <a:cxn ang="0">
                  <a:pos x="22" y="40"/>
                </a:cxn>
                <a:cxn ang="0">
                  <a:pos x="26" y="42"/>
                </a:cxn>
                <a:cxn ang="0">
                  <a:pos x="30" y="44"/>
                </a:cxn>
                <a:cxn ang="0">
                  <a:pos x="34" y="46"/>
                </a:cxn>
                <a:cxn ang="0">
                  <a:pos x="36" y="46"/>
                </a:cxn>
                <a:cxn ang="0">
                  <a:pos x="38" y="46"/>
                </a:cxn>
                <a:cxn ang="0">
                  <a:pos x="38" y="44"/>
                </a:cxn>
                <a:cxn ang="0">
                  <a:pos x="38" y="38"/>
                </a:cxn>
                <a:cxn ang="0">
                  <a:pos x="36" y="34"/>
                </a:cxn>
                <a:cxn ang="0">
                  <a:pos x="34" y="32"/>
                </a:cxn>
                <a:cxn ang="0">
                  <a:pos x="34" y="30"/>
                </a:cxn>
                <a:cxn ang="0">
                  <a:pos x="32" y="28"/>
                </a:cxn>
                <a:cxn ang="0">
                  <a:pos x="32" y="28"/>
                </a:cxn>
                <a:cxn ang="0">
                  <a:pos x="32" y="26"/>
                </a:cxn>
                <a:cxn ang="0">
                  <a:pos x="30" y="24"/>
                </a:cxn>
                <a:cxn ang="0">
                  <a:pos x="28" y="24"/>
                </a:cxn>
                <a:cxn ang="0">
                  <a:pos x="26" y="24"/>
                </a:cxn>
                <a:cxn ang="0">
                  <a:pos x="24" y="24"/>
                </a:cxn>
                <a:cxn ang="0">
                  <a:pos x="20" y="22"/>
                </a:cxn>
                <a:cxn ang="0">
                  <a:pos x="18" y="20"/>
                </a:cxn>
                <a:cxn ang="0">
                  <a:pos x="16" y="18"/>
                </a:cxn>
                <a:cxn ang="0">
                  <a:pos x="14" y="16"/>
                </a:cxn>
                <a:cxn ang="0">
                  <a:pos x="14" y="16"/>
                </a:cxn>
                <a:cxn ang="0">
                  <a:pos x="16" y="14"/>
                </a:cxn>
                <a:cxn ang="0">
                  <a:pos x="28" y="14"/>
                </a:cxn>
                <a:cxn ang="0">
                  <a:pos x="28" y="4"/>
                </a:cxn>
                <a:cxn ang="0">
                  <a:pos x="26" y="6"/>
                </a:cxn>
                <a:cxn ang="0">
                  <a:pos x="24" y="6"/>
                </a:cxn>
                <a:cxn ang="0">
                  <a:pos x="20" y="6"/>
                </a:cxn>
                <a:cxn ang="0">
                  <a:pos x="16" y="4"/>
                </a:cxn>
                <a:cxn ang="0">
                  <a:pos x="12" y="4"/>
                </a:cxn>
                <a:cxn ang="0">
                  <a:pos x="10" y="0"/>
                </a:cxn>
              </a:cxnLst>
              <a:rect l="txL" t="txT" r="txR" b="txB"/>
              <a:pathLst>
                <a:path w="38" h="46">
                  <a:moveTo>
                    <a:pt x="10" y="0"/>
                  </a:moveTo>
                  <a:lnTo>
                    <a:pt x="8" y="0"/>
                  </a:lnTo>
                  <a:lnTo>
                    <a:pt x="8" y="0"/>
                  </a:lnTo>
                  <a:lnTo>
                    <a:pt x="6" y="2"/>
                  </a:lnTo>
                  <a:lnTo>
                    <a:pt x="6" y="2"/>
                  </a:lnTo>
                  <a:lnTo>
                    <a:pt x="4" y="6"/>
                  </a:lnTo>
                  <a:lnTo>
                    <a:pt x="4" y="10"/>
                  </a:lnTo>
                  <a:lnTo>
                    <a:pt x="2" y="18"/>
                  </a:lnTo>
                  <a:lnTo>
                    <a:pt x="2" y="22"/>
                  </a:lnTo>
                  <a:lnTo>
                    <a:pt x="2" y="24"/>
                  </a:lnTo>
                  <a:lnTo>
                    <a:pt x="4" y="26"/>
                  </a:lnTo>
                  <a:lnTo>
                    <a:pt x="6" y="26"/>
                  </a:lnTo>
                  <a:lnTo>
                    <a:pt x="8" y="28"/>
                  </a:lnTo>
                  <a:lnTo>
                    <a:pt x="6" y="30"/>
                  </a:lnTo>
                  <a:lnTo>
                    <a:pt x="4" y="30"/>
                  </a:lnTo>
                  <a:lnTo>
                    <a:pt x="2" y="32"/>
                  </a:lnTo>
                  <a:lnTo>
                    <a:pt x="0" y="36"/>
                  </a:lnTo>
                  <a:lnTo>
                    <a:pt x="0" y="38"/>
                  </a:lnTo>
                  <a:lnTo>
                    <a:pt x="2" y="40"/>
                  </a:lnTo>
                  <a:lnTo>
                    <a:pt x="2" y="42"/>
                  </a:lnTo>
                  <a:lnTo>
                    <a:pt x="2" y="42"/>
                  </a:lnTo>
                  <a:lnTo>
                    <a:pt x="4" y="42"/>
                  </a:lnTo>
                  <a:lnTo>
                    <a:pt x="6" y="44"/>
                  </a:lnTo>
                  <a:lnTo>
                    <a:pt x="8" y="44"/>
                  </a:lnTo>
                  <a:lnTo>
                    <a:pt x="10" y="44"/>
                  </a:lnTo>
                  <a:lnTo>
                    <a:pt x="12" y="44"/>
                  </a:lnTo>
                  <a:lnTo>
                    <a:pt x="12" y="40"/>
                  </a:lnTo>
                  <a:lnTo>
                    <a:pt x="14" y="38"/>
                  </a:lnTo>
                  <a:lnTo>
                    <a:pt x="16" y="38"/>
                  </a:lnTo>
                  <a:lnTo>
                    <a:pt x="18" y="36"/>
                  </a:lnTo>
                  <a:lnTo>
                    <a:pt x="20" y="38"/>
                  </a:lnTo>
                  <a:lnTo>
                    <a:pt x="22" y="40"/>
                  </a:lnTo>
                  <a:lnTo>
                    <a:pt x="26" y="42"/>
                  </a:lnTo>
                  <a:lnTo>
                    <a:pt x="30" y="44"/>
                  </a:lnTo>
                  <a:lnTo>
                    <a:pt x="34" y="46"/>
                  </a:lnTo>
                  <a:lnTo>
                    <a:pt x="36" y="46"/>
                  </a:lnTo>
                  <a:lnTo>
                    <a:pt x="38" y="46"/>
                  </a:lnTo>
                  <a:lnTo>
                    <a:pt x="38" y="44"/>
                  </a:lnTo>
                  <a:lnTo>
                    <a:pt x="38" y="38"/>
                  </a:lnTo>
                  <a:lnTo>
                    <a:pt x="36" y="34"/>
                  </a:lnTo>
                  <a:lnTo>
                    <a:pt x="34" y="32"/>
                  </a:lnTo>
                  <a:lnTo>
                    <a:pt x="34" y="30"/>
                  </a:lnTo>
                  <a:lnTo>
                    <a:pt x="32" y="28"/>
                  </a:lnTo>
                  <a:lnTo>
                    <a:pt x="32" y="28"/>
                  </a:lnTo>
                  <a:lnTo>
                    <a:pt x="32" y="26"/>
                  </a:lnTo>
                  <a:lnTo>
                    <a:pt x="30" y="24"/>
                  </a:lnTo>
                  <a:lnTo>
                    <a:pt x="28" y="24"/>
                  </a:lnTo>
                  <a:lnTo>
                    <a:pt x="26" y="24"/>
                  </a:lnTo>
                  <a:lnTo>
                    <a:pt x="24" y="24"/>
                  </a:lnTo>
                  <a:lnTo>
                    <a:pt x="20" y="22"/>
                  </a:lnTo>
                  <a:lnTo>
                    <a:pt x="18" y="20"/>
                  </a:lnTo>
                  <a:lnTo>
                    <a:pt x="16" y="18"/>
                  </a:lnTo>
                  <a:lnTo>
                    <a:pt x="14" y="16"/>
                  </a:lnTo>
                  <a:lnTo>
                    <a:pt x="14" y="16"/>
                  </a:lnTo>
                  <a:lnTo>
                    <a:pt x="16" y="14"/>
                  </a:lnTo>
                  <a:lnTo>
                    <a:pt x="28" y="14"/>
                  </a:lnTo>
                  <a:lnTo>
                    <a:pt x="28" y="4"/>
                  </a:lnTo>
                  <a:lnTo>
                    <a:pt x="26" y="6"/>
                  </a:lnTo>
                  <a:lnTo>
                    <a:pt x="24" y="6"/>
                  </a:lnTo>
                  <a:lnTo>
                    <a:pt x="20" y="6"/>
                  </a:lnTo>
                  <a:lnTo>
                    <a:pt x="16" y="4"/>
                  </a:lnTo>
                  <a:lnTo>
                    <a:pt x="12" y="4"/>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6" name="Freeform 160"/>
            <p:cNvSpPr/>
            <p:nvPr/>
          </p:nvSpPr>
          <p:spPr>
            <a:xfrm>
              <a:off x="4471" y="1488"/>
              <a:ext cx="278" cy="320"/>
            </a:xfrm>
            <a:custGeom>
              <a:avLst/>
              <a:gdLst>
                <a:gd name="txL" fmla="*/ 0 w 278"/>
                <a:gd name="txT" fmla="*/ 0 h 320"/>
                <a:gd name="txR" fmla="*/ 278 w 278"/>
                <a:gd name="txB" fmla="*/ 320 h 320"/>
              </a:gdLst>
              <a:ahLst/>
              <a:cxnLst>
                <a:cxn ang="0">
                  <a:pos x="94" y="122"/>
                </a:cxn>
                <a:cxn ang="0">
                  <a:pos x="110" y="128"/>
                </a:cxn>
                <a:cxn ang="0">
                  <a:pos x="138" y="144"/>
                </a:cxn>
                <a:cxn ang="0">
                  <a:pos x="146" y="148"/>
                </a:cxn>
                <a:cxn ang="0">
                  <a:pos x="156" y="182"/>
                </a:cxn>
                <a:cxn ang="0">
                  <a:pos x="148" y="224"/>
                </a:cxn>
                <a:cxn ang="0">
                  <a:pos x="132" y="238"/>
                </a:cxn>
                <a:cxn ang="0">
                  <a:pos x="118" y="238"/>
                </a:cxn>
                <a:cxn ang="0">
                  <a:pos x="110" y="254"/>
                </a:cxn>
                <a:cxn ang="0">
                  <a:pos x="134" y="266"/>
                </a:cxn>
                <a:cxn ang="0">
                  <a:pos x="146" y="258"/>
                </a:cxn>
                <a:cxn ang="0">
                  <a:pos x="174" y="282"/>
                </a:cxn>
                <a:cxn ang="0">
                  <a:pos x="192" y="300"/>
                </a:cxn>
                <a:cxn ang="0">
                  <a:pos x="208" y="312"/>
                </a:cxn>
                <a:cxn ang="0">
                  <a:pos x="222" y="318"/>
                </a:cxn>
                <a:cxn ang="0">
                  <a:pos x="216" y="298"/>
                </a:cxn>
                <a:cxn ang="0">
                  <a:pos x="204" y="286"/>
                </a:cxn>
                <a:cxn ang="0">
                  <a:pos x="218" y="288"/>
                </a:cxn>
                <a:cxn ang="0">
                  <a:pos x="238" y="304"/>
                </a:cxn>
                <a:cxn ang="0">
                  <a:pos x="246" y="302"/>
                </a:cxn>
                <a:cxn ang="0">
                  <a:pos x="246" y="278"/>
                </a:cxn>
                <a:cxn ang="0">
                  <a:pos x="230" y="262"/>
                </a:cxn>
                <a:cxn ang="0">
                  <a:pos x="218" y="252"/>
                </a:cxn>
                <a:cxn ang="0">
                  <a:pos x="210" y="242"/>
                </a:cxn>
                <a:cxn ang="0">
                  <a:pos x="206" y="220"/>
                </a:cxn>
                <a:cxn ang="0">
                  <a:pos x="214" y="208"/>
                </a:cxn>
                <a:cxn ang="0">
                  <a:pos x="224" y="228"/>
                </a:cxn>
                <a:cxn ang="0">
                  <a:pos x="232" y="246"/>
                </a:cxn>
                <a:cxn ang="0">
                  <a:pos x="242" y="248"/>
                </a:cxn>
                <a:cxn ang="0">
                  <a:pos x="260" y="236"/>
                </a:cxn>
                <a:cxn ang="0">
                  <a:pos x="274" y="232"/>
                </a:cxn>
                <a:cxn ang="0">
                  <a:pos x="272" y="220"/>
                </a:cxn>
                <a:cxn ang="0">
                  <a:pos x="276" y="212"/>
                </a:cxn>
                <a:cxn ang="0">
                  <a:pos x="270" y="202"/>
                </a:cxn>
                <a:cxn ang="0">
                  <a:pos x="260" y="200"/>
                </a:cxn>
                <a:cxn ang="0">
                  <a:pos x="254" y="196"/>
                </a:cxn>
                <a:cxn ang="0">
                  <a:pos x="216" y="166"/>
                </a:cxn>
                <a:cxn ang="0">
                  <a:pos x="206" y="168"/>
                </a:cxn>
                <a:cxn ang="0">
                  <a:pos x="210" y="152"/>
                </a:cxn>
                <a:cxn ang="0">
                  <a:pos x="222" y="140"/>
                </a:cxn>
                <a:cxn ang="0">
                  <a:pos x="218" y="126"/>
                </a:cxn>
                <a:cxn ang="0">
                  <a:pos x="208" y="116"/>
                </a:cxn>
                <a:cxn ang="0">
                  <a:pos x="196" y="96"/>
                </a:cxn>
                <a:cxn ang="0">
                  <a:pos x="186" y="94"/>
                </a:cxn>
                <a:cxn ang="0">
                  <a:pos x="176" y="94"/>
                </a:cxn>
                <a:cxn ang="0">
                  <a:pos x="180" y="82"/>
                </a:cxn>
                <a:cxn ang="0">
                  <a:pos x="168" y="78"/>
                </a:cxn>
                <a:cxn ang="0">
                  <a:pos x="150" y="58"/>
                </a:cxn>
                <a:cxn ang="0">
                  <a:pos x="108" y="48"/>
                </a:cxn>
                <a:cxn ang="0">
                  <a:pos x="78" y="44"/>
                </a:cxn>
                <a:cxn ang="0">
                  <a:pos x="84" y="24"/>
                </a:cxn>
                <a:cxn ang="0">
                  <a:pos x="80" y="4"/>
                </a:cxn>
                <a:cxn ang="0">
                  <a:pos x="60" y="16"/>
                </a:cxn>
                <a:cxn ang="0">
                  <a:pos x="72" y="78"/>
                </a:cxn>
                <a:cxn ang="0">
                  <a:pos x="72" y="92"/>
                </a:cxn>
                <a:cxn ang="0">
                  <a:pos x="44" y="38"/>
                </a:cxn>
                <a:cxn ang="0">
                  <a:pos x="40" y="0"/>
                </a:cxn>
                <a:cxn ang="0">
                  <a:pos x="2" y="56"/>
                </a:cxn>
                <a:cxn ang="0">
                  <a:pos x="4" y="68"/>
                </a:cxn>
                <a:cxn ang="0">
                  <a:pos x="22" y="108"/>
                </a:cxn>
                <a:cxn ang="0">
                  <a:pos x="36" y="110"/>
                </a:cxn>
              </a:cxnLst>
              <a:rect l="txL" t="txT" r="txR" b="txB"/>
              <a:pathLst>
                <a:path w="278" h="320">
                  <a:moveTo>
                    <a:pt x="80" y="124"/>
                  </a:moveTo>
                  <a:lnTo>
                    <a:pt x="92" y="126"/>
                  </a:lnTo>
                  <a:lnTo>
                    <a:pt x="92" y="124"/>
                  </a:lnTo>
                  <a:lnTo>
                    <a:pt x="92" y="124"/>
                  </a:lnTo>
                  <a:lnTo>
                    <a:pt x="92" y="122"/>
                  </a:lnTo>
                  <a:lnTo>
                    <a:pt x="94" y="122"/>
                  </a:lnTo>
                  <a:lnTo>
                    <a:pt x="94" y="122"/>
                  </a:lnTo>
                  <a:lnTo>
                    <a:pt x="98" y="124"/>
                  </a:lnTo>
                  <a:lnTo>
                    <a:pt x="98" y="124"/>
                  </a:lnTo>
                  <a:lnTo>
                    <a:pt x="102" y="126"/>
                  </a:lnTo>
                  <a:lnTo>
                    <a:pt x="106" y="128"/>
                  </a:lnTo>
                  <a:lnTo>
                    <a:pt x="110" y="128"/>
                  </a:lnTo>
                  <a:lnTo>
                    <a:pt x="116" y="130"/>
                  </a:lnTo>
                  <a:lnTo>
                    <a:pt x="134" y="138"/>
                  </a:lnTo>
                  <a:lnTo>
                    <a:pt x="136" y="140"/>
                  </a:lnTo>
                  <a:lnTo>
                    <a:pt x="136" y="140"/>
                  </a:lnTo>
                  <a:lnTo>
                    <a:pt x="138" y="142"/>
                  </a:lnTo>
                  <a:lnTo>
                    <a:pt x="138" y="144"/>
                  </a:lnTo>
                  <a:lnTo>
                    <a:pt x="138" y="146"/>
                  </a:lnTo>
                  <a:lnTo>
                    <a:pt x="136" y="150"/>
                  </a:lnTo>
                  <a:lnTo>
                    <a:pt x="136" y="148"/>
                  </a:lnTo>
                  <a:lnTo>
                    <a:pt x="138" y="148"/>
                  </a:lnTo>
                  <a:lnTo>
                    <a:pt x="142" y="148"/>
                  </a:lnTo>
                  <a:lnTo>
                    <a:pt x="146" y="148"/>
                  </a:lnTo>
                  <a:lnTo>
                    <a:pt x="148" y="150"/>
                  </a:lnTo>
                  <a:lnTo>
                    <a:pt x="152" y="152"/>
                  </a:lnTo>
                  <a:lnTo>
                    <a:pt x="152" y="156"/>
                  </a:lnTo>
                  <a:lnTo>
                    <a:pt x="154" y="160"/>
                  </a:lnTo>
                  <a:lnTo>
                    <a:pt x="156" y="170"/>
                  </a:lnTo>
                  <a:lnTo>
                    <a:pt x="156" y="182"/>
                  </a:lnTo>
                  <a:lnTo>
                    <a:pt x="156" y="196"/>
                  </a:lnTo>
                  <a:lnTo>
                    <a:pt x="150" y="210"/>
                  </a:lnTo>
                  <a:lnTo>
                    <a:pt x="150" y="210"/>
                  </a:lnTo>
                  <a:lnTo>
                    <a:pt x="150" y="214"/>
                  </a:lnTo>
                  <a:lnTo>
                    <a:pt x="150" y="218"/>
                  </a:lnTo>
                  <a:lnTo>
                    <a:pt x="148" y="224"/>
                  </a:lnTo>
                  <a:lnTo>
                    <a:pt x="146" y="230"/>
                  </a:lnTo>
                  <a:lnTo>
                    <a:pt x="140" y="234"/>
                  </a:lnTo>
                  <a:lnTo>
                    <a:pt x="140" y="236"/>
                  </a:lnTo>
                  <a:lnTo>
                    <a:pt x="138" y="236"/>
                  </a:lnTo>
                  <a:lnTo>
                    <a:pt x="136" y="238"/>
                  </a:lnTo>
                  <a:lnTo>
                    <a:pt x="132" y="238"/>
                  </a:lnTo>
                  <a:lnTo>
                    <a:pt x="128" y="238"/>
                  </a:lnTo>
                  <a:lnTo>
                    <a:pt x="126" y="238"/>
                  </a:lnTo>
                  <a:lnTo>
                    <a:pt x="124" y="238"/>
                  </a:lnTo>
                  <a:lnTo>
                    <a:pt x="124" y="236"/>
                  </a:lnTo>
                  <a:lnTo>
                    <a:pt x="120" y="236"/>
                  </a:lnTo>
                  <a:lnTo>
                    <a:pt x="118" y="238"/>
                  </a:lnTo>
                  <a:lnTo>
                    <a:pt x="116" y="240"/>
                  </a:lnTo>
                  <a:lnTo>
                    <a:pt x="112" y="244"/>
                  </a:lnTo>
                  <a:lnTo>
                    <a:pt x="110" y="250"/>
                  </a:lnTo>
                  <a:lnTo>
                    <a:pt x="110" y="250"/>
                  </a:lnTo>
                  <a:lnTo>
                    <a:pt x="110" y="252"/>
                  </a:lnTo>
                  <a:lnTo>
                    <a:pt x="110" y="254"/>
                  </a:lnTo>
                  <a:lnTo>
                    <a:pt x="112" y="256"/>
                  </a:lnTo>
                  <a:lnTo>
                    <a:pt x="114" y="260"/>
                  </a:lnTo>
                  <a:lnTo>
                    <a:pt x="116" y="262"/>
                  </a:lnTo>
                  <a:lnTo>
                    <a:pt x="122" y="264"/>
                  </a:lnTo>
                  <a:lnTo>
                    <a:pt x="126" y="266"/>
                  </a:lnTo>
                  <a:lnTo>
                    <a:pt x="134" y="266"/>
                  </a:lnTo>
                  <a:lnTo>
                    <a:pt x="136" y="266"/>
                  </a:lnTo>
                  <a:lnTo>
                    <a:pt x="138" y="264"/>
                  </a:lnTo>
                  <a:lnTo>
                    <a:pt x="140" y="262"/>
                  </a:lnTo>
                  <a:lnTo>
                    <a:pt x="144" y="262"/>
                  </a:lnTo>
                  <a:lnTo>
                    <a:pt x="146" y="260"/>
                  </a:lnTo>
                  <a:lnTo>
                    <a:pt x="146" y="258"/>
                  </a:lnTo>
                  <a:lnTo>
                    <a:pt x="144" y="256"/>
                  </a:lnTo>
                  <a:lnTo>
                    <a:pt x="162" y="274"/>
                  </a:lnTo>
                  <a:lnTo>
                    <a:pt x="174" y="276"/>
                  </a:lnTo>
                  <a:lnTo>
                    <a:pt x="174" y="276"/>
                  </a:lnTo>
                  <a:lnTo>
                    <a:pt x="174" y="278"/>
                  </a:lnTo>
                  <a:lnTo>
                    <a:pt x="174" y="282"/>
                  </a:lnTo>
                  <a:lnTo>
                    <a:pt x="174" y="284"/>
                  </a:lnTo>
                  <a:lnTo>
                    <a:pt x="176" y="288"/>
                  </a:lnTo>
                  <a:lnTo>
                    <a:pt x="180" y="292"/>
                  </a:lnTo>
                  <a:lnTo>
                    <a:pt x="184" y="296"/>
                  </a:lnTo>
                  <a:lnTo>
                    <a:pt x="192" y="298"/>
                  </a:lnTo>
                  <a:lnTo>
                    <a:pt x="192" y="300"/>
                  </a:lnTo>
                  <a:lnTo>
                    <a:pt x="196" y="300"/>
                  </a:lnTo>
                  <a:lnTo>
                    <a:pt x="200" y="302"/>
                  </a:lnTo>
                  <a:lnTo>
                    <a:pt x="202" y="306"/>
                  </a:lnTo>
                  <a:lnTo>
                    <a:pt x="206" y="310"/>
                  </a:lnTo>
                  <a:lnTo>
                    <a:pt x="206" y="312"/>
                  </a:lnTo>
                  <a:lnTo>
                    <a:pt x="208" y="312"/>
                  </a:lnTo>
                  <a:lnTo>
                    <a:pt x="210" y="314"/>
                  </a:lnTo>
                  <a:lnTo>
                    <a:pt x="212" y="316"/>
                  </a:lnTo>
                  <a:lnTo>
                    <a:pt x="214" y="318"/>
                  </a:lnTo>
                  <a:lnTo>
                    <a:pt x="218" y="320"/>
                  </a:lnTo>
                  <a:lnTo>
                    <a:pt x="220" y="320"/>
                  </a:lnTo>
                  <a:lnTo>
                    <a:pt x="222" y="318"/>
                  </a:lnTo>
                  <a:lnTo>
                    <a:pt x="222" y="316"/>
                  </a:lnTo>
                  <a:lnTo>
                    <a:pt x="222" y="310"/>
                  </a:lnTo>
                  <a:lnTo>
                    <a:pt x="222" y="310"/>
                  </a:lnTo>
                  <a:lnTo>
                    <a:pt x="220" y="306"/>
                  </a:lnTo>
                  <a:lnTo>
                    <a:pt x="218" y="302"/>
                  </a:lnTo>
                  <a:lnTo>
                    <a:pt x="216" y="298"/>
                  </a:lnTo>
                  <a:lnTo>
                    <a:pt x="212" y="294"/>
                  </a:lnTo>
                  <a:lnTo>
                    <a:pt x="210" y="290"/>
                  </a:lnTo>
                  <a:lnTo>
                    <a:pt x="206" y="290"/>
                  </a:lnTo>
                  <a:lnTo>
                    <a:pt x="206" y="288"/>
                  </a:lnTo>
                  <a:lnTo>
                    <a:pt x="206" y="288"/>
                  </a:lnTo>
                  <a:lnTo>
                    <a:pt x="204" y="286"/>
                  </a:lnTo>
                  <a:lnTo>
                    <a:pt x="204" y="286"/>
                  </a:lnTo>
                  <a:lnTo>
                    <a:pt x="206" y="284"/>
                  </a:lnTo>
                  <a:lnTo>
                    <a:pt x="208" y="284"/>
                  </a:lnTo>
                  <a:lnTo>
                    <a:pt x="210" y="284"/>
                  </a:lnTo>
                  <a:lnTo>
                    <a:pt x="214" y="286"/>
                  </a:lnTo>
                  <a:lnTo>
                    <a:pt x="218" y="288"/>
                  </a:lnTo>
                  <a:lnTo>
                    <a:pt x="222" y="290"/>
                  </a:lnTo>
                  <a:lnTo>
                    <a:pt x="228" y="292"/>
                  </a:lnTo>
                  <a:lnTo>
                    <a:pt x="232" y="296"/>
                  </a:lnTo>
                  <a:lnTo>
                    <a:pt x="236" y="300"/>
                  </a:lnTo>
                  <a:lnTo>
                    <a:pt x="238" y="304"/>
                  </a:lnTo>
                  <a:lnTo>
                    <a:pt x="238" y="304"/>
                  </a:lnTo>
                  <a:lnTo>
                    <a:pt x="240" y="306"/>
                  </a:lnTo>
                  <a:lnTo>
                    <a:pt x="240" y="308"/>
                  </a:lnTo>
                  <a:lnTo>
                    <a:pt x="242" y="308"/>
                  </a:lnTo>
                  <a:lnTo>
                    <a:pt x="244" y="306"/>
                  </a:lnTo>
                  <a:lnTo>
                    <a:pt x="246" y="304"/>
                  </a:lnTo>
                  <a:lnTo>
                    <a:pt x="246" y="302"/>
                  </a:lnTo>
                  <a:lnTo>
                    <a:pt x="248" y="300"/>
                  </a:lnTo>
                  <a:lnTo>
                    <a:pt x="248" y="296"/>
                  </a:lnTo>
                  <a:lnTo>
                    <a:pt x="250" y="290"/>
                  </a:lnTo>
                  <a:lnTo>
                    <a:pt x="250" y="286"/>
                  </a:lnTo>
                  <a:lnTo>
                    <a:pt x="248" y="282"/>
                  </a:lnTo>
                  <a:lnTo>
                    <a:pt x="246" y="278"/>
                  </a:lnTo>
                  <a:lnTo>
                    <a:pt x="244" y="276"/>
                  </a:lnTo>
                  <a:lnTo>
                    <a:pt x="242" y="274"/>
                  </a:lnTo>
                  <a:lnTo>
                    <a:pt x="240" y="272"/>
                  </a:lnTo>
                  <a:lnTo>
                    <a:pt x="236" y="268"/>
                  </a:lnTo>
                  <a:lnTo>
                    <a:pt x="232" y="264"/>
                  </a:lnTo>
                  <a:lnTo>
                    <a:pt x="230" y="262"/>
                  </a:lnTo>
                  <a:lnTo>
                    <a:pt x="226" y="260"/>
                  </a:lnTo>
                  <a:lnTo>
                    <a:pt x="224" y="258"/>
                  </a:lnTo>
                  <a:lnTo>
                    <a:pt x="224" y="258"/>
                  </a:lnTo>
                  <a:lnTo>
                    <a:pt x="222" y="258"/>
                  </a:lnTo>
                  <a:lnTo>
                    <a:pt x="220" y="256"/>
                  </a:lnTo>
                  <a:lnTo>
                    <a:pt x="218" y="252"/>
                  </a:lnTo>
                  <a:lnTo>
                    <a:pt x="218" y="250"/>
                  </a:lnTo>
                  <a:lnTo>
                    <a:pt x="218" y="250"/>
                  </a:lnTo>
                  <a:lnTo>
                    <a:pt x="216" y="250"/>
                  </a:lnTo>
                  <a:lnTo>
                    <a:pt x="214" y="248"/>
                  </a:lnTo>
                  <a:lnTo>
                    <a:pt x="212" y="246"/>
                  </a:lnTo>
                  <a:lnTo>
                    <a:pt x="210" y="242"/>
                  </a:lnTo>
                  <a:lnTo>
                    <a:pt x="208" y="238"/>
                  </a:lnTo>
                  <a:lnTo>
                    <a:pt x="208" y="230"/>
                  </a:lnTo>
                  <a:lnTo>
                    <a:pt x="208" y="230"/>
                  </a:lnTo>
                  <a:lnTo>
                    <a:pt x="206" y="226"/>
                  </a:lnTo>
                  <a:lnTo>
                    <a:pt x="206" y="224"/>
                  </a:lnTo>
                  <a:lnTo>
                    <a:pt x="206" y="220"/>
                  </a:lnTo>
                  <a:lnTo>
                    <a:pt x="206" y="216"/>
                  </a:lnTo>
                  <a:lnTo>
                    <a:pt x="208" y="212"/>
                  </a:lnTo>
                  <a:lnTo>
                    <a:pt x="210" y="208"/>
                  </a:lnTo>
                  <a:lnTo>
                    <a:pt x="212" y="208"/>
                  </a:lnTo>
                  <a:lnTo>
                    <a:pt x="214" y="208"/>
                  </a:lnTo>
                  <a:lnTo>
                    <a:pt x="214" y="208"/>
                  </a:lnTo>
                  <a:lnTo>
                    <a:pt x="216" y="210"/>
                  </a:lnTo>
                  <a:lnTo>
                    <a:pt x="220" y="212"/>
                  </a:lnTo>
                  <a:lnTo>
                    <a:pt x="222" y="216"/>
                  </a:lnTo>
                  <a:lnTo>
                    <a:pt x="222" y="220"/>
                  </a:lnTo>
                  <a:lnTo>
                    <a:pt x="224" y="226"/>
                  </a:lnTo>
                  <a:lnTo>
                    <a:pt x="224" y="228"/>
                  </a:lnTo>
                  <a:lnTo>
                    <a:pt x="226" y="230"/>
                  </a:lnTo>
                  <a:lnTo>
                    <a:pt x="228" y="234"/>
                  </a:lnTo>
                  <a:lnTo>
                    <a:pt x="230" y="240"/>
                  </a:lnTo>
                  <a:lnTo>
                    <a:pt x="230" y="244"/>
                  </a:lnTo>
                  <a:lnTo>
                    <a:pt x="232" y="246"/>
                  </a:lnTo>
                  <a:lnTo>
                    <a:pt x="232" y="246"/>
                  </a:lnTo>
                  <a:lnTo>
                    <a:pt x="232" y="248"/>
                  </a:lnTo>
                  <a:lnTo>
                    <a:pt x="232" y="248"/>
                  </a:lnTo>
                  <a:lnTo>
                    <a:pt x="234" y="250"/>
                  </a:lnTo>
                  <a:lnTo>
                    <a:pt x="236" y="250"/>
                  </a:lnTo>
                  <a:lnTo>
                    <a:pt x="238" y="250"/>
                  </a:lnTo>
                  <a:lnTo>
                    <a:pt x="242" y="248"/>
                  </a:lnTo>
                  <a:lnTo>
                    <a:pt x="246" y="244"/>
                  </a:lnTo>
                  <a:lnTo>
                    <a:pt x="248" y="244"/>
                  </a:lnTo>
                  <a:lnTo>
                    <a:pt x="250" y="242"/>
                  </a:lnTo>
                  <a:lnTo>
                    <a:pt x="252" y="240"/>
                  </a:lnTo>
                  <a:lnTo>
                    <a:pt x="256" y="238"/>
                  </a:lnTo>
                  <a:lnTo>
                    <a:pt x="260" y="236"/>
                  </a:lnTo>
                  <a:lnTo>
                    <a:pt x="264" y="234"/>
                  </a:lnTo>
                  <a:lnTo>
                    <a:pt x="266" y="234"/>
                  </a:lnTo>
                  <a:lnTo>
                    <a:pt x="268" y="234"/>
                  </a:lnTo>
                  <a:lnTo>
                    <a:pt x="270" y="234"/>
                  </a:lnTo>
                  <a:lnTo>
                    <a:pt x="272" y="234"/>
                  </a:lnTo>
                  <a:lnTo>
                    <a:pt x="274" y="232"/>
                  </a:lnTo>
                  <a:lnTo>
                    <a:pt x="276" y="230"/>
                  </a:lnTo>
                  <a:lnTo>
                    <a:pt x="278" y="228"/>
                  </a:lnTo>
                  <a:lnTo>
                    <a:pt x="276" y="224"/>
                  </a:lnTo>
                  <a:lnTo>
                    <a:pt x="274" y="220"/>
                  </a:lnTo>
                  <a:lnTo>
                    <a:pt x="274" y="220"/>
                  </a:lnTo>
                  <a:lnTo>
                    <a:pt x="272" y="220"/>
                  </a:lnTo>
                  <a:lnTo>
                    <a:pt x="270" y="220"/>
                  </a:lnTo>
                  <a:lnTo>
                    <a:pt x="268" y="218"/>
                  </a:lnTo>
                  <a:lnTo>
                    <a:pt x="266" y="218"/>
                  </a:lnTo>
                  <a:lnTo>
                    <a:pt x="266" y="214"/>
                  </a:lnTo>
                  <a:lnTo>
                    <a:pt x="276" y="212"/>
                  </a:lnTo>
                  <a:lnTo>
                    <a:pt x="276" y="212"/>
                  </a:lnTo>
                  <a:lnTo>
                    <a:pt x="276" y="210"/>
                  </a:lnTo>
                  <a:lnTo>
                    <a:pt x="276" y="208"/>
                  </a:lnTo>
                  <a:lnTo>
                    <a:pt x="274" y="206"/>
                  </a:lnTo>
                  <a:lnTo>
                    <a:pt x="272" y="204"/>
                  </a:lnTo>
                  <a:lnTo>
                    <a:pt x="272" y="204"/>
                  </a:lnTo>
                  <a:lnTo>
                    <a:pt x="270" y="202"/>
                  </a:lnTo>
                  <a:lnTo>
                    <a:pt x="270" y="200"/>
                  </a:lnTo>
                  <a:lnTo>
                    <a:pt x="268" y="198"/>
                  </a:lnTo>
                  <a:lnTo>
                    <a:pt x="266" y="198"/>
                  </a:lnTo>
                  <a:lnTo>
                    <a:pt x="262" y="198"/>
                  </a:lnTo>
                  <a:lnTo>
                    <a:pt x="262" y="200"/>
                  </a:lnTo>
                  <a:lnTo>
                    <a:pt x="260" y="200"/>
                  </a:lnTo>
                  <a:lnTo>
                    <a:pt x="258" y="200"/>
                  </a:lnTo>
                  <a:lnTo>
                    <a:pt x="256" y="202"/>
                  </a:lnTo>
                  <a:lnTo>
                    <a:pt x="254" y="202"/>
                  </a:lnTo>
                  <a:lnTo>
                    <a:pt x="254" y="200"/>
                  </a:lnTo>
                  <a:lnTo>
                    <a:pt x="254" y="198"/>
                  </a:lnTo>
                  <a:lnTo>
                    <a:pt x="254" y="196"/>
                  </a:lnTo>
                  <a:lnTo>
                    <a:pt x="252" y="194"/>
                  </a:lnTo>
                  <a:lnTo>
                    <a:pt x="252" y="190"/>
                  </a:lnTo>
                  <a:lnTo>
                    <a:pt x="248" y="186"/>
                  </a:lnTo>
                  <a:lnTo>
                    <a:pt x="244" y="182"/>
                  </a:lnTo>
                  <a:lnTo>
                    <a:pt x="228" y="176"/>
                  </a:lnTo>
                  <a:lnTo>
                    <a:pt x="216" y="166"/>
                  </a:lnTo>
                  <a:lnTo>
                    <a:pt x="216" y="166"/>
                  </a:lnTo>
                  <a:lnTo>
                    <a:pt x="214" y="166"/>
                  </a:lnTo>
                  <a:lnTo>
                    <a:pt x="212" y="168"/>
                  </a:lnTo>
                  <a:lnTo>
                    <a:pt x="210" y="168"/>
                  </a:lnTo>
                  <a:lnTo>
                    <a:pt x="208" y="168"/>
                  </a:lnTo>
                  <a:lnTo>
                    <a:pt x="206" y="168"/>
                  </a:lnTo>
                  <a:lnTo>
                    <a:pt x="206" y="166"/>
                  </a:lnTo>
                  <a:lnTo>
                    <a:pt x="206" y="162"/>
                  </a:lnTo>
                  <a:lnTo>
                    <a:pt x="206" y="162"/>
                  </a:lnTo>
                  <a:lnTo>
                    <a:pt x="208" y="158"/>
                  </a:lnTo>
                  <a:lnTo>
                    <a:pt x="208" y="156"/>
                  </a:lnTo>
                  <a:lnTo>
                    <a:pt x="210" y="152"/>
                  </a:lnTo>
                  <a:lnTo>
                    <a:pt x="208" y="150"/>
                  </a:lnTo>
                  <a:lnTo>
                    <a:pt x="218" y="148"/>
                  </a:lnTo>
                  <a:lnTo>
                    <a:pt x="220" y="148"/>
                  </a:lnTo>
                  <a:lnTo>
                    <a:pt x="220" y="146"/>
                  </a:lnTo>
                  <a:lnTo>
                    <a:pt x="222" y="144"/>
                  </a:lnTo>
                  <a:lnTo>
                    <a:pt x="222" y="140"/>
                  </a:lnTo>
                  <a:lnTo>
                    <a:pt x="218" y="136"/>
                  </a:lnTo>
                  <a:lnTo>
                    <a:pt x="218" y="136"/>
                  </a:lnTo>
                  <a:lnTo>
                    <a:pt x="218" y="132"/>
                  </a:lnTo>
                  <a:lnTo>
                    <a:pt x="216" y="130"/>
                  </a:lnTo>
                  <a:lnTo>
                    <a:pt x="218" y="126"/>
                  </a:lnTo>
                  <a:lnTo>
                    <a:pt x="218" y="126"/>
                  </a:lnTo>
                  <a:lnTo>
                    <a:pt x="220" y="124"/>
                  </a:lnTo>
                  <a:lnTo>
                    <a:pt x="220" y="122"/>
                  </a:lnTo>
                  <a:lnTo>
                    <a:pt x="218" y="120"/>
                  </a:lnTo>
                  <a:lnTo>
                    <a:pt x="218" y="118"/>
                  </a:lnTo>
                  <a:lnTo>
                    <a:pt x="214" y="116"/>
                  </a:lnTo>
                  <a:lnTo>
                    <a:pt x="208" y="116"/>
                  </a:lnTo>
                  <a:lnTo>
                    <a:pt x="208" y="104"/>
                  </a:lnTo>
                  <a:lnTo>
                    <a:pt x="206" y="104"/>
                  </a:lnTo>
                  <a:lnTo>
                    <a:pt x="204" y="102"/>
                  </a:lnTo>
                  <a:lnTo>
                    <a:pt x="200" y="102"/>
                  </a:lnTo>
                  <a:lnTo>
                    <a:pt x="196" y="98"/>
                  </a:lnTo>
                  <a:lnTo>
                    <a:pt x="196" y="96"/>
                  </a:lnTo>
                  <a:lnTo>
                    <a:pt x="196" y="96"/>
                  </a:lnTo>
                  <a:lnTo>
                    <a:pt x="194" y="94"/>
                  </a:lnTo>
                  <a:lnTo>
                    <a:pt x="192" y="92"/>
                  </a:lnTo>
                  <a:lnTo>
                    <a:pt x="190" y="92"/>
                  </a:lnTo>
                  <a:lnTo>
                    <a:pt x="186" y="94"/>
                  </a:lnTo>
                  <a:lnTo>
                    <a:pt x="186" y="94"/>
                  </a:lnTo>
                  <a:lnTo>
                    <a:pt x="184" y="94"/>
                  </a:lnTo>
                  <a:lnTo>
                    <a:pt x="182" y="96"/>
                  </a:lnTo>
                  <a:lnTo>
                    <a:pt x="180" y="96"/>
                  </a:lnTo>
                  <a:lnTo>
                    <a:pt x="178" y="96"/>
                  </a:lnTo>
                  <a:lnTo>
                    <a:pt x="176" y="96"/>
                  </a:lnTo>
                  <a:lnTo>
                    <a:pt x="176" y="94"/>
                  </a:lnTo>
                  <a:lnTo>
                    <a:pt x="178" y="90"/>
                  </a:lnTo>
                  <a:lnTo>
                    <a:pt x="178" y="90"/>
                  </a:lnTo>
                  <a:lnTo>
                    <a:pt x="178" y="88"/>
                  </a:lnTo>
                  <a:lnTo>
                    <a:pt x="180" y="86"/>
                  </a:lnTo>
                  <a:lnTo>
                    <a:pt x="180" y="84"/>
                  </a:lnTo>
                  <a:lnTo>
                    <a:pt x="180" y="82"/>
                  </a:lnTo>
                  <a:lnTo>
                    <a:pt x="178" y="78"/>
                  </a:lnTo>
                  <a:lnTo>
                    <a:pt x="176" y="78"/>
                  </a:lnTo>
                  <a:lnTo>
                    <a:pt x="172" y="76"/>
                  </a:lnTo>
                  <a:lnTo>
                    <a:pt x="172" y="76"/>
                  </a:lnTo>
                  <a:lnTo>
                    <a:pt x="170" y="78"/>
                  </a:lnTo>
                  <a:lnTo>
                    <a:pt x="168" y="78"/>
                  </a:lnTo>
                  <a:lnTo>
                    <a:pt x="166" y="78"/>
                  </a:lnTo>
                  <a:lnTo>
                    <a:pt x="164" y="76"/>
                  </a:lnTo>
                  <a:lnTo>
                    <a:pt x="160" y="74"/>
                  </a:lnTo>
                  <a:lnTo>
                    <a:pt x="156" y="70"/>
                  </a:lnTo>
                  <a:lnTo>
                    <a:pt x="152" y="62"/>
                  </a:lnTo>
                  <a:lnTo>
                    <a:pt x="150" y="58"/>
                  </a:lnTo>
                  <a:lnTo>
                    <a:pt x="144" y="54"/>
                  </a:lnTo>
                  <a:lnTo>
                    <a:pt x="132" y="48"/>
                  </a:lnTo>
                  <a:lnTo>
                    <a:pt x="114" y="46"/>
                  </a:lnTo>
                  <a:lnTo>
                    <a:pt x="114" y="46"/>
                  </a:lnTo>
                  <a:lnTo>
                    <a:pt x="112" y="46"/>
                  </a:lnTo>
                  <a:lnTo>
                    <a:pt x="108" y="48"/>
                  </a:lnTo>
                  <a:lnTo>
                    <a:pt x="106" y="48"/>
                  </a:lnTo>
                  <a:lnTo>
                    <a:pt x="102" y="48"/>
                  </a:lnTo>
                  <a:lnTo>
                    <a:pt x="98" y="48"/>
                  </a:lnTo>
                  <a:lnTo>
                    <a:pt x="96" y="44"/>
                  </a:lnTo>
                  <a:lnTo>
                    <a:pt x="94" y="38"/>
                  </a:lnTo>
                  <a:lnTo>
                    <a:pt x="78" y="44"/>
                  </a:lnTo>
                  <a:lnTo>
                    <a:pt x="78" y="42"/>
                  </a:lnTo>
                  <a:lnTo>
                    <a:pt x="80" y="40"/>
                  </a:lnTo>
                  <a:lnTo>
                    <a:pt x="82" y="34"/>
                  </a:lnTo>
                  <a:lnTo>
                    <a:pt x="82" y="28"/>
                  </a:lnTo>
                  <a:lnTo>
                    <a:pt x="82" y="26"/>
                  </a:lnTo>
                  <a:lnTo>
                    <a:pt x="84" y="24"/>
                  </a:lnTo>
                  <a:lnTo>
                    <a:pt x="84" y="20"/>
                  </a:lnTo>
                  <a:lnTo>
                    <a:pt x="84" y="16"/>
                  </a:lnTo>
                  <a:lnTo>
                    <a:pt x="86" y="12"/>
                  </a:lnTo>
                  <a:lnTo>
                    <a:pt x="84" y="8"/>
                  </a:lnTo>
                  <a:lnTo>
                    <a:pt x="82" y="6"/>
                  </a:lnTo>
                  <a:lnTo>
                    <a:pt x="80" y="4"/>
                  </a:lnTo>
                  <a:lnTo>
                    <a:pt x="78" y="4"/>
                  </a:lnTo>
                  <a:lnTo>
                    <a:pt x="76" y="4"/>
                  </a:lnTo>
                  <a:lnTo>
                    <a:pt x="72" y="6"/>
                  </a:lnTo>
                  <a:lnTo>
                    <a:pt x="68" y="8"/>
                  </a:lnTo>
                  <a:lnTo>
                    <a:pt x="64" y="12"/>
                  </a:lnTo>
                  <a:lnTo>
                    <a:pt x="60" y="16"/>
                  </a:lnTo>
                  <a:lnTo>
                    <a:pt x="56" y="24"/>
                  </a:lnTo>
                  <a:lnTo>
                    <a:pt x="56" y="28"/>
                  </a:lnTo>
                  <a:lnTo>
                    <a:pt x="54" y="36"/>
                  </a:lnTo>
                  <a:lnTo>
                    <a:pt x="54" y="46"/>
                  </a:lnTo>
                  <a:lnTo>
                    <a:pt x="56" y="58"/>
                  </a:lnTo>
                  <a:lnTo>
                    <a:pt x="72" y="78"/>
                  </a:lnTo>
                  <a:lnTo>
                    <a:pt x="72" y="78"/>
                  </a:lnTo>
                  <a:lnTo>
                    <a:pt x="72" y="80"/>
                  </a:lnTo>
                  <a:lnTo>
                    <a:pt x="72" y="84"/>
                  </a:lnTo>
                  <a:lnTo>
                    <a:pt x="72" y="86"/>
                  </a:lnTo>
                  <a:lnTo>
                    <a:pt x="72" y="90"/>
                  </a:lnTo>
                  <a:lnTo>
                    <a:pt x="72" y="92"/>
                  </a:lnTo>
                  <a:lnTo>
                    <a:pt x="70" y="92"/>
                  </a:lnTo>
                  <a:lnTo>
                    <a:pt x="68" y="90"/>
                  </a:lnTo>
                  <a:lnTo>
                    <a:pt x="64" y="86"/>
                  </a:lnTo>
                  <a:lnTo>
                    <a:pt x="56" y="76"/>
                  </a:lnTo>
                  <a:lnTo>
                    <a:pt x="48" y="60"/>
                  </a:lnTo>
                  <a:lnTo>
                    <a:pt x="44" y="38"/>
                  </a:lnTo>
                  <a:lnTo>
                    <a:pt x="44" y="32"/>
                  </a:lnTo>
                  <a:lnTo>
                    <a:pt x="46" y="20"/>
                  </a:lnTo>
                  <a:lnTo>
                    <a:pt x="52" y="4"/>
                  </a:lnTo>
                  <a:lnTo>
                    <a:pt x="52" y="2"/>
                  </a:lnTo>
                  <a:lnTo>
                    <a:pt x="48" y="0"/>
                  </a:lnTo>
                  <a:lnTo>
                    <a:pt x="40" y="0"/>
                  </a:lnTo>
                  <a:lnTo>
                    <a:pt x="32" y="4"/>
                  </a:lnTo>
                  <a:lnTo>
                    <a:pt x="18" y="14"/>
                  </a:lnTo>
                  <a:lnTo>
                    <a:pt x="16" y="18"/>
                  </a:lnTo>
                  <a:lnTo>
                    <a:pt x="10" y="30"/>
                  </a:lnTo>
                  <a:lnTo>
                    <a:pt x="4" y="42"/>
                  </a:lnTo>
                  <a:lnTo>
                    <a:pt x="2" y="56"/>
                  </a:lnTo>
                  <a:lnTo>
                    <a:pt x="2" y="56"/>
                  </a:lnTo>
                  <a:lnTo>
                    <a:pt x="2" y="58"/>
                  </a:lnTo>
                  <a:lnTo>
                    <a:pt x="0" y="58"/>
                  </a:lnTo>
                  <a:lnTo>
                    <a:pt x="0" y="60"/>
                  </a:lnTo>
                  <a:lnTo>
                    <a:pt x="2" y="64"/>
                  </a:lnTo>
                  <a:lnTo>
                    <a:pt x="4" y="68"/>
                  </a:lnTo>
                  <a:lnTo>
                    <a:pt x="6" y="72"/>
                  </a:lnTo>
                  <a:lnTo>
                    <a:pt x="12" y="80"/>
                  </a:lnTo>
                  <a:lnTo>
                    <a:pt x="18" y="88"/>
                  </a:lnTo>
                  <a:lnTo>
                    <a:pt x="22" y="98"/>
                  </a:lnTo>
                  <a:lnTo>
                    <a:pt x="24" y="104"/>
                  </a:lnTo>
                  <a:lnTo>
                    <a:pt x="22" y="108"/>
                  </a:lnTo>
                  <a:lnTo>
                    <a:pt x="26" y="112"/>
                  </a:lnTo>
                  <a:lnTo>
                    <a:pt x="26" y="112"/>
                  </a:lnTo>
                  <a:lnTo>
                    <a:pt x="28" y="110"/>
                  </a:lnTo>
                  <a:lnTo>
                    <a:pt x="30" y="108"/>
                  </a:lnTo>
                  <a:lnTo>
                    <a:pt x="32" y="108"/>
                  </a:lnTo>
                  <a:lnTo>
                    <a:pt x="36" y="110"/>
                  </a:lnTo>
                  <a:lnTo>
                    <a:pt x="40" y="112"/>
                  </a:lnTo>
                  <a:lnTo>
                    <a:pt x="48" y="118"/>
                  </a:lnTo>
                  <a:lnTo>
                    <a:pt x="62" y="122"/>
                  </a:lnTo>
                  <a:lnTo>
                    <a:pt x="80" y="12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7" name="Freeform 161"/>
            <p:cNvSpPr/>
            <p:nvPr/>
          </p:nvSpPr>
          <p:spPr>
            <a:xfrm>
              <a:off x="4407" y="1726"/>
              <a:ext cx="80" cy="58"/>
            </a:xfrm>
            <a:custGeom>
              <a:avLst/>
              <a:gdLst>
                <a:gd name="txL" fmla="*/ 0 w 80"/>
                <a:gd name="txT" fmla="*/ 0 h 58"/>
                <a:gd name="txR" fmla="*/ 80 w 80"/>
                <a:gd name="txB" fmla="*/ 58 h 58"/>
              </a:gdLst>
              <a:ahLst/>
              <a:cxnLst>
                <a:cxn ang="0">
                  <a:pos x="6" y="36"/>
                </a:cxn>
                <a:cxn ang="0">
                  <a:pos x="0" y="46"/>
                </a:cxn>
                <a:cxn ang="0">
                  <a:pos x="2" y="46"/>
                </a:cxn>
                <a:cxn ang="0">
                  <a:pos x="4" y="44"/>
                </a:cxn>
                <a:cxn ang="0">
                  <a:pos x="6" y="44"/>
                </a:cxn>
                <a:cxn ang="0">
                  <a:pos x="10" y="44"/>
                </a:cxn>
                <a:cxn ang="0">
                  <a:pos x="12" y="44"/>
                </a:cxn>
                <a:cxn ang="0">
                  <a:pos x="14" y="46"/>
                </a:cxn>
                <a:cxn ang="0">
                  <a:pos x="16" y="48"/>
                </a:cxn>
                <a:cxn ang="0">
                  <a:pos x="16" y="50"/>
                </a:cxn>
                <a:cxn ang="0">
                  <a:pos x="16" y="52"/>
                </a:cxn>
                <a:cxn ang="0">
                  <a:pos x="18" y="54"/>
                </a:cxn>
                <a:cxn ang="0">
                  <a:pos x="20" y="56"/>
                </a:cxn>
                <a:cxn ang="0">
                  <a:pos x="22" y="58"/>
                </a:cxn>
                <a:cxn ang="0">
                  <a:pos x="26" y="58"/>
                </a:cxn>
                <a:cxn ang="0">
                  <a:pos x="30" y="58"/>
                </a:cxn>
                <a:cxn ang="0">
                  <a:pos x="34" y="56"/>
                </a:cxn>
                <a:cxn ang="0">
                  <a:pos x="54" y="44"/>
                </a:cxn>
                <a:cxn ang="0">
                  <a:pos x="72" y="48"/>
                </a:cxn>
                <a:cxn ang="0">
                  <a:pos x="80" y="42"/>
                </a:cxn>
                <a:cxn ang="0">
                  <a:pos x="80" y="40"/>
                </a:cxn>
                <a:cxn ang="0">
                  <a:pos x="78" y="38"/>
                </a:cxn>
                <a:cxn ang="0">
                  <a:pos x="74" y="34"/>
                </a:cxn>
                <a:cxn ang="0">
                  <a:pos x="70" y="30"/>
                </a:cxn>
                <a:cxn ang="0">
                  <a:pos x="66" y="26"/>
                </a:cxn>
                <a:cxn ang="0">
                  <a:pos x="60" y="24"/>
                </a:cxn>
                <a:cxn ang="0">
                  <a:pos x="60" y="24"/>
                </a:cxn>
                <a:cxn ang="0">
                  <a:pos x="58" y="22"/>
                </a:cxn>
                <a:cxn ang="0">
                  <a:pos x="54" y="20"/>
                </a:cxn>
                <a:cxn ang="0">
                  <a:pos x="50" y="16"/>
                </a:cxn>
                <a:cxn ang="0">
                  <a:pos x="46" y="14"/>
                </a:cxn>
                <a:cxn ang="0">
                  <a:pos x="42" y="12"/>
                </a:cxn>
                <a:cxn ang="0">
                  <a:pos x="38" y="10"/>
                </a:cxn>
                <a:cxn ang="0">
                  <a:pos x="34" y="10"/>
                </a:cxn>
                <a:cxn ang="0">
                  <a:pos x="32" y="0"/>
                </a:cxn>
                <a:cxn ang="0">
                  <a:pos x="22" y="14"/>
                </a:cxn>
                <a:cxn ang="0">
                  <a:pos x="20" y="14"/>
                </a:cxn>
                <a:cxn ang="0">
                  <a:pos x="18" y="14"/>
                </a:cxn>
                <a:cxn ang="0">
                  <a:pos x="16" y="16"/>
                </a:cxn>
                <a:cxn ang="0">
                  <a:pos x="12" y="18"/>
                </a:cxn>
                <a:cxn ang="0">
                  <a:pos x="10" y="20"/>
                </a:cxn>
                <a:cxn ang="0">
                  <a:pos x="6" y="24"/>
                </a:cxn>
                <a:cxn ang="0">
                  <a:pos x="6" y="30"/>
                </a:cxn>
                <a:cxn ang="0">
                  <a:pos x="6" y="36"/>
                </a:cxn>
              </a:cxnLst>
              <a:rect l="txL" t="txT" r="txR" b="txB"/>
              <a:pathLst>
                <a:path w="80" h="58">
                  <a:moveTo>
                    <a:pt x="6" y="36"/>
                  </a:moveTo>
                  <a:lnTo>
                    <a:pt x="0" y="46"/>
                  </a:lnTo>
                  <a:lnTo>
                    <a:pt x="2" y="46"/>
                  </a:lnTo>
                  <a:lnTo>
                    <a:pt x="4" y="44"/>
                  </a:lnTo>
                  <a:lnTo>
                    <a:pt x="6" y="44"/>
                  </a:lnTo>
                  <a:lnTo>
                    <a:pt x="10" y="44"/>
                  </a:lnTo>
                  <a:lnTo>
                    <a:pt x="12" y="44"/>
                  </a:lnTo>
                  <a:lnTo>
                    <a:pt x="14" y="46"/>
                  </a:lnTo>
                  <a:lnTo>
                    <a:pt x="16" y="48"/>
                  </a:lnTo>
                  <a:lnTo>
                    <a:pt x="16" y="50"/>
                  </a:lnTo>
                  <a:lnTo>
                    <a:pt x="16" y="52"/>
                  </a:lnTo>
                  <a:lnTo>
                    <a:pt x="18" y="54"/>
                  </a:lnTo>
                  <a:lnTo>
                    <a:pt x="20" y="56"/>
                  </a:lnTo>
                  <a:lnTo>
                    <a:pt x="22" y="58"/>
                  </a:lnTo>
                  <a:lnTo>
                    <a:pt x="26" y="58"/>
                  </a:lnTo>
                  <a:lnTo>
                    <a:pt x="30" y="58"/>
                  </a:lnTo>
                  <a:lnTo>
                    <a:pt x="34" y="56"/>
                  </a:lnTo>
                  <a:lnTo>
                    <a:pt x="54" y="44"/>
                  </a:lnTo>
                  <a:lnTo>
                    <a:pt x="72" y="48"/>
                  </a:lnTo>
                  <a:lnTo>
                    <a:pt x="80" y="42"/>
                  </a:lnTo>
                  <a:lnTo>
                    <a:pt x="80" y="40"/>
                  </a:lnTo>
                  <a:lnTo>
                    <a:pt x="78" y="38"/>
                  </a:lnTo>
                  <a:lnTo>
                    <a:pt x="74" y="34"/>
                  </a:lnTo>
                  <a:lnTo>
                    <a:pt x="70" y="30"/>
                  </a:lnTo>
                  <a:lnTo>
                    <a:pt x="66" y="26"/>
                  </a:lnTo>
                  <a:lnTo>
                    <a:pt x="60" y="24"/>
                  </a:lnTo>
                  <a:lnTo>
                    <a:pt x="60" y="24"/>
                  </a:lnTo>
                  <a:lnTo>
                    <a:pt x="58" y="22"/>
                  </a:lnTo>
                  <a:lnTo>
                    <a:pt x="54" y="20"/>
                  </a:lnTo>
                  <a:lnTo>
                    <a:pt x="50" y="16"/>
                  </a:lnTo>
                  <a:lnTo>
                    <a:pt x="46" y="14"/>
                  </a:lnTo>
                  <a:lnTo>
                    <a:pt x="42" y="12"/>
                  </a:lnTo>
                  <a:lnTo>
                    <a:pt x="38" y="10"/>
                  </a:lnTo>
                  <a:lnTo>
                    <a:pt x="34" y="10"/>
                  </a:lnTo>
                  <a:lnTo>
                    <a:pt x="32" y="0"/>
                  </a:lnTo>
                  <a:lnTo>
                    <a:pt x="22" y="14"/>
                  </a:lnTo>
                  <a:lnTo>
                    <a:pt x="20" y="14"/>
                  </a:lnTo>
                  <a:lnTo>
                    <a:pt x="18" y="14"/>
                  </a:lnTo>
                  <a:lnTo>
                    <a:pt x="16" y="16"/>
                  </a:lnTo>
                  <a:lnTo>
                    <a:pt x="12" y="18"/>
                  </a:lnTo>
                  <a:lnTo>
                    <a:pt x="10" y="20"/>
                  </a:lnTo>
                  <a:lnTo>
                    <a:pt x="6" y="24"/>
                  </a:lnTo>
                  <a:lnTo>
                    <a:pt x="6" y="30"/>
                  </a:lnTo>
                  <a:lnTo>
                    <a:pt x="6" y="3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8" name="Freeform 162"/>
            <p:cNvSpPr/>
            <p:nvPr/>
          </p:nvSpPr>
          <p:spPr>
            <a:xfrm>
              <a:off x="4205" y="1402"/>
              <a:ext cx="84" cy="122"/>
            </a:xfrm>
            <a:custGeom>
              <a:avLst/>
              <a:gdLst>
                <a:gd name="txL" fmla="*/ 0 w 84"/>
                <a:gd name="txT" fmla="*/ 0 h 122"/>
                <a:gd name="txR" fmla="*/ 84 w 84"/>
                <a:gd name="txB" fmla="*/ 122 h 122"/>
              </a:gdLst>
              <a:ahLst/>
              <a:cxnLst>
                <a:cxn ang="0">
                  <a:pos x="14" y="48"/>
                </a:cxn>
                <a:cxn ang="0">
                  <a:pos x="10" y="46"/>
                </a:cxn>
                <a:cxn ang="0">
                  <a:pos x="6" y="46"/>
                </a:cxn>
                <a:cxn ang="0">
                  <a:pos x="2" y="48"/>
                </a:cxn>
                <a:cxn ang="0">
                  <a:pos x="0" y="56"/>
                </a:cxn>
                <a:cxn ang="0">
                  <a:pos x="2" y="64"/>
                </a:cxn>
                <a:cxn ang="0">
                  <a:pos x="4" y="70"/>
                </a:cxn>
                <a:cxn ang="0">
                  <a:pos x="10" y="80"/>
                </a:cxn>
                <a:cxn ang="0">
                  <a:pos x="20" y="86"/>
                </a:cxn>
                <a:cxn ang="0">
                  <a:pos x="24" y="90"/>
                </a:cxn>
                <a:cxn ang="0">
                  <a:pos x="32" y="102"/>
                </a:cxn>
                <a:cxn ang="0">
                  <a:pos x="32" y="106"/>
                </a:cxn>
                <a:cxn ang="0">
                  <a:pos x="34" y="112"/>
                </a:cxn>
                <a:cxn ang="0">
                  <a:pos x="40" y="118"/>
                </a:cxn>
                <a:cxn ang="0">
                  <a:pos x="50" y="122"/>
                </a:cxn>
                <a:cxn ang="0">
                  <a:pos x="64" y="120"/>
                </a:cxn>
                <a:cxn ang="0">
                  <a:pos x="68" y="118"/>
                </a:cxn>
                <a:cxn ang="0">
                  <a:pos x="76" y="114"/>
                </a:cxn>
                <a:cxn ang="0">
                  <a:pos x="84" y="104"/>
                </a:cxn>
                <a:cxn ang="0">
                  <a:pos x="84" y="88"/>
                </a:cxn>
                <a:cxn ang="0">
                  <a:pos x="80" y="68"/>
                </a:cxn>
                <a:cxn ang="0">
                  <a:pos x="78" y="54"/>
                </a:cxn>
                <a:cxn ang="0">
                  <a:pos x="74" y="56"/>
                </a:cxn>
                <a:cxn ang="0">
                  <a:pos x="66" y="56"/>
                </a:cxn>
                <a:cxn ang="0">
                  <a:pos x="60" y="54"/>
                </a:cxn>
                <a:cxn ang="0">
                  <a:pos x="60" y="48"/>
                </a:cxn>
                <a:cxn ang="0">
                  <a:pos x="64" y="42"/>
                </a:cxn>
                <a:cxn ang="0">
                  <a:pos x="72" y="36"/>
                </a:cxn>
                <a:cxn ang="0">
                  <a:pos x="76" y="36"/>
                </a:cxn>
                <a:cxn ang="0">
                  <a:pos x="78" y="30"/>
                </a:cxn>
                <a:cxn ang="0">
                  <a:pos x="80" y="20"/>
                </a:cxn>
                <a:cxn ang="0">
                  <a:pos x="76" y="12"/>
                </a:cxn>
                <a:cxn ang="0">
                  <a:pos x="68" y="0"/>
                </a:cxn>
                <a:cxn ang="0">
                  <a:pos x="64" y="0"/>
                </a:cxn>
                <a:cxn ang="0">
                  <a:pos x="54" y="4"/>
                </a:cxn>
                <a:cxn ang="0">
                  <a:pos x="46" y="4"/>
                </a:cxn>
                <a:cxn ang="0">
                  <a:pos x="40" y="4"/>
                </a:cxn>
                <a:cxn ang="0">
                  <a:pos x="32" y="2"/>
                </a:cxn>
                <a:cxn ang="0">
                  <a:pos x="24" y="6"/>
                </a:cxn>
                <a:cxn ang="0">
                  <a:pos x="20" y="14"/>
                </a:cxn>
                <a:cxn ang="0">
                  <a:pos x="20" y="16"/>
                </a:cxn>
                <a:cxn ang="0">
                  <a:pos x="20" y="24"/>
                </a:cxn>
                <a:cxn ang="0">
                  <a:pos x="24" y="34"/>
                </a:cxn>
                <a:cxn ang="0">
                  <a:pos x="28" y="38"/>
                </a:cxn>
                <a:cxn ang="0">
                  <a:pos x="32" y="42"/>
                </a:cxn>
                <a:cxn ang="0">
                  <a:pos x="34" y="48"/>
                </a:cxn>
                <a:cxn ang="0">
                  <a:pos x="32" y="56"/>
                </a:cxn>
                <a:cxn ang="0">
                  <a:pos x="26" y="58"/>
                </a:cxn>
                <a:cxn ang="0">
                  <a:pos x="20" y="54"/>
                </a:cxn>
              </a:cxnLst>
              <a:rect l="txL" t="txT" r="txR" b="txB"/>
              <a:pathLst>
                <a:path w="84" h="122">
                  <a:moveTo>
                    <a:pt x="14" y="48"/>
                  </a:moveTo>
                  <a:lnTo>
                    <a:pt x="14" y="48"/>
                  </a:lnTo>
                  <a:lnTo>
                    <a:pt x="12" y="46"/>
                  </a:lnTo>
                  <a:lnTo>
                    <a:pt x="10" y="46"/>
                  </a:lnTo>
                  <a:lnTo>
                    <a:pt x="8" y="46"/>
                  </a:lnTo>
                  <a:lnTo>
                    <a:pt x="6" y="46"/>
                  </a:lnTo>
                  <a:lnTo>
                    <a:pt x="2" y="46"/>
                  </a:lnTo>
                  <a:lnTo>
                    <a:pt x="2" y="48"/>
                  </a:lnTo>
                  <a:lnTo>
                    <a:pt x="0" y="50"/>
                  </a:lnTo>
                  <a:lnTo>
                    <a:pt x="0" y="56"/>
                  </a:lnTo>
                  <a:lnTo>
                    <a:pt x="2" y="62"/>
                  </a:lnTo>
                  <a:lnTo>
                    <a:pt x="2" y="64"/>
                  </a:lnTo>
                  <a:lnTo>
                    <a:pt x="2" y="66"/>
                  </a:lnTo>
                  <a:lnTo>
                    <a:pt x="4" y="70"/>
                  </a:lnTo>
                  <a:lnTo>
                    <a:pt x="6" y="76"/>
                  </a:lnTo>
                  <a:lnTo>
                    <a:pt x="10" y="80"/>
                  </a:lnTo>
                  <a:lnTo>
                    <a:pt x="14" y="84"/>
                  </a:lnTo>
                  <a:lnTo>
                    <a:pt x="20" y="86"/>
                  </a:lnTo>
                  <a:lnTo>
                    <a:pt x="22" y="88"/>
                  </a:lnTo>
                  <a:lnTo>
                    <a:pt x="24" y="90"/>
                  </a:lnTo>
                  <a:lnTo>
                    <a:pt x="28" y="94"/>
                  </a:lnTo>
                  <a:lnTo>
                    <a:pt x="32" y="102"/>
                  </a:lnTo>
                  <a:lnTo>
                    <a:pt x="32" y="104"/>
                  </a:lnTo>
                  <a:lnTo>
                    <a:pt x="32" y="106"/>
                  </a:lnTo>
                  <a:lnTo>
                    <a:pt x="34" y="108"/>
                  </a:lnTo>
                  <a:lnTo>
                    <a:pt x="34" y="112"/>
                  </a:lnTo>
                  <a:lnTo>
                    <a:pt x="38" y="116"/>
                  </a:lnTo>
                  <a:lnTo>
                    <a:pt x="40" y="118"/>
                  </a:lnTo>
                  <a:lnTo>
                    <a:pt x="44" y="122"/>
                  </a:lnTo>
                  <a:lnTo>
                    <a:pt x="50" y="122"/>
                  </a:lnTo>
                  <a:lnTo>
                    <a:pt x="56" y="122"/>
                  </a:lnTo>
                  <a:lnTo>
                    <a:pt x="64" y="120"/>
                  </a:lnTo>
                  <a:lnTo>
                    <a:pt x="64" y="120"/>
                  </a:lnTo>
                  <a:lnTo>
                    <a:pt x="68" y="118"/>
                  </a:lnTo>
                  <a:lnTo>
                    <a:pt x="72" y="116"/>
                  </a:lnTo>
                  <a:lnTo>
                    <a:pt x="76" y="114"/>
                  </a:lnTo>
                  <a:lnTo>
                    <a:pt x="80" y="110"/>
                  </a:lnTo>
                  <a:lnTo>
                    <a:pt x="84" y="104"/>
                  </a:lnTo>
                  <a:lnTo>
                    <a:pt x="84" y="100"/>
                  </a:lnTo>
                  <a:lnTo>
                    <a:pt x="84" y="88"/>
                  </a:lnTo>
                  <a:lnTo>
                    <a:pt x="82" y="76"/>
                  </a:lnTo>
                  <a:lnTo>
                    <a:pt x="80" y="68"/>
                  </a:lnTo>
                  <a:lnTo>
                    <a:pt x="80" y="54"/>
                  </a:lnTo>
                  <a:lnTo>
                    <a:pt x="78" y="54"/>
                  </a:lnTo>
                  <a:lnTo>
                    <a:pt x="76" y="56"/>
                  </a:lnTo>
                  <a:lnTo>
                    <a:pt x="74" y="56"/>
                  </a:lnTo>
                  <a:lnTo>
                    <a:pt x="70" y="56"/>
                  </a:lnTo>
                  <a:lnTo>
                    <a:pt x="66" y="56"/>
                  </a:lnTo>
                  <a:lnTo>
                    <a:pt x="64" y="56"/>
                  </a:lnTo>
                  <a:lnTo>
                    <a:pt x="60" y="54"/>
                  </a:lnTo>
                  <a:lnTo>
                    <a:pt x="60" y="50"/>
                  </a:lnTo>
                  <a:lnTo>
                    <a:pt x="60" y="48"/>
                  </a:lnTo>
                  <a:lnTo>
                    <a:pt x="62" y="46"/>
                  </a:lnTo>
                  <a:lnTo>
                    <a:pt x="64" y="42"/>
                  </a:lnTo>
                  <a:lnTo>
                    <a:pt x="68" y="40"/>
                  </a:lnTo>
                  <a:lnTo>
                    <a:pt x="72" y="36"/>
                  </a:lnTo>
                  <a:lnTo>
                    <a:pt x="76" y="36"/>
                  </a:lnTo>
                  <a:lnTo>
                    <a:pt x="76" y="36"/>
                  </a:lnTo>
                  <a:lnTo>
                    <a:pt x="78" y="32"/>
                  </a:lnTo>
                  <a:lnTo>
                    <a:pt x="78" y="30"/>
                  </a:lnTo>
                  <a:lnTo>
                    <a:pt x="80" y="24"/>
                  </a:lnTo>
                  <a:lnTo>
                    <a:pt x="80" y="20"/>
                  </a:lnTo>
                  <a:lnTo>
                    <a:pt x="78" y="16"/>
                  </a:lnTo>
                  <a:lnTo>
                    <a:pt x="76" y="12"/>
                  </a:lnTo>
                  <a:lnTo>
                    <a:pt x="72" y="10"/>
                  </a:lnTo>
                  <a:lnTo>
                    <a:pt x="68" y="0"/>
                  </a:lnTo>
                  <a:lnTo>
                    <a:pt x="68" y="0"/>
                  </a:lnTo>
                  <a:lnTo>
                    <a:pt x="64" y="0"/>
                  </a:lnTo>
                  <a:lnTo>
                    <a:pt x="58" y="2"/>
                  </a:lnTo>
                  <a:lnTo>
                    <a:pt x="54" y="4"/>
                  </a:lnTo>
                  <a:lnTo>
                    <a:pt x="48" y="4"/>
                  </a:lnTo>
                  <a:lnTo>
                    <a:pt x="46" y="4"/>
                  </a:lnTo>
                  <a:lnTo>
                    <a:pt x="44" y="4"/>
                  </a:lnTo>
                  <a:lnTo>
                    <a:pt x="40" y="4"/>
                  </a:lnTo>
                  <a:lnTo>
                    <a:pt x="36" y="2"/>
                  </a:lnTo>
                  <a:lnTo>
                    <a:pt x="32" y="2"/>
                  </a:lnTo>
                  <a:lnTo>
                    <a:pt x="28" y="4"/>
                  </a:lnTo>
                  <a:lnTo>
                    <a:pt x="24" y="6"/>
                  </a:lnTo>
                  <a:lnTo>
                    <a:pt x="22" y="8"/>
                  </a:lnTo>
                  <a:lnTo>
                    <a:pt x="20" y="14"/>
                  </a:lnTo>
                  <a:lnTo>
                    <a:pt x="20" y="14"/>
                  </a:lnTo>
                  <a:lnTo>
                    <a:pt x="20" y="16"/>
                  </a:lnTo>
                  <a:lnTo>
                    <a:pt x="20" y="20"/>
                  </a:lnTo>
                  <a:lnTo>
                    <a:pt x="20" y="24"/>
                  </a:lnTo>
                  <a:lnTo>
                    <a:pt x="22" y="28"/>
                  </a:lnTo>
                  <a:lnTo>
                    <a:pt x="24" y="34"/>
                  </a:lnTo>
                  <a:lnTo>
                    <a:pt x="28" y="36"/>
                  </a:lnTo>
                  <a:lnTo>
                    <a:pt x="28" y="38"/>
                  </a:lnTo>
                  <a:lnTo>
                    <a:pt x="30" y="40"/>
                  </a:lnTo>
                  <a:lnTo>
                    <a:pt x="32" y="42"/>
                  </a:lnTo>
                  <a:lnTo>
                    <a:pt x="32" y="46"/>
                  </a:lnTo>
                  <a:lnTo>
                    <a:pt x="34" y="48"/>
                  </a:lnTo>
                  <a:lnTo>
                    <a:pt x="34" y="52"/>
                  </a:lnTo>
                  <a:lnTo>
                    <a:pt x="32" y="56"/>
                  </a:lnTo>
                  <a:lnTo>
                    <a:pt x="28" y="58"/>
                  </a:lnTo>
                  <a:lnTo>
                    <a:pt x="26" y="58"/>
                  </a:lnTo>
                  <a:lnTo>
                    <a:pt x="24" y="56"/>
                  </a:lnTo>
                  <a:lnTo>
                    <a:pt x="20" y="54"/>
                  </a:lnTo>
                  <a:lnTo>
                    <a:pt x="14" y="4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79" name="Freeform 163"/>
            <p:cNvSpPr/>
            <p:nvPr/>
          </p:nvSpPr>
          <p:spPr>
            <a:xfrm>
              <a:off x="4349" y="1414"/>
              <a:ext cx="68" cy="106"/>
            </a:xfrm>
            <a:custGeom>
              <a:avLst/>
              <a:gdLst>
                <a:gd name="txL" fmla="*/ 0 w 68"/>
                <a:gd name="txT" fmla="*/ 0 h 106"/>
                <a:gd name="txR" fmla="*/ 68 w 68"/>
                <a:gd name="txB" fmla="*/ 106 h 106"/>
              </a:gdLst>
              <a:ahLst/>
              <a:cxnLst>
                <a:cxn ang="0">
                  <a:pos x="32" y="0"/>
                </a:cxn>
                <a:cxn ang="0">
                  <a:pos x="26" y="0"/>
                </a:cxn>
                <a:cxn ang="0">
                  <a:pos x="20" y="4"/>
                </a:cxn>
                <a:cxn ang="0">
                  <a:pos x="20" y="4"/>
                </a:cxn>
                <a:cxn ang="0">
                  <a:pos x="18" y="2"/>
                </a:cxn>
                <a:cxn ang="0">
                  <a:pos x="16" y="2"/>
                </a:cxn>
                <a:cxn ang="0">
                  <a:pos x="12" y="8"/>
                </a:cxn>
                <a:cxn ang="0">
                  <a:pos x="8" y="16"/>
                </a:cxn>
                <a:cxn ang="0">
                  <a:pos x="4" y="22"/>
                </a:cxn>
                <a:cxn ang="0">
                  <a:pos x="0" y="30"/>
                </a:cxn>
                <a:cxn ang="0">
                  <a:pos x="2" y="32"/>
                </a:cxn>
                <a:cxn ang="0">
                  <a:pos x="4" y="38"/>
                </a:cxn>
                <a:cxn ang="0">
                  <a:pos x="2" y="46"/>
                </a:cxn>
                <a:cxn ang="0">
                  <a:pos x="2" y="48"/>
                </a:cxn>
                <a:cxn ang="0">
                  <a:pos x="2" y="54"/>
                </a:cxn>
                <a:cxn ang="0">
                  <a:pos x="4" y="66"/>
                </a:cxn>
                <a:cxn ang="0">
                  <a:pos x="8" y="104"/>
                </a:cxn>
                <a:cxn ang="0">
                  <a:pos x="10" y="106"/>
                </a:cxn>
                <a:cxn ang="0">
                  <a:pos x="16" y="106"/>
                </a:cxn>
                <a:cxn ang="0">
                  <a:pos x="20" y="104"/>
                </a:cxn>
                <a:cxn ang="0">
                  <a:pos x="24" y="98"/>
                </a:cxn>
                <a:cxn ang="0">
                  <a:pos x="26" y="90"/>
                </a:cxn>
                <a:cxn ang="0">
                  <a:pos x="24" y="86"/>
                </a:cxn>
                <a:cxn ang="0">
                  <a:pos x="22" y="78"/>
                </a:cxn>
                <a:cxn ang="0">
                  <a:pos x="24" y="72"/>
                </a:cxn>
                <a:cxn ang="0">
                  <a:pos x="30" y="68"/>
                </a:cxn>
                <a:cxn ang="0">
                  <a:pos x="36" y="68"/>
                </a:cxn>
                <a:cxn ang="0">
                  <a:pos x="40" y="66"/>
                </a:cxn>
                <a:cxn ang="0">
                  <a:pos x="48" y="62"/>
                </a:cxn>
                <a:cxn ang="0">
                  <a:pos x="54" y="52"/>
                </a:cxn>
                <a:cxn ang="0">
                  <a:pos x="56" y="48"/>
                </a:cxn>
                <a:cxn ang="0">
                  <a:pos x="62" y="38"/>
                </a:cxn>
                <a:cxn ang="0">
                  <a:pos x="64" y="24"/>
                </a:cxn>
                <a:cxn ang="0">
                  <a:pos x="64" y="22"/>
                </a:cxn>
                <a:cxn ang="0">
                  <a:pos x="68" y="18"/>
                </a:cxn>
                <a:cxn ang="0">
                  <a:pos x="68" y="12"/>
                </a:cxn>
                <a:cxn ang="0">
                  <a:pos x="62" y="8"/>
                </a:cxn>
                <a:cxn ang="0">
                  <a:pos x="56" y="8"/>
                </a:cxn>
                <a:cxn ang="0">
                  <a:pos x="48" y="8"/>
                </a:cxn>
                <a:cxn ang="0">
                  <a:pos x="40" y="6"/>
                </a:cxn>
                <a:cxn ang="0">
                  <a:pos x="34" y="0"/>
                </a:cxn>
              </a:cxnLst>
              <a:rect l="txL" t="txT" r="txR" b="txB"/>
              <a:pathLst>
                <a:path w="68" h="106">
                  <a:moveTo>
                    <a:pt x="34" y="0"/>
                  </a:moveTo>
                  <a:lnTo>
                    <a:pt x="32" y="0"/>
                  </a:lnTo>
                  <a:lnTo>
                    <a:pt x="30" y="0"/>
                  </a:lnTo>
                  <a:lnTo>
                    <a:pt x="26" y="0"/>
                  </a:lnTo>
                  <a:lnTo>
                    <a:pt x="22" y="2"/>
                  </a:lnTo>
                  <a:lnTo>
                    <a:pt x="20" y="4"/>
                  </a:lnTo>
                  <a:lnTo>
                    <a:pt x="20" y="4"/>
                  </a:lnTo>
                  <a:lnTo>
                    <a:pt x="20" y="4"/>
                  </a:lnTo>
                  <a:lnTo>
                    <a:pt x="20" y="2"/>
                  </a:lnTo>
                  <a:lnTo>
                    <a:pt x="18" y="2"/>
                  </a:lnTo>
                  <a:lnTo>
                    <a:pt x="18" y="2"/>
                  </a:lnTo>
                  <a:lnTo>
                    <a:pt x="16" y="2"/>
                  </a:lnTo>
                  <a:lnTo>
                    <a:pt x="14" y="4"/>
                  </a:lnTo>
                  <a:lnTo>
                    <a:pt x="12" y="8"/>
                  </a:lnTo>
                  <a:lnTo>
                    <a:pt x="8" y="16"/>
                  </a:lnTo>
                  <a:lnTo>
                    <a:pt x="8" y="16"/>
                  </a:lnTo>
                  <a:lnTo>
                    <a:pt x="6" y="20"/>
                  </a:lnTo>
                  <a:lnTo>
                    <a:pt x="4" y="22"/>
                  </a:lnTo>
                  <a:lnTo>
                    <a:pt x="2" y="26"/>
                  </a:lnTo>
                  <a:lnTo>
                    <a:pt x="0" y="30"/>
                  </a:lnTo>
                  <a:lnTo>
                    <a:pt x="0" y="30"/>
                  </a:lnTo>
                  <a:lnTo>
                    <a:pt x="2" y="32"/>
                  </a:lnTo>
                  <a:lnTo>
                    <a:pt x="4" y="36"/>
                  </a:lnTo>
                  <a:lnTo>
                    <a:pt x="4" y="38"/>
                  </a:lnTo>
                  <a:lnTo>
                    <a:pt x="4" y="42"/>
                  </a:lnTo>
                  <a:lnTo>
                    <a:pt x="2" y="46"/>
                  </a:lnTo>
                  <a:lnTo>
                    <a:pt x="2" y="48"/>
                  </a:lnTo>
                  <a:lnTo>
                    <a:pt x="2" y="48"/>
                  </a:lnTo>
                  <a:lnTo>
                    <a:pt x="2" y="50"/>
                  </a:lnTo>
                  <a:lnTo>
                    <a:pt x="2" y="54"/>
                  </a:lnTo>
                  <a:lnTo>
                    <a:pt x="2" y="60"/>
                  </a:lnTo>
                  <a:lnTo>
                    <a:pt x="4" y="66"/>
                  </a:lnTo>
                  <a:lnTo>
                    <a:pt x="6" y="74"/>
                  </a:lnTo>
                  <a:lnTo>
                    <a:pt x="8" y="104"/>
                  </a:lnTo>
                  <a:lnTo>
                    <a:pt x="8" y="104"/>
                  </a:lnTo>
                  <a:lnTo>
                    <a:pt x="10" y="106"/>
                  </a:lnTo>
                  <a:lnTo>
                    <a:pt x="12" y="106"/>
                  </a:lnTo>
                  <a:lnTo>
                    <a:pt x="16" y="106"/>
                  </a:lnTo>
                  <a:lnTo>
                    <a:pt x="18" y="106"/>
                  </a:lnTo>
                  <a:lnTo>
                    <a:pt x="20" y="104"/>
                  </a:lnTo>
                  <a:lnTo>
                    <a:pt x="24" y="102"/>
                  </a:lnTo>
                  <a:lnTo>
                    <a:pt x="24" y="98"/>
                  </a:lnTo>
                  <a:lnTo>
                    <a:pt x="26" y="90"/>
                  </a:lnTo>
                  <a:lnTo>
                    <a:pt x="26" y="90"/>
                  </a:lnTo>
                  <a:lnTo>
                    <a:pt x="24" y="88"/>
                  </a:lnTo>
                  <a:lnTo>
                    <a:pt x="24" y="86"/>
                  </a:lnTo>
                  <a:lnTo>
                    <a:pt x="24" y="82"/>
                  </a:lnTo>
                  <a:lnTo>
                    <a:pt x="22" y="78"/>
                  </a:lnTo>
                  <a:lnTo>
                    <a:pt x="22" y="76"/>
                  </a:lnTo>
                  <a:lnTo>
                    <a:pt x="24" y="72"/>
                  </a:lnTo>
                  <a:lnTo>
                    <a:pt x="26" y="70"/>
                  </a:lnTo>
                  <a:lnTo>
                    <a:pt x="30" y="68"/>
                  </a:lnTo>
                  <a:lnTo>
                    <a:pt x="34" y="68"/>
                  </a:lnTo>
                  <a:lnTo>
                    <a:pt x="36" y="68"/>
                  </a:lnTo>
                  <a:lnTo>
                    <a:pt x="38" y="68"/>
                  </a:lnTo>
                  <a:lnTo>
                    <a:pt x="40" y="66"/>
                  </a:lnTo>
                  <a:lnTo>
                    <a:pt x="44" y="66"/>
                  </a:lnTo>
                  <a:lnTo>
                    <a:pt x="48" y="62"/>
                  </a:lnTo>
                  <a:lnTo>
                    <a:pt x="52" y="58"/>
                  </a:lnTo>
                  <a:lnTo>
                    <a:pt x="54" y="52"/>
                  </a:lnTo>
                  <a:lnTo>
                    <a:pt x="54" y="50"/>
                  </a:lnTo>
                  <a:lnTo>
                    <a:pt x="56" y="48"/>
                  </a:lnTo>
                  <a:lnTo>
                    <a:pt x="60" y="42"/>
                  </a:lnTo>
                  <a:lnTo>
                    <a:pt x="62" y="38"/>
                  </a:lnTo>
                  <a:lnTo>
                    <a:pt x="62" y="30"/>
                  </a:lnTo>
                  <a:lnTo>
                    <a:pt x="64" y="24"/>
                  </a:lnTo>
                  <a:lnTo>
                    <a:pt x="64" y="24"/>
                  </a:lnTo>
                  <a:lnTo>
                    <a:pt x="64" y="22"/>
                  </a:lnTo>
                  <a:lnTo>
                    <a:pt x="66" y="20"/>
                  </a:lnTo>
                  <a:lnTo>
                    <a:pt x="68" y="18"/>
                  </a:lnTo>
                  <a:lnTo>
                    <a:pt x="68" y="14"/>
                  </a:lnTo>
                  <a:lnTo>
                    <a:pt x="68" y="12"/>
                  </a:lnTo>
                  <a:lnTo>
                    <a:pt x="66" y="10"/>
                  </a:lnTo>
                  <a:lnTo>
                    <a:pt x="62" y="8"/>
                  </a:lnTo>
                  <a:lnTo>
                    <a:pt x="56" y="8"/>
                  </a:lnTo>
                  <a:lnTo>
                    <a:pt x="56" y="8"/>
                  </a:lnTo>
                  <a:lnTo>
                    <a:pt x="52" y="8"/>
                  </a:lnTo>
                  <a:lnTo>
                    <a:pt x="48" y="8"/>
                  </a:lnTo>
                  <a:lnTo>
                    <a:pt x="44" y="8"/>
                  </a:lnTo>
                  <a:lnTo>
                    <a:pt x="40" y="6"/>
                  </a:lnTo>
                  <a:lnTo>
                    <a:pt x="36" y="4"/>
                  </a:lnTo>
                  <a:lnTo>
                    <a:pt x="34"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0" name="Freeform 164"/>
            <p:cNvSpPr/>
            <p:nvPr/>
          </p:nvSpPr>
          <p:spPr>
            <a:xfrm>
              <a:off x="3949" y="1386"/>
              <a:ext cx="104" cy="116"/>
            </a:xfrm>
            <a:custGeom>
              <a:avLst/>
              <a:gdLst>
                <a:gd name="txL" fmla="*/ 0 w 104"/>
                <a:gd name="txT" fmla="*/ 0 h 116"/>
                <a:gd name="txR" fmla="*/ 104 w 104"/>
                <a:gd name="txB" fmla="*/ 116 h 116"/>
              </a:gdLst>
              <a:ahLst/>
              <a:cxnLst>
                <a:cxn ang="0">
                  <a:pos x="4" y="80"/>
                </a:cxn>
                <a:cxn ang="0">
                  <a:pos x="0" y="82"/>
                </a:cxn>
                <a:cxn ang="0">
                  <a:pos x="0" y="86"/>
                </a:cxn>
                <a:cxn ang="0">
                  <a:pos x="4" y="92"/>
                </a:cxn>
                <a:cxn ang="0">
                  <a:pos x="8" y="94"/>
                </a:cxn>
                <a:cxn ang="0">
                  <a:pos x="12" y="100"/>
                </a:cxn>
                <a:cxn ang="0">
                  <a:pos x="14" y="110"/>
                </a:cxn>
                <a:cxn ang="0">
                  <a:pos x="18" y="112"/>
                </a:cxn>
                <a:cxn ang="0">
                  <a:pos x="24" y="116"/>
                </a:cxn>
                <a:cxn ang="0">
                  <a:pos x="30" y="114"/>
                </a:cxn>
                <a:cxn ang="0">
                  <a:pos x="34" y="110"/>
                </a:cxn>
                <a:cxn ang="0">
                  <a:pos x="36" y="106"/>
                </a:cxn>
                <a:cxn ang="0">
                  <a:pos x="42" y="104"/>
                </a:cxn>
                <a:cxn ang="0">
                  <a:pos x="46" y="106"/>
                </a:cxn>
                <a:cxn ang="0">
                  <a:pos x="50" y="106"/>
                </a:cxn>
                <a:cxn ang="0">
                  <a:pos x="54" y="102"/>
                </a:cxn>
                <a:cxn ang="0">
                  <a:pos x="56" y="92"/>
                </a:cxn>
                <a:cxn ang="0">
                  <a:pos x="60" y="74"/>
                </a:cxn>
                <a:cxn ang="0">
                  <a:pos x="82" y="48"/>
                </a:cxn>
                <a:cxn ang="0">
                  <a:pos x="104" y="32"/>
                </a:cxn>
                <a:cxn ang="0">
                  <a:pos x="104" y="32"/>
                </a:cxn>
                <a:cxn ang="0">
                  <a:pos x="98" y="28"/>
                </a:cxn>
                <a:cxn ang="0">
                  <a:pos x="88" y="20"/>
                </a:cxn>
                <a:cxn ang="0">
                  <a:pos x="88" y="18"/>
                </a:cxn>
                <a:cxn ang="0">
                  <a:pos x="84" y="14"/>
                </a:cxn>
                <a:cxn ang="0">
                  <a:pos x="78" y="14"/>
                </a:cxn>
                <a:cxn ang="0">
                  <a:pos x="72" y="20"/>
                </a:cxn>
                <a:cxn ang="0">
                  <a:pos x="70" y="20"/>
                </a:cxn>
                <a:cxn ang="0">
                  <a:pos x="68" y="22"/>
                </a:cxn>
                <a:cxn ang="0">
                  <a:pos x="66" y="16"/>
                </a:cxn>
                <a:cxn ang="0">
                  <a:pos x="64" y="14"/>
                </a:cxn>
                <a:cxn ang="0">
                  <a:pos x="60" y="10"/>
                </a:cxn>
                <a:cxn ang="0">
                  <a:pos x="56" y="8"/>
                </a:cxn>
                <a:cxn ang="0">
                  <a:pos x="50" y="12"/>
                </a:cxn>
                <a:cxn ang="0">
                  <a:pos x="42" y="10"/>
                </a:cxn>
                <a:cxn ang="0">
                  <a:pos x="44" y="6"/>
                </a:cxn>
                <a:cxn ang="0">
                  <a:pos x="46" y="2"/>
                </a:cxn>
                <a:cxn ang="0">
                  <a:pos x="42" y="0"/>
                </a:cxn>
                <a:cxn ang="0">
                  <a:pos x="34" y="2"/>
                </a:cxn>
                <a:cxn ang="0">
                  <a:pos x="28" y="6"/>
                </a:cxn>
                <a:cxn ang="0">
                  <a:pos x="26" y="10"/>
                </a:cxn>
                <a:cxn ang="0">
                  <a:pos x="26" y="10"/>
                </a:cxn>
                <a:cxn ang="0">
                  <a:pos x="22" y="10"/>
                </a:cxn>
                <a:cxn ang="0">
                  <a:pos x="18" y="10"/>
                </a:cxn>
                <a:cxn ang="0">
                  <a:pos x="16" y="14"/>
                </a:cxn>
                <a:cxn ang="0">
                  <a:pos x="14" y="24"/>
                </a:cxn>
                <a:cxn ang="0">
                  <a:pos x="16" y="28"/>
                </a:cxn>
                <a:cxn ang="0">
                  <a:pos x="18" y="34"/>
                </a:cxn>
                <a:cxn ang="0">
                  <a:pos x="16" y="40"/>
                </a:cxn>
                <a:cxn ang="0">
                  <a:pos x="14" y="44"/>
                </a:cxn>
                <a:cxn ang="0">
                  <a:pos x="8" y="54"/>
                </a:cxn>
                <a:cxn ang="0">
                  <a:pos x="4" y="80"/>
                </a:cxn>
              </a:cxnLst>
              <a:rect l="txL" t="txT" r="txR" b="txB"/>
              <a:pathLst>
                <a:path w="104" h="116">
                  <a:moveTo>
                    <a:pt x="4" y="80"/>
                  </a:moveTo>
                  <a:lnTo>
                    <a:pt x="4" y="80"/>
                  </a:lnTo>
                  <a:lnTo>
                    <a:pt x="2" y="80"/>
                  </a:lnTo>
                  <a:lnTo>
                    <a:pt x="0" y="82"/>
                  </a:lnTo>
                  <a:lnTo>
                    <a:pt x="0" y="84"/>
                  </a:lnTo>
                  <a:lnTo>
                    <a:pt x="0" y="86"/>
                  </a:lnTo>
                  <a:lnTo>
                    <a:pt x="0" y="90"/>
                  </a:lnTo>
                  <a:lnTo>
                    <a:pt x="4" y="92"/>
                  </a:lnTo>
                  <a:lnTo>
                    <a:pt x="6" y="94"/>
                  </a:lnTo>
                  <a:lnTo>
                    <a:pt x="8" y="94"/>
                  </a:lnTo>
                  <a:lnTo>
                    <a:pt x="10" y="96"/>
                  </a:lnTo>
                  <a:lnTo>
                    <a:pt x="12" y="100"/>
                  </a:lnTo>
                  <a:lnTo>
                    <a:pt x="14" y="104"/>
                  </a:lnTo>
                  <a:lnTo>
                    <a:pt x="14" y="110"/>
                  </a:lnTo>
                  <a:lnTo>
                    <a:pt x="16" y="110"/>
                  </a:lnTo>
                  <a:lnTo>
                    <a:pt x="18" y="112"/>
                  </a:lnTo>
                  <a:lnTo>
                    <a:pt x="20" y="114"/>
                  </a:lnTo>
                  <a:lnTo>
                    <a:pt x="24" y="116"/>
                  </a:lnTo>
                  <a:lnTo>
                    <a:pt x="28" y="116"/>
                  </a:lnTo>
                  <a:lnTo>
                    <a:pt x="30" y="114"/>
                  </a:lnTo>
                  <a:lnTo>
                    <a:pt x="34" y="110"/>
                  </a:lnTo>
                  <a:lnTo>
                    <a:pt x="34" y="110"/>
                  </a:lnTo>
                  <a:lnTo>
                    <a:pt x="34" y="108"/>
                  </a:lnTo>
                  <a:lnTo>
                    <a:pt x="36" y="106"/>
                  </a:lnTo>
                  <a:lnTo>
                    <a:pt x="38" y="106"/>
                  </a:lnTo>
                  <a:lnTo>
                    <a:pt x="42" y="104"/>
                  </a:lnTo>
                  <a:lnTo>
                    <a:pt x="46" y="106"/>
                  </a:lnTo>
                  <a:lnTo>
                    <a:pt x="46" y="106"/>
                  </a:lnTo>
                  <a:lnTo>
                    <a:pt x="48" y="106"/>
                  </a:lnTo>
                  <a:lnTo>
                    <a:pt x="50" y="106"/>
                  </a:lnTo>
                  <a:lnTo>
                    <a:pt x="52" y="104"/>
                  </a:lnTo>
                  <a:lnTo>
                    <a:pt x="54" y="102"/>
                  </a:lnTo>
                  <a:lnTo>
                    <a:pt x="54" y="98"/>
                  </a:lnTo>
                  <a:lnTo>
                    <a:pt x="56" y="92"/>
                  </a:lnTo>
                  <a:lnTo>
                    <a:pt x="56" y="88"/>
                  </a:lnTo>
                  <a:lnTo>
                    <a:pt x="60" y="74"/>
                  </a:lnTo>
                  <a:lnTo>
                    <a:pt x="68" y="60"/>
                  </a:lnTo>
                  <a:lnTo>
                    <a:pt x="82" y="48"/>
                  </a:lnTo>
                  <a:lnTo>
                    <a:pt x="104" y="40"/>
                  </a:lnTo>
                  <a:lnTo>
                    <a:pt x="104" y="32"/>
                  </a:lnTo>
                  <a:lnTo>
                    <a:pt x="104" y="32"/>
                  </a:lnTo>
                  <a:lnTo>
                    <a:pt x="104" y="32"/>
                  </a:lnTo>
                  <a:lnTo>
                    <a:pt x="102" y="30"/>
                  </a:lnTo>
                  <a:lnTo>
                    <a:pt x="98" y="28"/>
                  </a:lnTo>
                  <a:lnTo>
                    <a:pt x="94" y="26"/>
                  </a:lnTo>
                  <a:lnTo>
                    <a:pt x="88" y="20"/>
                  </a:lnTo>
                  <a:lnTo>
                    <a:pt x="88" y="20"/>
                  </a:lnTo>
                  <a:lnTo>
                    <a:pt x="88" y="18"/>
                  </a:lnTo>
                  <a:lnTo>
                    <a:pt x="86" y="16"/>
                  </a:lnTo>
                  <a:lnTo>
                    <a:pt x="84" y="14"/>
                  </a:lnTo>
                  <a:lnTo>
                    <a:pt x="82" y="14"/>
                  </a:lnTo>
                  <a:lnTo>
                    <a:pt x="78" y="14"/>
                  </a:lnTo>
                  <a:lnTo>
                    <a:pt x="76" y="16"/>
                  </a:lnTo>
                  <a:lnTo>
                    <a:pt x="72" y="20"/>
                  </a:lnTo>
                  <a:lnTo>
                    <a:pt x="72" y="20"/>
                  </a:lnTo>
                  <a:lnTo>
                    <a:pt x="70" y="20"/>
                  </a:lnTo>
                  <a:lnTo>
                    <a:pt x="70" y="22"/>
                  </a:lnTo>
                  <a:lnTo>
                    <a:pt x="68" y="22"/>
                  </a:lnTo>
                  <a:lnTo>
                    <a:pt x="66" y="20"/>
                  </a:lnTo>
                  <a:lnTo>
                    <a:pt x="66" y="16"/>
                  </a:lnTo>
                  <a:lnTo>
                    <a:pt x="66" y="16"/>
                  </a:lnTo>
                  <a:lnTo>
                    <a:pt x="64" y="14"/>
                  </a:lnTo>
                  <a:lnTo>
                    <a:pt x="62" y="12"/>
                  </a:lnTo>
                  <a:lnTo>
                    <a:pt x="60" y="10"/>
                  </a:lnTo>
                  <a:lnTo>
                    <a:pt x="58" y="8"/>
                  </a:lnTo>
                  <a:lnTo>
                    <a:pt x="56" y="8"/>
                  </a:lnTo>
                  <a:lnTo>
                    <a:pt x="52" y="8"/>
                  </a:lnTo>
                  <a:lnTo>
                    <a:pt x="50" y="12"/>
                  </a:lnTo>
                  <a:lnTo>
                    <a:pt x="42" y="10"/>
                  </a:lnTo>
                  <a:lnTo>
                    <a:pt x="42" y="10"/>
                  </a:lnTo>
                  <a:lnTo>
                    <a:pt x="44" y="8"/>
                  </a:lnTo>
                  <a:lnTo>
                    <a:pt x="44" y="6"/>
                  </a:lnTo>
                  <a:lnTo>
                    <a:pt x="46" y="4"/>
                  </a:lnTo>
                  <a:lnTo>
                    <a:pt x="46" y="2"/>
                  </a:lnTo>
                  <a:lnTo>
                    <a:pt x="46" y="0"/>
                  </a:lnTo>
                  <a:lnTo>
                    <a:pt x="42" y="0"/>
                  </a:lnTo>
                  <a:lnTo>
                    <a:pt x="40" y="0"/>
                  </a:lnTo>
                  <a:lnTo>
                    <a:pt x="34" y="2"/>
                  </a:lnTo>
                  <a:lnTo>
                    <a:pt x="30" y="4"/>
                  </a:lnTo>
                  <a:lnTo>
                    <a:pt x="28" y="6"/>
                  </a:lnTo>
                  <a:lnTo>
                    <a:pt x="26" y="8"/>
                  </a:lnTo>
                  <a:lnTo>
                    <a:pt x="26" y="10"/>
                  </a:lnTo>
                  <a:lnTo>
                    <a:pt x="26" y="10"/>
                  </a:lnTo>
                  <a:lnTo>
                    <a:pt x="26" y="10"/>
                  </a:lnTo>
                  <a:lnTo>
                    <a:pt x="24" y="10"/>
                  </a:lnTo>
                  <a:lnTo>
                    <a:pt x="22" y="10"/>
                  </a:lnTo>
                  <a:lnTo>
                    <a:pt x="20" y="10"/>
                  </a:lnTo>
                  <a:lnTo>
                    <a:pt x="18" y="10"/>
                  </a:lnTo>
                  <a:lnTo>
                    <a:pt x="16" y="12"/>
                  </a:lnTo>
                  <a:lnTo>
                    <a:pt x="16" y="14"/>
                  </a:lnTo>
                  <a:lnTo>
                    <a:pt x="14" y="18"/>
                  </a:lnTo>
                  <a:lnTo>
                    <a:pt x="14" y="24"/>
                  </a:lnTo>
                  <a:lnTo>
                    <a:pt x="16" y="26"/>
                  </a:lnTo>
                  <a:lnTo>
                    <a:pt x="16" y="28"/>
                  </a:lnTo>
                  <a:lnTo>
                    <a:pt x="18" y="30"/>
                  </a:lnTo>
                  <a:lnTo>
                    <a:pt x="18" y="34"/>
                  </a:lnTo>
                  <a:lnTo>
                    <a:pt x="18" y="36"/>
                  </a:lnTo>
                  <a:lnTo>
                    <a:pt x="16" y="40"/>
                  </a:lnTo>
                  <a:lnTo>
                    <a:pt x="16" y="40"/>
                  </a:lnTo>
                  <a:lnTo>
                    <a:pt x="14" y="44"/>
                  </a:lnTo>
                  <a:lnTo>
                    <a:pt x="12" y="48"/>
                  </a:lnTo>
                  <a:lnTo>
                    <a:pt x="8" y="54"/>
                  </a:lnTo>
                  <a:lnTo>
                    <a:pt x="6" y="64"/>
                  </a:lnTo>
                  <a:lnTo>
                    <a:pt x="4" y="8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1" name="Freeform 165"/>
            <p:cNvSpPr/>
            <p:nvPr/>
          </p:nvSpPr>
          <p:spPr>
            <a:xfrm>
              <a:off x="4005" y="1442"/>
              <a:ext cx="232" cy="186"/>
            </a:xfrm>
            <a:custGeom>
              <a:avLst/>
              <a:gdLst>
                <a:gd name="txL" fmla="*/ 0 w 232"/>
                <a:gd name="txT" fmla="*/ 0 h 186"/>
                <a:gd name="txR" fmla="*/ 232 w 232"/>
                <a:gd name="txB" fmla="*/ 186 h 186"/>
              </a:gdLst>
              <a:ahLst/>
              <a:cxnLst>
                <a:cxn ang="0">
                  <a:pos x="32" y="76"/>
                </a:cxn>
                <a:cxn ang="0">
                  <a:pos x="44" y="74"/>
                </a:cxn>
                <a:cxn ang="0">
                  <a:pos x="46" y="78"/>
                </a:cxn>
                <a:cxn ang="0">
                  <a:pos x="36" y="86"/>
                </a:cxn>
                <a:cxn ang="0">
                  <a:pos x="24" y="86"/>
                </a:cxn>
                <a:cxn ang="0">
                  <a:pos x="10" y="88"/>
                </a:cxn>
                <a:cxn ang="0">
                  <a:pos x="8" y="100"/>
                </a:cxn>
                <a:cxn ang="0">
                  <a:pos x="20" y="104"/>
                </a:cxn>
                <a:cxn ang="0">
                  <a:pos x="54" y="104"/>
                </a:cxn>
                <a:cxn ang="0">
                  <a:pos x="86" y="114"/>
                </a:cxn>
                <a:cxn ang="0">
                  <a:pos x="86" y="124"/>
                </a:cxn>
                <a:cxn ang="0">
                  <a:pos x="76" y="132"/>
                </a:cxn>
                <a:cxn ang="0">
                  <a:pos x="64" y="128"/>
                </a:cxn>
                <a:cxn ang="0">
                  <a:pos x="42" y="132"/>
                </a:cxn>
                <a:cxn ang="0">
                  <a:pos x="32" y="130"/>
                </a:cxn>
                <a:cxn ang="0">
                  <a:pos x="22" y="138"/>
                </a:cxn>
                <a:cxn ang="0">
                  <a:pos x="24" y="148"/>
                </a:cxn>
                <a:cxn ang="0">
                  <a:pos x="48" y="160"/>
                </a:cxn>
                <a:cxn ang="0">
                  <a:pos x="62" y="168"/>
                </a:cxn>
                <a:cxn ang="0">
                  <a:pos x="76" y="184"/>
                </a:cxn>
                <a:cxn ang="0">
                  <a:pos x="146" y="162"/>
                </a:cxn>
                <a:cxn ang="0">
                  <a:pos x="160" y="162"/>
                </a:cxn>
                <a:cxn ang="0">
                  <a:pos x="176" y="170"/>
                </a:cxn>
                <a:cxn ang="0">
                  <a:pos x="184" y="170"/>
                </a:cxn>
                <a:cxn ang="0">
                  <a:pos x="190" y="170"/>
                </a:cxn>
                <a:cxn ang="0">
                  <a:pos x="202" y="168"/>
                </a:cxn>
                <a:cxn ang="0">
                  <a:pos x="210" y="160"/>
                </a:cxn>
                <a:cxn ang="0">
                  <a:pos x="208" y="154"/>
                </a:cxn>
                <a:cxn ang="0">
                  <a:pos x="196" y="152"/>
                </a:cxn>
                <a:cxn ang="0">
                  <a:pos x="196" y="146"/>
                </a:cxn>
                <a:cxn ang="0">
                  <a:pos x="208" y="142"/>
                </a:cxn>
                <a:cxn ang="0">
                  <a:pos x="226" y="142"/>
                </a:cxn>
                <a:cxn ang="0">
                  <a:pos x="232" y="138"/>
                </a:cxn>
                <a:cxn ang="0">
                  <a:pos x="226" y="126"/>
                </a:cxn>
                <a:cxn ang="0">
                  <a:pos x="202" y="116"/>
                </a:cxn>
                <a:cxn ang="0">
                  <a:pos x="174" y="78"/>
                </a:cxn>
                <a:cxn ang="0">
                  <a:pos x="166" y="28"/>
                </a:cxn>
                <a:cxn ang="0">
                  <a:pos x="148" y="20"/>
                </a:cxn>
                <a:cxn ang="0">
                  <a:pos x="140" y="36"/>
                </a:cxn>
                <a:cxn ang="0">
                  <a:pos x="124" y="22"/>
                </a:cxn>
                <a:cxn ang="0">
                  <a:pos x="116" y="18"/>
                </a:cxn>
                <a:cxn ang="0">
                  <a:pos x="106" y="30"/>
                </a:cxn>
                <a:cxn ang="0">
                  <a:pos x="96" y="20"/>
                </a:cxn>
                <a:cxn ang="0">
                  <a:pos x="86" y="6"/>
                </a:cxn>
                <a:cxn ang="0">
                  <a:pos x="80" y="16"/>
                </a:cxn>
                <a:cxn ang="0">
                  <a:pos x="78" y="32"/>
                </a:cxn>
                <a:cxn ang="0">
                  <a:pos x="66" y="32"/>
                </a:cxn>
                <a:cxn ang="0">
                  <a:pos x="62" y="14"/>
                </a:cxn>
                <a:cxn ang="0">
                  <a:pos x="64" y="4"/>
                </a:cxn>
                <a:cxn ang="0">
                  <a:pos x="54" y="0"/>
                </a:cxn>
                <a:cxn ang="0">
                  <a:pos x="14" y="24"/>
                </a:cxn>
                <a:cxn ang="0">
                  <a:pos x="8" y="44"/>
                </a:cxn>
                <a:cxn ang="0">
                  <a:pos x="2" y="56"/>
                </a:cxn>
                <a:cxn ang="0">
                  <a:pos x="0" y="64"/>
                </a:cxn>
                <a:cxn ang="0">
                  <a:pos x="10" y="74"/>
                </a:cxn>
              </a:cxnLst>
              <a:rect l="txL" t="txT" r="txR" b="txB"/>
              <a:pathLst>
                <a:path w="232" h="186">
                  <a:moveTo>
                    <a:pt x="24" y="74"/>
                  </a:moveTo>
                  <a:lnTo>
                    <a:pt x="24" y="76"/>
                  </a:lnTo>
                  <a:lnTo>
                    <a:pt x="28" y="76"/>
                  </a:lnTo>
                  <a:lnTo>
                    <a:pt x="32" y="76"/>
                  </a:lnTo>
                  <a:lnTo>
                    <a:pt x="36" y="76"/>
                  </a:lnTo>
                  <a:lnTo>
                    <a:pt x="40" y="76"/>
                  </a:lnTo>
                  <a:lnTo>
                    <a:pt x="42" y="74"/>
                  </a:lnTo>
                  <a:lnTo>
                    <a:pt x="44" y="74"/>
                  </a:lnTo>
                  <a:lnTo>
                    <a:pt x="44" y="74"/>
                  </a:lnTo>
                  <a:lnTo>
                    <a:pt x="46" y="74"/>
                  </a:lnTo>
                  <a:lnTo>
                    <a:pt x="46" y="76"/>
                  </a:lnTo>
                  <a:lnTo>
                    <a:pt x="46" y="78"/>
                  </a:lnTo>
                  <a:lnTo>
                    <a:pt x="46" y="80"/>
                  </a:lnTo>
                  <a:lnTo>
                    <a:pt x="44" y="84"/>
                  </a:lnTo>
                  <a:lnTo>
                    <a:pt x="42" y="86"/>
                  </a:lnTo>
                  <a:lnTo>
                    <a:pt x="36" y="86"/>
                  </a:lnTo>
                  <a:lnTo>
                    <a:pt x="30" y="88"/>
                  </a:lnTo>
                  <a:lnTo>
                    <a:pt x="28" y="88"/>
                  </a:lnTo>
                  <a:lnTo>
                    <a:pt x="26" y="86"/>
                  </a:lnTo>
                  <a:lnTo>
                    <a:pt x="24" y="86"/>
                  </a:lnTo>
                  <a:lnTo>
                    <a:pt x="20" y="86"/>
                  </a:lnTo>
                  <a:lnTo>
                    <a:pt x="16" y="86"/>
                  </a:lnTo>
                  <a:lnTo>
                    <a:pt x="14" y="86"/>
                  </a:lnTo>
                  <a:lnTo>
                    <a:pt x="10" y="88"/>
                  </a:lnTo>
                  <a:lnTo>
                    <a:pt x="8" y="90"/>
                  </a:lnTo>
                  <a:lnTo>
                    <a:pt x="8" y="94"/>
                  </a:lnTo>
                  <a:lnTo>
                    <a:pt x="8" y="100"/>
                  </a:lnTo>
                  <a:lnTo>
                    <a:pt x="8" y="100"/>
                  </a:lnTo>
                  <a:lnTo>
                    <a:pt x="8" y="102"/>
                  </a:lnTo>
                  <a:lnTo>
                    <a:pt x="10" y="102"/>
                  </a:lnTo>
                  <a:lnTo>
                    <a:pt x="14" y="104"/>
                  </a:lnTo>
                  <a:lnTo>
                    <a:pt x="20" y="104"/>
                  </a:lnTo>
                  <a:lnTo>
                    <a:pt x="26" y="106"/>
                  </a:lnTo>
                  <a:lnTo>
                    <a:pt x="36" y="106"/>
                  </a:lnTo>
                  <a:lnTo>
                    <a:pt x="42" y="104"/>
                  </a:lnTo>
                  <a:lnTo>
                    <a:pt x="54" y="104"/>
                  </a:lnTo>
                  <a:lnTo>
                    <a:pt x="68" y="104"/>
                  </a:lnTo>
                  <a:lnTo>
                    <a:pt x="80" y="106"/>
                  </a:lnTo>
                  <a:lnTo>
                    <a:pt x="86" y="112"/>
                  </a:lnTo>
                  <a:lnTo>
                    <a:pt x="86" y="114"/>
                  </a:lnTo>
                  <a:lnTo>
                    <a:pt x="86" y="114"/>
                  </a:lnTo>
                  <a:lnTo>
                    <a:pt x="86" y="118"/>
                  </a:lnTo>
                  <a:lnTo>
                    <a:pt x="86" y="122"/>
                  </a:lnTo>
                  <a:lnTo>
                    <a:pt x="86" y="124"/>
                  </a:lnTo>
                  <a:lnTo>
                    <a:pt x="84" y="128"/>
                  </a:lnTo>
                  <a:lnTo>
                    <a:pt x="82" y="130"/>
                  </a:lnTo>
                  <a:lnTo>
                    <a:pt x="80" y="132"/>
                  </a:lnTo>
                  <a:lnTo>
                    <a:pt x="76" y="132"/>
                  </a:lnTo>
                  <a:lnTo>
                    <a:pt x="70" y="130"/>
                  </a:lnTo>
                  <a:lnTo>
                    <a:pt x="70" y="130"/>
                  </a:lnTo>
                  <a:lnTo>
                    <a:pt x="68" y="128"/>
                  </a:lnTo>
                  <a:lnTo>
                    <a:pt x="64" y="128"/>
                  </a:lnTo>
                  <a:lnTo>
                    <a:pt x="60" y="128"/>
                  </a:lnTo>
                  <a:lnTo>
                    <a:pt x="56" y="128"/>
                  </a:lnTo>
                  <a:lnTo>
                    <a:pt x="50" y="130"/>
                  </a:lnTo>
                  <a:lnTo>
                    <a:pt x="42" y="132"/>
                  </a:lnTo>
                  <a:lnTo>
                    <a:pt x="40" y="132"/>
                  </a:lnTo>
                  <a:lnTo>
                    <a:pt x="38" y="130"/>
                  </a:lnTo>
                  <a:lnTo>
                    <a:pt x="36" y="130"/>
                  </a:lnTo>
                  <a:lnTo>
                    <a:pt x="32" y="130"/>
                  </a:lnTo>
                  <a:lnTo>
                    <a:pt x="30" y="130"/>
                  </a:lnTo>
                  <a:lnTo>
                    <a:pt x="26" y="132"/>
                  </a:lnTo>
                  <a:lnTo>
                    <a:pt x="24" y="134"/>
                  </a:lnTo>
                  <a:lnTo>
                    <a:pt x="22" y="138"/>
                  </a:lnTo>
                  <a:lnTo>
                    <a:pt x="20" y="142"/>
                  </a:lnTo>
                  <a:lnTo>
                    <a:pt x="20" y="144"/>
                  </a:lnTo>
                  <a:lnTo>
                    <a:pt x="22" y="146"/>
                  </a:lnTo>
                  <a:lnTo>
                    <a:pt x="24" y="148"/>
                  </a:lnTo>
                  <a:lnTo>
                    <a:pt x="26" y="152"/>
                  </a:lnTo>
                  <a:lnTo>
                    <a:pt x="32" y="154"/>
                  </a:lnTo>
                  <a:lnTo>
                    <a:pt x="40" y="158"/>
                  </a:lnTo>
                  <a:lnTo>
                    <a:pt x="48" y="160"/>
                  </a:lnTo>
                  <a:lnTo>
                    <a:pt x="50" y="162"/>
                  </a:lnTo>
                  <a:lnTo>
                    <a:pt x="52" y="162"/>
                  </a:lnTo>
                  <a:lnTo>
                    <a:pt x="58" y="166"/>
                  </a:lnTo>
                  <a:lnTo>
                    <a:pt x="62" y="168"/>
                  </a:lnTo>
                  <a:lnTo>
                    <a:pt x="66" y="174"/>
                  </a:lnTo>
                  <a:lnTo>
                    <a:pt x="68" y="178"/>
                  </a:lnTo>
                  <a:lnTo>
                    <a:pt x="70" y="186"/>
                  </a:lnTo>
                  <a:lnTo>
                    <a:pt x="76" y="184"/>
                  </a:lnTo>
                  <a:lnTo>
                    <a:pt x="90" y="182"/>
                  </a:lnTo>
                  <a:lnTo>
                    <a:pt x="110" y="178"/>
                  </a:lnTo>
                  <a:lnTo>
                    <a:pt x="130" y="170"/>
                  </a:lnTo>
                  <a:lnTo>
                    <a:pt x="146" y="162"/>
                  </a:lnTo>
                  <a:lnTo>
                    <a:pt x="148" y="162"/>
                  </a:lnTo>
                  <a:lnTo>
                    <a:pt x="150" y="162"/>
                  </a:lnTo>
                  <a:lnTo>
                    <a:pt x="154" y="162"/>
                  </a:lnTo>
                  <a:lnTo>
                    <a:pt x="160" y="162"/>
                  </a:lnTo>
                  <a:lnTo>
                    <a:pt x="164" y="162"/>
                  </a:lnTo>
                  <a:lnTo>
                    <a:pt x="170" y="164"/>
                  </a:lnTo>
                  <a:lnTo>
                    <a:pt x="174" y="168"/>
                  </a:lnTo>
                  <a:lnTo>
                    <a:pt x="176" y="170"/>
                  </a:lnTo>
                  <a:lnTo>
                    <a:pt x="178" y="172"/>
                  </a:lnTo>
                  <a:lnTo>
                    <a:pt x="180" y="172"/>
                  </a:lnTo>
                  <a:lnTo>
                    <a:pt x="182" y="172"/>
                  </a:lnTo>
                  <a:lnTo>
                    <a:pt x="184" y="170"/>
                  </a:lnTo>
                  <a:lnTo>
                    <a:pt x="186" y="168"/>
                  </a:lnTo>
                  <a:lnTo>
                    <a:pt x="188" y="168"/>
                  </a:lnTo>
                  <a:lnTo>
                    <a:pt x="188" y="168"/>
                  </a:lnTo>
                  <a:lnTo>
                    <a:pt x="190" y="170"/>
                  </a:lnTo>
                  <a:lnTo>
                    <a:pt x="192" y="172"/>
                  </a:lnTo>
                  <a:lnTo>
                    <a:pt x="194" y="172"/>
                  </a:lnTo>
                  <a:lnTo>
                    <a:pt x="198" y="170"/>
                  </a:lnTo>
                  <a:lnTo>
                    <a:pt x="202" y="168"/>
                  </a:lnTo>
                  <a:lnTo>
                    <a:pt x="208" y="164"/>
                  </a:lnTo>
                  <a:lnTo>
                    <a:pt x="208" y="164"/>
                  </a:lnTo>
                  <a:lnTo>
                    <a:pt x="210" y="162"/>
                  </a:lnTo>
                  <a:lnTo>
                    <a:pt x="210" y="160"/>
                  </a:lnTo>
                  <a:lnTo>
                    <a:pt x="210" y="158"/>
                  </a:lnTo>
                  <a:lnTo>
                    <a:pt x="210" y="158"/>
                  </a:lnTo>
                  <a:lnTo>
                    <a:pt x="210" y="156"/>
                  </a:lnTo>
                  <a:lnTo>
                    <a:pt x="208" y="154"/>
                  </a:lnTo>
                  <a:lnTo>
                    <a:pt x="204" y="154"/>
                  </a:lnTo>
                  <a:lnTo>
                    <a:pt x="198" y="154"/>
                  </a:lnTo>
                  <a:lnTo>
                    <a:pt x="198" y="152"/>
                  </a:lnTo>
                  <a:lnTo>
                    <a:pt x="196" y="152"/>
                  </a:lnTo>
                  <a:lnTo>
                    <a:pt x="194" y="150"/>
                  </a:lnTo>
                  <a:lnTo>
                    <a:pt x="194" y="148"/>
                  </a:lnTo>
                  <a:lnTo>
                    <a:pt x="194" y="148"/>
                  </a:lnTo>
                  <a:lnTo>
                    <a:pt x="196" y="146"/>
                  </a:lnTo>
                  <a:lnTo>
                    <a:pt x="200" y="144"/>
                  </a:lnTo>
                  <a:lnTo>
                    <a:pt x="200" y="144"/>
                  </a:lnTo>
                  <a:lnTo>
                    <a:pt x="204" y="144"/>
                  </a:lnTo>
                  <a:lnTo>
                    <a:pt x="208" y="142"/>
                  </a:lnTo>
                  <a:lnTo>
                    <a:pt x="212" y="142"/>
                  </a:lnTo>
                  <a:lnTo>
                    <a:pt x="218" y="140"/>
                  </a:lnTo>
                  <a:lnTo>
                    <a:pt x="222" y="142"/>
                  </a:lnTo>
                  <a:lnTo>
                    <a:pt x="226" y="142"/>
                  </a:lnTo>
                  <a:lnTo>
                    <a:pt x="226" y="142"/>
                  </a:lnTo>
                  <a:lnTo>
                    <a:pt x="228" y="142"/>
                  </a:lnTo>
                  <a:lnTo>
                    <a:pt x="230" y="140"/>
                  </a:lnTo>
                  <a:lnTo>
                    <a:pt x="232" y="138"/>
                  </a:lnTo>
                  <a:lnTo>
                    <a:pt x="232" y="134"/>
                  </a:lnTo>
                  <a:lnTo>
                    <a:pt x="232" y="132"/>
                  </a:lnTo>
                  <a:lnTo>
                    <a:pt x="230" y="128"/>
                  </a:lnTo>
                  <a:lnTo>
                    <a:pt x="226" y="126"/>
                  </a:lnTo>
                  <a:lnTo>
                    <a:pt x="220" y="124"/>
                  </a:lnTo>
                  <a:lnTo>
                    <a:pt x="216" y="122"/>
                  </a:lnTo>
                  <a:lnTo>
                    <a:pt x="210" y="118"/>
                  </a:lnTo>
                  <a:lnTo>
                    <a:pt x="202" y="116"/>
                  </a:lnTo>
                  <a:lnTo>
                    <a:pt x="186" y="114"/>
                  </a:lnTo>
                  <a:lnTo>
                    <a:pt x="184" y="110"/>
                  </a:lnTo>
                  <a:lnTo>
                    <a:pt x="178" y="98"/>
                  </a:lnTo>
                  <a:lnTo>
                    <a:pt x="174" y="78"/>
                  </a:lnTo>
                  <a:lnTo>
                    <a:pt x="174" y="52"/>
                  </a:lnTo>
                  <a:lnTo>
                    <a:pt x="172" y="48"/>
                  </a:lnTo>
                  <a:lnTo>
                    <a:pt x="170" y="38"/>
                  </a:lnTo>
                  <a:lnTo>
                    <a:pt x="166" y="28"/>
                  </a:lnTo>
                  <a:lnTo>
                    <a:pt x="160" y="20"/>
                  </a:lnTo>
                  <a:lnTo>
                    <a:pt x="150" y="18"/>
                  </a:lnTo>
                  <a:lnTo>
                    <a:pt x="150" y="18"/>
                  </a:lnTo>
                  <a:lnTo>
                    <a:pt x="148" y="20"/>
                  </a:lnTo>
                  <a:lnTo>
                    <a:pt x="146" y="24"/>
                  </a:lnTo>
                  <a:lnTo>
                    <a:pt x="142" y="28"/>
                  </a:lnTo>
                  <a:lnTo>
                    <a:pt x="140" y="32"/>
                  </a:lnTo>
                  <a:lnTo>
                    <a:pt x="140" y="36"/>
                  </a:lnTo>
                  <a:lnTo>
                    <a:pt x="140" y="42"/>
                  </a:lnTo>
                  <a:lnTo>
                    <a:pt x="126" y="24"/>
                  </a:lnTo>
                  <a:lnTo>
                    <a:pt x="126" y="22"/>
                  </a:lnTo>
                  <a:lnTo>
                    <a:pt x="124" y="22"/>
                  </a:lnTo>
                  <a:lnTo>
                    <a:pt x="122" y="20"/>
                  </a:lnTo>
                  <a:lnTo>
                    <a:pt x="120" y="18"/>
                  </a:lnTo>
                  <a:lnTo>
                    <a:pt x="118" y="16"/>
                  </a:lnTo>
                  <a:lnTo>
                    <a:pt x="116" y="18"/>
                  </a:lnTo>
                  <a:lnTo>
                    <a:pt x="112" y="20"/>
                  </a:lnTo>
                  <a:lnTo>
                    <a:pt x="110" y="24"/>
                  </a:lnTo>
                  <a:lnTo>
                    <a:pt x="108" y="28"/>
                  </a:lnTo>
                  <a:lnTo>
                    <a:pt x="106" y="30"/>
                  </a:lnTo>
                  <a:lnTo>
                    <a:pt x="104" y="32"/>
                  </a:lnTo>
                  <a:lnTo>
                    <a:pt x="100" y="30"/>
                  </a:lnTo>
                  <a:lnTo>
                    <a:pt x="98" y="26"/>
                  </a:lnTo>
                  <a:lnTo>
                    <a:pt x="96" y="20"/>
                  </a:lnTo>
                  <a:lnTo>
                    <a:pt x="94" y="16"/>
                  </a:lnTo>
                  <a:lnTo>
                    <a:pt x="90" y="12"/>
                  </a:lnTo>
                  <a:lnTo>
                    <a:pt x="88" y="8"/>
                  </a:lnTo>
                  <a:lnTo>
                    <a:pt x="86" y="6"/>
                  </a:lnTo>
                  <a:lnTo>
                    <a:pt x="84" y="6"/>
                  </a:lnTo>
                  <a:lnTo>
                    <a:pt x="82" y="8"/>
                  </a:lnTo>
                  <a:lnTo>
                    <a:pt x="80" y="10"/>
                  </a:lnTo>
                  <a:lnTo>
                    <a:pt x="80" y="16"/>
                  </a:lnTo>
                  <a:lnTo>
                    <a:pt x="80" y="20"/>
                  </a:lnTo>
                  <a:lnTo>
                    <a:pt x="80" y="24"/>
                  </a:lnTo>
                  <a:lnTo>
                    <a:pt x="80" y="28"/>
                  </a:lnTo>
                  <a:lnTo>
                    <a:pt x="78" y="32"/>
                  </a:lnTo>
                  <a:lnTo>
                    <a:pt x="76" y="34"/>
                  </a:lnTo>
                  <a:lnTo>
                    <a:pt x="74" y="34"/>
                  </a:lnTo>
                  <a:lnTo>
                    <a:pt x="70" y="34"/>
                  </a:lnTo>
                  <a:lnTo>
                    <a:pt x="66" y="32"/>
                  </a:lnTo>
                  <a:lnTo>
                    <a:pt x="64" y="28"/>
                  </a:lnTo>
                  <a:lnTo>
                    <a:pt x="62" y="24"/>
                  </a:lnTo>
                  <a:lnTo>
                    <a:pt x="62" y="18"/>
                  </a:lnTo>
                  <a:lnTo>
                    <a:pt x="62" y="14"/>
                  </a:lnTo>
                  <a:lnTo>
                    <a:pt x="64" y="10"/>
                  </a:lnTo>
                  <a:lnTo>
                    <a:pt x="64" y="6"/>
                  </a:lnTo>
                  <a:lnTo>
                    <a:pt x="64" y="6"/>
                  </a:lnTo>
                  <a:lnTo>
                    <a:pt x="64" y="4"/>
                  </a:lnTo>
                  <a:lnTo>
                    <a:pt x="62" y="2"/>
                  </a:lnTo>
                  <a:lnTo>
                    <a:pt x="60" y="0"/>
                  </a:lnTo>
                  <a:lnTo>
                    <a:pt x="58" y="0"/>
                  </a:lnTo>
                  <a:lnTo>
                    <a:pt x="54" y="0"/>
                  </a:lnTo>
                  <a:lnTo>
                    <a:pt x="50" y="2"/>
                  </a:lnTo>
                  <a:lnTo>
                    <a:pt x="40" y="8"/>
                  </a:lnTo>
                  <a:lnTo>
                    <a:pt x="26" y="16"/>
                  </a:lnTo>
                  <a:lnTo>
                    <a:pt x="14" y="24"/>
                  </a:lnTo>
                  <a:lnTo>
                    <a:pt x="8" y="36"/>
                  </a:lnTo>
                  <a:lnTo>
                    <a:pt x="8" y="36"/>
                  </a:lnTo>
                  <a:lnTo>
                    <a:pt x="8" y="40"/>
                  </a:lnTo>
                  <a:lnTo>
                    <a:pt x="8" y="44"/>
                  </a:lnTo>
                  <a:lnTo>
                    <a:pt x="6" y="48"/>
                  </a:lnTo>
                  <a:lnTo>
                    <a:pt x="6" y="52"/>
                  </a:lnTo>
                  <a:lnTo>
                    <a:pt x="2" y="56"/>
                  </a:lnTo>
                  <a:lnTo>
                    <a:pt x="2" y="56"/>
                  </a:lnTo>
                  <a:lnTo>
                    <a:pt x="2" y="58"/>
                  </a:lnTo>
                  <a:lnTo>
                    <a:pt x="0" y="60"/>
                  </a:lnTo>
                  <a:lnTo>
                    <a:pt x="0" y="62"/>
                  </a:lnTo>
                  <a:lnTo>
                    <a:pt x="0" y="64"/>
                  </a:lnTo>
                  <a:lnTo>
                    <a:pt x="0" y="68"/>
                  </a:lnTo>
                  <a:lnTo>
                    <a:pt x="2" y="70"/>
                  </a:lnTo>
                  <a:lnTo>
                    <a:pt x="6" y="72"/>
                  </a:lnTo>
                  <a:lnTo>
                    <a:pt x="10" y="74"/>
                  </a:lnTo>
                  <a:lnTo>
                    <a:pt x="16" y="74"/>
                  </a:lnTo>
                  <a:lnTo>
                    <a:pt x="24" y="74"/>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2" name="Freeform 166"/>
            <p:cNvSpPr/>
            <p:nvPr/>
          </p:nvSpPr>
          <p:spPr>
            <a:xfrm>
              <a:off x="4013" y="1228"/>
              <a:ext cx="118" cy="90"/>
            </a:xfrm>
            <a:custGeom>
              <a:avLst/>
              <a:gdLst>
                <a:gd name="txL" fmla="*/ 0 w 118"/>
                <a:gd name="txT" fmla="*/ 0 h 90"/>
                <a:gd name="txR" fmla="*/ 118 w 118"/>
                <a:gd name="txB" fmla="*/ 90 h 90"/>
              </a:gdLst>
              <a:ahLst/>
              <a:cxnLst>
                <a:cxn ang="0">
                  <a:pos x="58" y="22"/>
                </a:cxn>
                <a:cxn ang="0">
                  <a:pos x="44" y="40"/>
                </a:cxn>
                <a:cxn ang="0">
                  <a:pos x="26" y="60"/>
                </a:cxn>
                <a:cxn ang="0">
                  <a:pos x="14" y="66"/>
                </a:cxn>
                <a:cxn ang="0">
                  <a:pos x="8" y="68"/>
                </a:cxn>
                <a:cxn ang="0">
                  <a:pos x="2" y="68"/>
                </a:cxn>
                <a:cxn ang="0">
                  <a:pos x="0" y="72"/>
                </a:cxn>
                <a:cxn ang="0">
                  <a:pos x="2" y="76"/>
                </a:cxn>
                <a:cxn ang="0">
                  <a:pos x="10" y="84"/>
                </a:cxn>
                <a:cxn ang="0">
                  <a:pos x="28" y="90"/>
                </a:cxn>
                <a:cxn ang="0">
                  <a:pos x="40" y="86"/>
                </a:cxn>
                <a:cxn ang="0">
                  <a:pos x="44" y="88"/>
                </a:cxn>
                <a:cxn ang="0">
                  <a:pos x="50" y="90"/>
                </a:cxn>
                <a:cxn ang="0">
                  <a:pos x="58" y="88"/>
                </a:cxn>
                <a:cxn ang="0">
                  <a:pos x="62" y="82"/>
                </a:cxn>
                <a:cxn ang="0">
                  <a:pos x="70" y="74"/>
                </a:cxn>
                <a:cxn ang="0">
                  <a:pos x="76" y="64"/>
                </a:cxn>
                <a:cxn ang="0">
                  <a:pos x="78" y="58"/>
                </a:cxn>
                <a:cxn ang="0">
                  <a:pos x="84" y="62"/>
                </a:cxn>
                <a:cxn ang="0">
                  <a:pos x="92" y="64"/>
                </a:cxn>
                <a:cxn ang="0">
                  <a:pos x="102" y="56"/>
                </a:cxn>
                <a:cxn ang="0">
                  <a:pos x="104" y="54"/>
                </a:cxn>
                <a:cxn ang="0">
                  <a:pos x="106" y="48"/>
                </a:cxn>
                <a:cxn ang="0">
                  <a:pos x="106" y="44"/>
                </a:cxn>
                <a:cxn ang="0">
                  <a:pos x="104" y="42"/>
                </a:cxn>
                <a:cxn ang="0">
                  <a:pos x="106" y="38"/>
                </a:cxn>
                <a:cxn ang="0">
                  <a:pos x="110" y="30"/>
                </a:cxn>
                <a:cxn ang="0">
                  <a:pos x="108" y="26"/>
                </a:cxn>
                <a:cxn ang="0">
                  <a:pos x="108" y="22"/>
                </a:cxn>
                <a:cxn ang="0">
                  <a:pos x="112" y="16"/>
                </a:cxn>
                <a:cxn ang="0">
                  <a:pos x="116" y="14"/>
                </a:cxn>
                <a:cxn ang="0">
                  <a:pos x="116" y="12"/>
                </a:cxn>
                <a:cxn ang="0">
                  <a:pos x="110" y="6"/>
                </a:cxn>
                <a:cxn ang="0">
                  <a:pos x="104" y="2"/>
                </a:cxn>
                <a:cxn ang="0">
                  <a:pos x="100" y="0"/>
                </a:cxn>
                <a:cxn ang="0">
                  <a:pos x="84" y="12"/>
                </a:cxn>
                <a:cxn ang="0">
                  <a:pos x="76" y="12"/>
                </a:cxn>
                <a:cxn ang="0">
                  <a:pos x="64" y="16"/>
                </a:cxn>
              </a:cxnLst>
              <a:rect l="txL" t="txT" r="txR" b="txB"/>
              <a:pathLst>
                <a:path w="118" h="90">
                  <a:moveTo>
                    <a:pt x="60" y="20"/>
                  </a:moveTo>
                  <a:lnTo>
                    <a:pt x="58" y="22"/>
                  </a:lnTo>
                  <a:lnTo>
                    <a:pt x="52" y="30"/>
                  </a:lnTo>
                  <a:lnTo>
                    <a:pt x="44" y="40"/>
                  </a:lnTo>
                  <a:lnTo>
                    <a:pt x="36" y="52"/>
                  </a:lnTo>
                  <a:lnTo>
                    <a:pt x="26" y="60"/>
                  </a:lnTo>
                  <a:lnTo>
                    <a:pt x="18" y="66"/>
                  </a:lnTo>
                  <a:lnTo>
                    <a:pt x="14" y="66"/>
                  </a:lnTo>
                  <a:lnTo>
                    <a:pt x="12" y="68"/>
                  </a:lnTo>
                  <a:lnTo>
                    <a:pt x="8" y="68"/>
                  </a:lnTo>
                  <a:lnTo>
                    <a:pt x="4" y="68"/>
                  </a:lnTo>
                  <a:lnTo>
                    <a:pt x="2" y="68"/>
                  </a:lnTo>
                  <a:lnTo>
                    <a:pt x="0" y="70"/>
                  </a:lnTo>
                  <a:lnTo>
                    <a:pt x="0" y="72"/>
                  </a:lnTo>
                  <a:lnTo>
                    <a:pt x="0" y="74"/>
                  </a:lnTo>
                  <a:lnTo>
                    <a:pt x="2" y="76"/>
                  </a:lnTo>
                  <a:lnTo>
                    <a:pt x="6" y="82"/>
                  </a:lnTo>
                  <a:lnTo>
                    <a:pt x="10" y="84"/>
                  </a:lnTo>
                  <a:lnTo>
                    <a:pt x="18" y="88"/>
                  </a:lnTo>
                  <a:lnTo>
                    <a:pt x="28" y="90"/>
                  </a:lnTo>
                  <a:lnTo>
                    <a:pt x="40" y="84"/>
                  </a:lnTo>
                  <a:lnTo>
                    <a:pt x="40" y="86"/>
                  </a:lnTo>
                  <a:lnTo>
                    <a:pt x="42" y="86"/>
                  </a:lnTo>
                  <a:lnTo>
                    <a:pt x="44" y="88"/>
                  </a:lnTo>
                  <a:lnTo>
                    <a:pt x="46" y="90"/>
                  </a:lnTo>
                  <a:lnTo>
                    <a:pt x="50" y="90"/>
                  </a:lnTo>
                  <a:lnTo>
                    <a:pt x="56" y="88"/>
                  </a:lnTo>
                  <a:lnTo>
                    <a:pt x="58" y="88"/>
                  </a:lnTo>
                  <a:lnTo>
                    <a:pt x="60" y="86"/>
                  </a:lnTo>
                  <a:lnTo>
                    <a:pt x="62" y="82"/>
                  </a:lnTo>
                  <a:lnTo>
                    <a:pt x="66" y="78"/>
                  </a:lnTo>
                  <a:lnTo>
                    <a:pt x="70" y="74"/>
                  </a:lnTo>
                  <a:lnTo>
                    <a:pt x="72" y="68"/>
                  </a:lnTo>
                  <a:lnTo>
                    <a:pt x="76" y="64"/>
                  </a:lnTo>
                  <a:lnTo>
                    <a:pt x="78" y="58"/>
                  </a:lnTo>
                  <a:lnTo>
                    <a:pt x="78" y="58"/>
                  </a:lnTo>
                  <a:lnTo>
                    <a:pt x="80" y="60"/>
                  </a:lnTo>
                  <a:lnTo>
                    <a:pt x="84" y="62"/>
                  </a:lnTo>
                  <a:lnTo>
                    <a:pt x="88" y="64"/>
                  </a:lnTo>
                  <a:lnTo>
                    <a:pt x="92" y="64"/>
                  </a:lnTo>
                  <a:lnTo>
                    <a:pt x="98" y="62"/>
                  </a:lnTo>
                  <a:lnTo>
                    <a:pt x="102" y="56"/>
                  </a:lnTo>
                  <a:lnTo>
                    <a:pt x="102" y="56"/>
                  </a:lnTo>
                  <a:lnTo>
                    <a:pt x="104" y="54"/>
                  </a:lnTo>
                  <a:lnTo>
                    <a:pt x="106" y="52"/>
                  </a:lnTo>
                  <a:lnTo>
                    <a:pt x="106" y="48"/>
                  </a:lnTo>
                  <a:lnTo>
                    <a:pt x="106" y="46"/>
                  </a:lnTo>
                  <a:lnTo>
                    <a:pt x="106" y="44"/>
                  </a:lnTo>
                  <a:lnTo>
                    <a:pt x="102" y="42"/>
                  </a:lnTo>
                  <a:lnTo>
                    <a:pt x="104" y="42"/>
                  </a:lnTo>
                  <a:lnTo>
                    <a:pt x="104" y="40"/>
                  </a:lnTo>
                  <a:lnTo>
                    <a:pt x="106" y="38"/>
                  </a:lnTo>
                  <a:lnTo>
                    <a:pt x="108" y="34"/>
                  </a:lnTo>
                  <a:lnTo>
                    <a:pt x="110" y="30"/>
                  </a:lnTo>
                  <a:lnTo>
                    <a:pt x="110" y="28"/>
                  </a:lnTo>
                  <a:lnTo>
                    <a:pt x="108" y="26"/>
                  </a:lnTo>
                  <a:lnTo>
                    <a:pt x="108" y="26"/>
                  </a:lnTo>
                  <a:lnTo>
                    <a:pt x="108" y="22"/>
                  </a:lnTo>
                  <a:lnTo>
                    <a:pt x="110" y="20"/>
                  </a:lnTo>
                  <a:lnTo>
                    <a:pt x="112" y="16"/>
                  </a:lnTo>
                  <a:lnTo>
                    <a:pt x="114" y="14"/>
                  </a:lnTo>
                  <a:lnTo>
                    <a:pt x="116" y="14"/>
                  </a:lnTo>
                  <a:lnTo>
                    <a:pt x="118" y="12"/>
                  </a:lnTo>
                  <a:lnTo>
                    <a:pt x="116" y="12"/>
                  </a:lnTo>
                  <a:lnTo>
                    <a:pt x="114" y="10"/>
                  </a:lnTo>
                  <a:lnTo>
                    <a:pt x="110" y="6"/>
                  </a:lnTo>
                  <a:lnTo>
                    <a:pt x="108" y="4"/>
                  </a:lnTo>
                  <a:lnTo>
                    <a:pt x="104" y="2"/>
                  </a:lnTo>
                  <a:lnTo>
                    <a:pt x="102" y="0"/>
                  </a:lnTo>
                  <a:lnTo>
                    <a:pt x="100" y="0"/>
                  </a:lnTo>
                  <a:lnTo>
                    <a:pt x="86" y="12"/>
                  </a:lnTo>
                  <a:lnTo>
                    <a:pt x="84" y="12"/>
                  </a:lnTo>
                  <a:lnTo>
                    <a:pt x="82" y="12"/>
                  </a:lnTo>
                  <a:lnTo>
                    <a:pt x="76" y="12"/>
                  </a:lnTo>
                  <a:lnTo>
                    <a:pt x="70" y="14"/>
                  </a:lnTo>
                  <a:lnTo>
                    <a:pt x="64" y="16"/>
                  </a:lnTo>
                  <a:lnTo>
                    <a:pt x="6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3" name="Freeform 167"/>
            <p:cNvSpPr/>
            <p:nvPr/>
          </p:nvSpPr>
          <p:spPr>
            <a:xfrm>
              <a:off x="4125" y="1188"/>
              <a:ext cx="22" cy="28"/>
            </a:xfrm>
            <a:custGeom>
              <a:avLst/>
              <a:gdLst>
                <a:gd name="txL" fmla="*/ 0 w 22"/>
                <a:gd name="txT" fmla="*/ 0 h 28"/>
                <a:gd name="txR" fmla="*/ 22 w 22"/>
                <a:gd name="txB" fmla="*/ 28 h 28"/>
              </a:gdLst>
              <a:ahLst/>
              <a:cxnLst>
                <a:cxn ang="0">
                  <a:pos x="16" y="2"/>
                </a:cxn>
                <a:cxn ang="0">
                  <a:pos x="14" y="2"/>
                </a:cxn>
                <a:cxn ang="0">
                  <a:pos x="14" y="2"/>
                </a:cxn>
                <a:cxn ang="0">
                  <a:pos x="12" y="0"/>
                </a:cxn>
                <a:cxn ang="0">
                  <a:pos x="10" y="0"/>
                </a:cxn>
                <a:cxn ang="0">
                  <a:pos x="6" y="0"/>
                </a:cxn>
                <a:cxn ang="0">
                  <a:pos x="4" y="2"/>
                </a:cxn>
                <a:cxn ang="0">
                  <a:pos x="2" y="4"/>
                </a:cxn>
                <a:cxn ang="0">
                  <a:pos x="2" y="8"/>
                </a:cxn>
                <a:cxn ang="0">
                  <a:pos x="0" y="12"/>
                </a:cxn>
                <a:cxn ang="0">
                  <a:pos x="2" y="20"/>
                </a:cxn>
                <a:cxn ang="0">
                  <a:pos x="2" y="20"/>
                </a:cxn>
                <a:cxn ang="0">
                  <a:pos x="4" y="22"/>
                </a:cxn>
                <a:cxn ang="0">
                  <a:pos x="6" y="24"/>
                </a:cxn>
                <a:cxn ang="0">
                  <a:pos x="10" y="26"/>
                </a:cxn>
                <a:cxn ang="0">
                  <a:pos x="14" y="26"/>
                </a:cxn>
                <a:cxn ang="0">
                  <a:pos x="16" y="28"/>
                </a:cxn>
                <a:cxn ang="0">
                  <a:pos x="20" y="26"/>
                </a:cxn>
                <a:cxn ang="0">
                  <a:pos x="22" y="24"/>
                </a:cxn>
                <a:cxn ang="0">
                  <a:pos x="22" y="20"/>
                </a:cxn>
                <a:cxn ang="0">
                  <a:pos x="22" y="14"/>
                </a:cxn>
                <a:cxn ang="0">
                  <a:pos x="22" y="10"/>
                </a:cxn>
                <a:cxn ang="0">
                  <a:pos x="20" y="6"/>
                </a:cxn>
                <a:cxn ang="0">
                  <a:pos x="18" y="4"/>
                </a:cxn>
                <a:cxn ang="0">
                  <a:pos x="16" y="2"/>
                </a:cxn>
                <a:cxn ang="0">
                  <a:pos x="16" y="2"/>
                </a:cxn>
                <a:cxn ang="0">
                  <a:pos x="16" y="2"/>
                </a:cxn>
              </a:cxnLst>
              <a:rect l="txL" t="txT" r="txR" b="txB"/>
              <a:pathLst>
                <a:path w="22" h="28">
                  <a:moveTo>
                    <a:pt x="16" y="2"/>
                  </a:moveTo>
                  <a:lnTo>
                    <a:pt x="14" y="2"/>
                  </a:lnTo>
                  <a:lnTo>
                    <a:pt x="14" y="2"/>
                  </a:lnTo>
                  <a:lnTo>
                    <a:pt x="12" y="0"/>
                  </a:lnTo>
                  <a:lnTo>
                    <a:pt x="10" y="0"/>
                  </a:lnTo>
                  <a:lnTo>
                    <a:pt x="6" y="0"/>
                  </a:lnTo>
                  <a:lnTo>
                    <a:pt x="4" y="2"/>
                  </a:lnTo>
                  <a:lnTo>
                    <a:pt x="2" y="4"/>
                  </a:lnTo>
                  <a:lnTo>
                    <a:pt x="2" y="8"/>
                  </a:lnTo>
                  <a:lnTo>
                    <a:pt x="0" y="12"/>
                  </a:lnTo>
                  <a:lnTo>
                    <a:pt x="2" y="20"/>
                  </a:lnTo>
                  <a:lnTo>
                    <a:pt x="2" y="20"/>
                  </a:lnTo>
                  <a:lnTo>
                    <a:pt x="4" y="22"/>
                  </a:lnTo>
                  <a:lnTo>
                    <a:pt x="6" y="24"/>
                  </a:lnTo>
                  <a:lnTo>
                    <a:pt x="10" y="26"/>
                  </a:lnTo>
                  <a:lnTo>
                    <a:pt x="14" y="26"/>
                  </a:lnTo>
                  <a:lnTo>
                    <a:pt x="16" y="28"/>
                  </a:lnTo>
                  <a:lnTo>
                    <a:pt x="20" y="26"/>
                  </a:lnTo>
                  <a:lnTo>
                    <a:pt x="22" y="24"/>
                  </a:lnTo>
                  <a:lnTo>
                    <a:pt x="22" y="20"/>
                  </a:lnTo>
                  <a:lnTo>
                    <a:pt x="22" y="14"/>
                  </a:lnTo>
                  <a:lnTo>
                    <a:pt x="22" y="10"/>
                  </a:lnTo>
                  <a:lnTo>
                    <a:pt x="20" y="6"/>
                  </a:lnTo>
                  <a:lnTo>
                    <a:pt x="18" y="4"/>
                  </a:lnTo>
                  <a:lnTo>
                    <a:pt x="16" y="2"/>
                  </a:lnTo>
                  <a:lnTo>
                    <a:pt x="16" y="2"/>
                  </a:lnTo>
                  <a:lnTo>
                    <a:pt x="16"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4" name="Freeform 168"/>
            <p:cNvSpPr/>
            <p:nvPr/>
          </p:nvSpPr>
          <p:spPr>
            <a:xfrm>
              <a:off x="4151" y="1150"/>
              <a:ext cx="68" cy="42"/>
            </a:xfrm>
            <a:custGeom>
              <a:avLst/>
              <a:gdLst>
                <a:gd name="txL" fmla="*/ 0 w 68"/>
                <a:gd name="txT" fmla="*/ 0 h 42"/>
                <a:gd name="txR" fmla="*/ 68 w 68"/>
                <a:gd name="txB" fmla="*/ 42 h 42"/>
              </a:gdLst>
              <a:ahLst/>
              <a:cxnLst>
                <a:cxn ang="0">
                  <a:pos x="12" y="12"/>
                </a:cxn>
                <a:cxn ang="0">
                  <a:pos x="12" y="12"/>
                </a:cxn>
                <a:cxn ang="0">
                  <a:pos x="10" y="14"/>
                </a:cxn>
                <a:cxn ang="0">
                  <a:pos x="8" y="14"/>
                </a:cxn>
                <a:cxn ang="0">
                  <a:pos x="4" y="18"/>
                </a:cxn>
                <a:cxn ang="0">
                  <a:pos x="2" y="20"/>
                </a:cxn>
                <a:cxn ang="0">
                  <a:pos x="0" y="24"/>
                </a:cxn>
                <a:cxn ang="0">
                  <a:pos x="0" y="26"/>
                </a:cxn>
                <a:cxn ang="0">
                  <a:pos x="2" y="30"/>
                </a:cxn>
                <a:cxn ang="0">
                  <a:pos x="4" y="34"/>
                </a:cxn>
                <a:cxn ang="0">
                  <a:pos x="10" y="36"/>
                </a:cxn>
                <a:cxn ang="0">
                  <a:pos x="12" y="36"/>
                </a:cxn>
                <a:cxn ang="0">
                  <a:pos x="12" y="34"/>
                </a:cxn>
                <a:cxn ang="0">
                  <a:pos x="16" y="30"/>
                </a:cxn>
                <a:cxn ang="0">
                  <a:pos x="18" y="28"/>
                </a:cxn>
                <a:cxn ang="0">
                  <a:pos x="22" y="26"/>
                </a:cxn>
                <a:cxn ang="0">
                  <a:pos x="26" y="28"/>
                </a:cxn>
                <a:cxn ang="0">
                  <a:pos x="30" y="32"/>
                </a:cxn>
                <a:cxn ang="0">
                  <a:pos x="32" y="34"/>
                </a:cxn>
                <a:cxn ang="0">
                  <a:pos x="36" y="38"/>
                </a:cxn>
                <a:cxn ang="0">
                  <a:pos x="42" y="42"/>
                </a:cxn>
                <a:cxn ang="0">
                  <a:pos x="52" y="40"/>
                </a:cxn>
                <a:cxn ang="0">
                  <a:pos x="62" y="32"/>
                </a:cxn>
                <a:cxn ang="0">
                  <a:pos x="62" y="32"/>
                </a:cxn>
                <a:cxn ang="0">
                  <a:pos x="64" y="30"/>
                </a:cxn>
                <a:cxn ang="0">
                  <a:pos x="66" y="28"/>
                </a:cxn>
                <a:cxn ang="0">
                  <a:pos x="68" y="26"/>
                </a:cxn>
                <a:cxn ang="0">
                  <a:pos x="68" y="22"/>
                </a:cxn>
                <a:cxn ang="0">
                  <a:pos x="66" y="20"/>
                </a:cxn>
                <a:cxn ang="0">
                  <a:pos x="62" y="16"/>
                </a:cxn>
                <a:cxn ang="0">
                  <a:pos x="58" y="14"/>
                </a:cxn>
                <a:cxn ang="0">
                  <a:pos x="40" y="2"/>
                </a:cxn>
                <a:cxn ang="0">
                  <a:pos x="38" y="2"/>
                </a:cxn>
                <a:cxn ang="0">
                  <a:pos x="36" y="2"/>
                </a:cxn>
                <a:cxn ang="0">
                  <a:pos x="32" y="0"/>
                </a:cxn>
                <a:cxn ang="0">
                  <a:pos x="28" y="0"/>
                </a:cxn>
                <a:cxn ang="0">
                  <a:pos x="24" y="2"/>
                </a:cxn>
                <a:cxn ang="0">
                  <a:pos x="18" y="6"/>
                </a:cxn>
                <a:cxn ang="0">
                  <a:pos x="12" y="12"/>
                </a:cxn>
              </a:cxnLst>
              <a:rect l="txL" t="txT" r="txR" b="txB"/>
              <a:pathLst>
                <a:path w="68" h="42">
                  <a:moveTo>
                    <a:pt x="12" y="12"/>
                  </a:moveTo>
                  <a:lnTo>
                    <a:pt x="12" y="12"/>
                  </a:lnTo>
                  <a:lnTo>
                    <a:pt x="10" y="14"/>
                  </a:lnTo>
                  <a:lnTo>
                    <a:pt x="8" y="14"/>
                  </a:lnTo>
                  <a:lnTo>
                    <a:pt x="4" y="18"/>
                  </a:lnTo>
                  <a:lnTo>
                    <a:pt x="2" y="20"/>
                  </a:lnTo>
                  <a:lnTo>
                    <a:pt x="0" y="24"/>
                  </a:lnTo>
                  <a:lnTo>
                    <a:pt x="0" y="26"/>
                  </a:lnTo>
                  <a:lnTo>
                    <a:pt x="2" y="30"/>
                  </a:lnTo>
                  <a:lnTo>
                    <a:pt x="4" y="34"/>
                  </a:lnTo>
                  <a:lnTo>
                    <a:pt x="10" y="36"/>
                  </a:lnTo>
                  <a:lnTo>
                    <a:pt x="12" y="36"/>
                  </a:lnTo>
                  <a:lnTo>
                    <a:pt x="12" y="34"/>
                  </a:lnTo>
                  <a:lnTo>
                    <a:pt x="16" y="30"/>
                  </a:lnTo>
                  <a:lnTo>
                    <a:pt x="18" y="28"/>
                  </a:lnTo>
                  <a:lnTo>
                    <a:pt x="22" y="26"/>
                  </a:lnTo>
                  <a:lnTo>
                    <a:pt x="26" y="28"/>
                  </a:lnTo>
                  <a:lnTo>
                    <a:pt x="30" y="32"/>
                  </a:lnTo>
                  <a:lnTo>
                    <a:pt x="32" y="34"/>
                  </a:lnTo>
                  <a:lnTo>
                    <a:pt x="36" y="38"/>
                  </a:lnTo>
                  <a:lnTo>
                    <a:pt x="42" y="42"/>
                  </a:lnTo>
                  <a:lnTo>
                    <a:pt x="52" y="40"/>
                  </a:lnTo>
                  <a:lnTo>
                    <a:pt x="62" y="32"/>
                  </a:lnTo>
                  <a:lnTo>
                    <a:pt x="62" y="32"/>
                  </a:lnTo>
                  <a:lnTo>
                    <a:pt x="64" y="30"/>
                  </a:lnTo>
                  <a:lnTo>
                    <a:pt x="66" y="28"/>
                  </a:lnTo>
                  <a:lnTo>
                    <a:pt x="68" y="26"/>
                  </a:lnTo>
                  <a:lnTo>
                    <a:pt x="68" y="22"/>
                  </a:lnTo>
                  <a:lnTo>
                    <a:pt x="66" y="20"/>
                  </a:lnTo>
                  <a:lnTo>
                    <a:pt x="62" y="16"/>
                  </a:lnTo>
                  <a:lnTo>
                    <a:pt x="58" y="14"/>
                  </a:lnTo>
                  <a:lnTo>
                    <a:pt x="40" y="2"/>
                  </a:lnTo>
                  <a:lnTo>
                    <a:pt x="38" y="2"/>
                  </a:lnTo>
                  <a:lnTo>
                    <a:pt x="36" y="2"/>
                  </a:lnTo>
                  <a:lnTo>
                    <a:pt x="32" y="0"/>
                  </a:lnTo>
                  <a:lnTo>
                    <a:pt x="28" y="0"/>
                  </a:lnTo>
                  <a:lnTo>
                    <a:pt x="24" y="2"/>
                  </a:lnTo>
                  <a:lnTo>
                    <a:pt x="18" y="6"/>
                  </a:lnTo>
                  <a:lnTo>
                    <a:pt x="12" y="1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5" name="Freeform 169"/>
            <p:cNvSpPr/>
            <p:nvPr/>
          </p:nvSpPr>
          <p:spPr>
            <a:xfrm>
              <a:off x="4151" y="1204"/>
              <a:ext cx="58" cy="34"/>
            </a:xfrm>
            <a:custGeom>
              <a:avLst/>
              <a:gdLst>
                <a:gd name="txL" fmla="*/ 0 w 58"/>
                <a:gd name="txT" fmla="*/ 0 h 34"/>
                <a:gd name="txR" fmla="*/ 58 w 58"/>
                <a:gd name="txB" fmla="*/ 34 h 34"/>
              </a:gdLst>
              <a:ahLst/>
              <a:cxnLst>
                <a:cxn ang="0">
                  <a:pos x="12" y="0"/>
                </a:cxn>
                <a:cxn ang="0">
                  <a:pos x="10" y="2"/>
                </a:cxn>
                <a:cxn ang="0">
                  <a:pos x="4" y="8"/>
                </a:cxn>
                <a:cxn ang="0">
                  <a:pos x="0" y="16"/>
                </a:cxn>
                <a:cxn ang="0">
                  <a:pos x="0" y="26"/>
                </a:cxn>
                <a:cxn ang="0">
                  <a:pos x="6" y="34"/>
                </a:cxn>
                <a:cxn ang="0">
                  <a:pos x="8" y="34"/>
                </a:cxn>
                <a:cxn ang="0">
                  <a:pos x="12" y="34"/>
                </a:cxn>
                <a:cxn ang="0">
                  <a:pos x="18" y="34"/>
                </a:cxn>
                <a:cxn ang="0">
                  <a:pos x="24" y="34"/>
                </a:cxn>
                <a:cxn ang="0">
                  <a:pos x="32" y="32"/>
                </a:cxn>
                <a:cxn ang="0">
                  <a:pos x="34" y="30"/>
                </a:cxn>
                <a:cxn ang="0">
                  <a:pos x="38" y="28"/>
                </a:cxn>
                <a:cxn ang="0">
                  <a:pos x="42" y="24"/>
                </a:cxn>
                <a:cxn ang="0">
                  <a:pos x="46" y="20"/>
                </a:cxn>
                <a:cxn ang="0">
                  <a:pos x="48" y="18"/>
                </a:cxn>
                <a:cxn ang="0">
                  <a:pos x="52" y="18"/>
                </a:cxn>
                <a:cxn ang="0">
                  <a:pos x="54" y="18"/>
                </a:cxn>
                <a:cxn ang="0">
                  <a:pos x="56" y="16"/>
                </a:cxn>
                <a:cxn ang="0">
                  <a:pos x="58" y="14"/>
                </a:cxn>
                <a:cxn ang="0">
                  <a:pos x="58" y="12"/>
                </a:cxn>
                <a:cxn ang="0">
                  <a:pos x="56" y="8"/>
                </a:cxn>
                <a:cxn ang="0">
                  <a:pos x="54" y="6"/>
                </a:cxn>
                <a:cxn ang="0">
                  <a:pos x="48" y="4"/>
                </a:cxn>
                <a:cxn ang="0">
                  <a:pos x="32" y="2"/>
                </a:cxn>
                <a:cxn ang="0">
                  <a:pos x="18" y="0"/>
                </a:cxn>
                <a:cxn ang="0">
                  <a:pos x="12" y="0"/>
                </a:cxn>
              </a:cxnLst>
              <a:rect l="txL" t="txT" r="txR" b="txB"/>
              <a:pathLst>
                <a:path w="58" h="34">
                  <a:moveTo>
                    <a:pt x="12" y="0"/>
                  </a:moveTo>
                  <a:lnTo>
                    <a:pt x="10" y="2"/>
                  </a:lnTo>
                  <a:lnTo>
                    <a:pt x="4" y="8"/>
                  </a:lnTo>
                  <a:lnTo>
                    <a:pt x="0" y="16"/>
                  </a:lnTo>
                  <a:lnTo>
                    <a:pt x="0" y="26"/>
                  </a:lnTo>
                  <a:lnTo>
                    <a:pt x="6" y="34"/>
                  </a:lnTo>
                  <a:lnTo>
                    <a:pt x="8" y="34"/>
                  </a:lnTo>
                  <a:lnTo>
                    <a:pt x="12" y="34"/>
                  </a:lnTo>
                  <a:lnTo>
                    <a:pt x="18" y="34"/>
                  </a:lnTo>
                  <a:lnTo>
                    <a:pt x="24" y="34"/>
                  </a:lnTo>
                  <a:lnTo>
                    <a:pt x="32" y="32"/>
                  </a:lnTo>
                  <a:lnTo>
                    <a:pt x="34" y="30"/>
                  </a:lnTo>
                  <a:lnTo>
                    <a:pt x="38" y="28"/>
                  </a:lnTo>
                  <a:lnTo>
                    <a:pt x="42" y="24"/>
                  </a:lnTo>
                  <a:lnTo>
                    <a:pt x="46" y="20"/>
                  </a:lnTo>
                  <a:lnTo>
                    <a:pt x="48" y="18"/>
                  </a:lnTo>
                  <a:lnTo>
                    <a:pt x="52" y="18"/>
                  </a:lnTo>
                  <a:lnTo>
                    <a:pt x="54" y="18"/>
                  </a:lnTo>
                  <a:lnTo>
                    <a:pt x="56" y="16"/>
                  </a:lnTo>
                  <a:lnTo>
                    <a:pt x="58" y="14"/>
                  </a:lnTo>
                  <a:lnTo>
                    <a:pt x="58" y="12"/>
                  </a:lnTo>
                  <a:lnTo>
                    <a:pt x="56" y="8"/>
                  </a:lnTo>
                  <a:lnTo>
                    <a:pt x="54" y="6"/>
                  </a:lnTo>
                  <a:lnTo>
                    <a:pt x="48" y="4"/>
                  </a:lnTo>
                  <a:lnTo>
                    <a:pt x="32" y="2"/>
                  </a:lnTo>
                  <a:lnTo>
                    <a:pt x="18" y="0"/>
                  </a:lnTo>
                  <a:lnTo>
                    <a:pt x="12"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6" name="Freeform 170"/>
            <p:cNvSpPr/>
            <p:nvPr/>
          </p:nvSpPr>
          <p:spPr>
            <a:xfrm>
              <a:off x="4077" y="1310"/>
              <a:ext cx="20" cy="28"/>
            </a:xfrm>
            <a:custGeom>
              <a:avLst/>
              <a:gdLst>
                <a:gd name="txL" fmla="*/ 0 w 20"/>
                <a:gd name="txT" fmla="*/ 0 h 28"/>
                <a:gd name="txR" fmla="*/ 20 w 20"/>
                <a:gd name="txB" fmla="*/ 28 h 28"/>
              </a:gdLst>
              <a:ahLst/>
              <a:cxnLst>
                <a:cxn ang="0">
                  <a:pos x="16" y="0"/>
                </a:cxn>
                <a:cxn ang="0">
                  <a:pos x="14" y="0"/>
                </a:cxn>
                <a:cxn ang="0">
                  <a:pos x="12" y="2"/>
                </a:cxn>
                <a:cxn ang="0">
                  <a:pos x="10" y="6"/>
                </a:cxn>
                <a:cxn ang="0">
                  <a:pos x="6" y="10"/>
                </a:cxn>
                <a:cxn ang="0">
                  <a:pos x="2" y="14"/>
                </a:cxn>
                <a:cxn ang="0">
                  <a:pos x="0" y="18"/>
                </a:cxn>
                <a:cxn ang="0">
                  <a:pos x="0" y="24"/>
                </a:cxn>
                <a:cxn ang="0">
                  <a:pos x="2" y="28"/>
                </a:cxn>
                <a:cxn ang="0">
                  <a:pos x="4" y="28"/>
                </a:cxn>
                <a:cxn ang="0">
                  <a:pos x="6" y="28"/>
                </a:cxn>
                <a:cxn ang="0">
                  <a:pos x="8" y="28"/>
                </a:cxn>
                <a:cxn ang="0">
                  <a:pos x="10" y="28"/>
                </a:cxn>
                <a:cxn ang="0">
                  <a:pos x="14" y="26"/>
                </a:cxn>
                <a:cxn ang="0">
                  <a:pos x="16" y="22"/>
                </a:cxn>
                <a:cxn ang="0">
                  <a:pos x="18" y="16"/>
                </a:cxn>
                <a:cxn ang="0">
                  <a:pos x="20" y="14"/>
                </a:cxn>
                <a:cxn ang="0">
                  <a:pos x="20" y="12"/>
                </a:cxn>
                <a:cxn ang="0">
                  <a:pos x="20" y="8"/>
                </a:cxn>
                <a:cxn ang="0">
                  <a:pos x="20" y="6"/>
                </a:cxn>
                <a:cxn ang="0">
                  <a:pos x="20" y="2"/>
                </a:cxn>
                <a:cxn ang="0">
                  <a:pos x="18" y="0"/>
                </a:cxn>
                <a:cxn ang="0">
                  <a:pos x="16" y="0"/>
                </a:cxn>
              </a:cxnLst>
              <a:rect l="txL" t="txT" r="txR" b="txB"/>
              <a:pathLst>
                <a:path w="20" h="28">
                  <a:moveTo>
                    <a:pt x="16" y="0"/>
                  </a:moveTo>
                  <a:lnTo>
                    <a:pt x="14" y="0"/>
                  </a:lnTo>
                  <a:lnTo>
                    <a:pt x="12" y="2"/>
                  </a:lnTo>
                  <a:lnTo>
                    <a:pt x="10" y="6"/>
                  </a:lnTo>
                  <a:lnTo>
                    <a:pt x="6" y="10"/>
                  </a:lnTo>
                  <a:lnTo>
                    <a:pt x="2" y="14"/>
                  </a:lnTo>
                  <a:lnTo>
                    <a:pt x="0" y="18"/>
                  </a:lnTo>
                  <a:lnTo>
                    <a:pt x="0" y="24"/>
                  </a:lnTo>
                  <a:lnTo>
                    <a:pt x="2" y="28"/>
                  </a:lnTo>
                  <a:lnTo>
                    <a:pt x="4" y="28"/>
                  </a:lnTo>
                  <a:lnTo>
                    <a:pt x="6" y="28"/>
                  </a:lnTo>
                  <a:lnTo>
                    <a:pt x="8" y="28"/>
                  </a:lnTo>
                  <a:lnTo>
                    <a:pt x="10" y="28"/>
                  </a:lnTo>
                  <a:lnTo>
                    <a:pt x="14" y="26"/>
                  </a:lnTo>
                  <a:lnTo>
                    <a:pt x="16" y="22"/>
                  </a:lnTo>
                  <a:lnTo>
                    <a:pt x="18" y="16"/>
                  </a:lnTo>
                  <a:lnTo>
                    <a:pt x="20" y="14"/>
                  </a:lnTo>
                  <a:lnTo>
                    <a:pt x="20" y="12"/>
                  </a:lnTo>
                  <a:lnTo>
                    <a:pt x="20" y="8"/>
                  </a:lnTo>
                  <a:lnTo>
                    <a:pt x="20" y="6"/>
                  </a:lnTo>
                  <a:lnTo>
                    <a:pt x="20" y="2"/>
                  </a:lnTo>
                  <a:lnTo>
                    <a:pt x="18" y="0"/>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7" name="Freeform 171"/>
            <p:cNvSpPr/>
            <p:nvPr/>
          </p:nvSpPr>
          <p:spPr>
            <a:xfrm>
              <a:off x="4075" y="1330"/>
              <a:ext cx="114" cy="90"/>
            </a:xfrm>
            <a:custGeom>
              <a:avLst/>
              <a:gdLst>
                <a:gd name="txL" fmla="*/ 0 w 114"/>
                <a:gd name="txT" fmla="*/ 0 h 90"/>
                <a:gd name="txR" fmla="*/ 114 w 114"/>
                <a:gd name="txB" fmla="*/ 90 h 90"/>
              </a:gdLst>
              <a:ahLst/>
              <a:cxnLst>
                <a:cxn ang="0">
                  <a:pos x="28" y="20"/>
                </a:cxn>
                <a:cxn ang="0">
                  <a:pos x="20" y="18"/>
                </a:cxn>
                <a:cxn ang="0">
                  <a:pos x="12" y="22"/>
                </a:cxn>
                <a:cxn ang="0">
                  <a:pos x="10" y="34"/>
                </a:cxn>
                <a:cxn ang="0">
                  <a:pos x="8" y="36"/>
                </a:cxn>
                <a:cxn ang="0">
                  <a:pos x="8" y="46"/>
                </a:cxn>
                <a:cxn ang="0">
                  <a:pos x="2" y="52"/>
                </a:cxn>
                <a:cxn ang="0">
                  <a:pos x="0" y="60"/>
                </a:cxn>
                <a:cxn ang="0">
                  <a:pos x="8" y="68"/>
                </a:cxn>
                <a:cxn ang="0">
                  <a:pos x="16" y="72"/>
                </a:cxn>
                <a:cxn ang="0">
                  <a:pos x="24" y="72"/>
                </a:cxn>
                <a:cxn ang="0">
                  <a:pos x="30" y="64"/>
                </a:cxn>
                <a:cxn ang="0">
                  <a:pos x="32" y="62"/>
                </a:cxn>
                <a:cxn ang="0">
                  <a:pos x="34" y="66"/>
                </a:cxn>
                <a:cxn ang="0">
                  <a:pos x="44" y="68"/>
                </a:cxn>
                <a:cxn ang="0">
                  <a:pos x="50" y="66"/>
                </a:cxn>
                <a:cxn ang="0">
                  <a:pos x="58" y="64"/>
                </a:cxn>
                <a:cxn ang="0">
                  <a:pos x="58" y="68"/>
                </a:cxn>
                <a:cxn ang="0">
                  <a:pos x="52" y="74"/>
                </a:cxn>
                <a:cxn ang="0">
                  <a:pos x="34" y="82"/>
                </a:cxn>
                <a:cxn ang="0">
                  <a:pos x="26" y="88"/>
                </a:cxn>
                <a:cxn ang="0">
                  <a:pos x="38" y="90"/>
                </a:cxn>
                <a:cxn ang="0">
                  <a:pos x="74" y="76"/>
                </a:cxn>
                <a:cxn ang="0">
                  <a:pos x="76" y="72"/>
                </a:cxn>
                <a:cxn ang="0">
                  <a:pos x="82" y="72"/>
                </a:cxn>
                <a:cxn ang="0">
                  <a:pos x="86" y="74"/>
                </a:cxn>
                <a:cxn ang="0">
                  <a:pos x="92" y="72"/>
                </a:cxn>
                <a:cxn ang="0">
                  <a:pos x="100" y="72"/>
                </a:cxn>
                <a:cxn ang="0">
                  <a:pos x="110" y="64"/>
                </a:cxn>
                <a:cxn ang="0">
                  <a:pos x="114" y="38"/>
                </a:cxn>
                <a:cxn ang="0">
                  <a:pos x="106" y="34"/>
                </a:cxn>
                <a:cxn ang="0">
                  <a:pos x="98" y="38"/>
                </a:cxn>
                <a:cxn ang="0">
                  <a:pos x="90" y="32"/>
                </a:cxn>
                <a:cxn ang="0">
                  <a:pos x="86" y="24"/>
                </a:cxn>
                <a:cxn ang="0">
                  <a:pos x="82" y="10"/>
                </a:cxn>
                <a:cxn ang="0">
                  <a:pos x="82" y="0"/>
                </a:cxn>
                <a:cxn ang="0">
                  <a:pos x="76" y="2"/>
                </a:cxn>
                <a:cxn ang="0">
                  <a:pos x="66" y="10"/>
                </a:cxn>
                <a:cxn ang="0">
                  <a:pos x="64" y="22"/>
                </a:cxn>
                <a:cxn ang="0">
                  <a:pos x="66" y="28"/>
                </a:cxn>
                <a:cxn ang="0">
                  <a:pos x="68" y="32"/>
                </a:cxn>
                <a:cxn ang="0">
                  <a:pos x="62" y="42"/>
                </a:cxn>
                <a:cxn ang="0">
                  <a:pos x="56" y="48"/>
                </a:cxn>
                <a:cxn ang="0">
                  <a:pos x="54" y="40"/>
                </a:cxn>
                <a:cxn ang="0">
                  <a:pos x="52" y="30"/>
                </a:cxn>
                <a:cxn ang="0">
                  <a:pos x="44" y="24"/>
                </a:cxn>
                <a:cxn ang="0">
                  <a:pos x="36" y="28"/>
                </a:cxn>
                <a:cxn ang="0">
                  <a:pos x="30" y="20"/>
                </a:cxn>
              </a:cxnLst>
              <a:rect l="txL" t="txT" r="txR" b="txB"/>
              <a:pathLst>
                <a:path w="114" h="90">
                  <a:moveTo>
                    <a:pt x="30" y="20"/>
                  </a:moveTo>
                  <a:lnTo>
                    <a:pt x="30" y="20"/>
                  </a:lnTo>
                  <a:lnTo>
                    <a:pt x="28" y="20"/>
                  </a:lnTo>
                  <a:lnTo>
                    <a:pt x="26" y="18"/>
                  </a:lnTo>
                  <a:lnTo>
                    <a:pt x="22" y="18"/>
                  </a:lnTo>
                  <a:lnTo>
                    <a:pt x="20" y="18"/>
                  </a:lnTo>
                  <a:lnTo>
                    <a:pt x="16" y="18"/>
                  </a:lnTo>
                  <a:lnTo>
                    <a:pt x="14" y="20"/>
                  </a:lnTo>
                  <a:lnTo>
                    <a:pt x="12" y="22"/>
                  </a:lnTo>
                  <a:lnTo>
                    <a:pt x="10" y="28"/>
                  </a:lnTo>
                  <a:lnTo>
                    <a:pt x="10" y="34"/>
                  </a:lnTo>
                  <a:lnTo>
                    <a:pt x="10" y="34"/>
                  </a:lnTo>
                  <a:lnTo>
                    <a:pt x="8" y="34"/>
                  </a:lnTo>
                  <a:lnTo>
                    <a:pt x="8" y="34"/>
                  </a:lnTo>
                  <a:lnTo>
                    <a:pt x="8" y="36"/>
                  </a:lnTo>
                  <a:lnTo>
                    <a:pt x="8" y="38"/>
                  </a:lnTo>
                  <a:lnTo>
                    <a:pt x="8" y="46"/>
                  </a:lnTo>
                  <a:lnTo>
                    <a:pt x="8" y="46"/>
                  </a:lnTo>
                  <a:lnTo>
                    <a:pt x="6" y="48"/>
                  </a:lnTo>
                  <a:lnTo>
                    <a:pt x="4" y="50"/>
                  </a:lnTo>
                  <a:lnTo>
                    <a:pt x="2" y="52"/>
                  </a:lnTo>
                  <a:lnTo>
                    <a:pt x="0" y="54"/>
                  </a:lnTo>
                  <a:lnTo>
                    <a:pt x="0" y="56"/>
                  </a:lnTo>
                  <a:lnTo>
                    <a:pt x="0" y="60"/>
                  </a:lnTo>
                  <a:lnTo>
                    <a:pt x="4" y="62"/>
                  </a:lnTo>
                  <a:lnTo>
                    <a:pt x="8" y="66"/>
                  </a:lnTo>
                  <a:lnTo>
                    <a:pt x="8" y="68"/>
                  </a:lnTo>
                  <a:lnTo>
                    <a:pt x="10" y="70"/>
                  </a:lnTo>
                  <a:lnTo>
                    <a:pt x="12" y="72"/>
                  </a:lnTo>
                  <a:lnTo>
                    <a:pt x="16" y="72"/>
                  </a:lnTo>
                  <a:lnTo>
                    <a:pt x="22" y="72"/>
                  </a:lnTo>
                  <a:lnTo>
                    <a:pt x="22" y="72"/>
                  </a:lnTo>
                  <a:lnTo>
                    <a:pt x="24" y="72"/>
                  </a:lnTo>
                  <a:lnTo>
                    <a:pt x="26" y="70"/>
                  </a:lnTo>
                  <a:lnTo>
                    <a:pt x="30" y="68"/>
                  </a:lnTo>
                  <a:lnTo>
                    <a:pt x="30" y="64"/>
                  </a:lnTo>
                  <a:lnTo>
                    <a:pt x="32" y="60"/>
                  </a:lnTo>
                  <a:lnTo>
                    <a:pt x="32" y="60"/>
                  </a:lnTo>
                  <a:lnTo>
                    <a:pt x="32" y="62"/>
                  </a:lnTo>
                  <a:lnTo>
                    <a:pt x="32" y="62"/>
                  </a:lnTo>
                  <a:lnTo>
                    <a:pt x="32" y="64"/>
                  </a:lnTo>
                  <a:lnTo>
                    <a:pt x="34" y="66"/>
                  </a:lnTo>
                  <a:lnTo>
                    <a:pt x="36" y="68"/>
                  </a:lnTo>
                  <a:lnTo>
                    <a:pt x="40" y="68"/>
                  </a:lnTo>
                  <a:lnTo>
                    <a:pt x="44" y="68"/>
                  </a:lnTo>
                  <a:lnTo>
                    <a:pt x="46" y="68"/>
                  </a:lnTo>
                  <a:lnTo>
                    <a:pt x="48" y="66"/>
                  </a:lnTo>
                  <a:lnTo>
                    <a:pt x="50" y="66"/>
                  </a:lnTo>
                  <a:lnTo>
                    <a:pt x="52" y="64"/>
                  </a:lnTo>
                  <a:lnTo>
                    <a:pt x="54" y="64"/>
                  </a:lnTo>
                  <a:lnTo>
                    <a:pt x="58" y="64"/>
                  </a:lnTo>
                  <a:lnTo>
                    <a:pt x="58" y="64"/>
                  </a:lnTo>
                  <a:lnTo>
                    <a:pt x="60" y="66"/>
                  </a:lnTo>
                  <a:lnTo>
                    <a:pt x="58" y="68"/>
                  </a:lnTo>
                  <a:lnTo>
                    <a:pt x="56" y="72"/>
                  </a:lnTo>
                  <a:lnTo>
                    <a:pt x="54" y="72"/>
                  </a:lnTo>
                  <a:lnTo>
                    <a:pt x="52" y="74"/>
                  </a:lnTo>
                  <a:lnTo>
                    <a:pt x="46" y="76"/>
                  </a:lnTo>
                  <a:lnTo>
                    <a:pt x="40" y="78"/>
                  </a:lnTo>
                  <a:lnTo>
                    <a:pt x="34" y="82"/>
                  </a:lnTo>
                  <a:lnTo>
                    <a:pt x="30" y="84"/>
                  </a:lnTo>
                  <a:lnTo>
                    <a:pt x="26" y="86"/>
                  </a:lnTo>
                  <a:lnTo>
                    <a:pt x="26" y="88"/>
                  </a:lnTo>
                  <a:lnTo>
                    <a:pt x="28" y="88"/>
                  </a:lnTo>
                  <a:lnTo>
                    <a:pt x="32" y="88"/>
                  </a:lnTo>
                  <a:lnTo>
                    <a:pt x="38" y="90"/>
                  </a:lnTo>
                  <a:lnTo>
                    <a:pt x="52" y="88"/>
                  </a:lnTo>
                  <a:lnTo>
                    <a:pt x="64" y="80"/>
                  </a:lnTo>
                  <a:lnTo>
                    <a:pt x="74" y="76"/>
                  </a:lnTo>
                  <a:lnTo>
                    <a:pt x="74" y="74"/>
                  </a:lnTo>
                  <a:lnTo>
                    <a:pt x="74" y="74"/>
                  </a:lnTo>
                  <a:lnTo>
                    <a:pt x="76" y="72"/>
                  </a:lnTo>
                  <a:lnTo>
                    <a:pt x="78" y="70"/>
                  </a:lnTo>
                  <a:lnTo>
                    <a:pt x="80" y="70"/>
                  </a:lnTo>
                  <a:lnTo>
                    <a:pt x="82" y="72"/>
                  </a:lnTo>
                  <a:lnTo>
                    <a:pt x="84" y="74"/>
                  </a:lnTo>
                  <a:lnTo>
                    <a:pt x="84" y="74"/>
                  </a:lnTo>
                  <a:lnTo>
                    <a:pt x="86" y="74"/>
                  </a:lnTo>
                  <a:lnTo>
                    <a:pt x="90" y="74"/>
                  </a:lnTo>
                  <a:lnTo>
                    <a:pt x="92" y="70"/>
                  </a:lnTo>
                  <a:lnTo>
                    <a:pt x="92" y="72"/>
                  </a:lnTo>
                  <a:lnTo>
                    <a:pt x="94" y="72"/>
                  </a:lnTo>
                  <a:lnTo>
                    <a:pt x="98" y="72"/>
                  </a:lnTo>
                  <a:lnTo>
                    <a:pt x="100" y="72"/>
                  </a:lnTo>
                  <a:lnTo>
                    <a:pt x="104" y="72"/>
                  </a:lnTo>
                  <a:lnTo>
                    <a:pt x="108" y="68"/>
                  </a:lnTo>
                  <a:lnTo>
                    <a:pt x="110" y="64"/>
                  </a:lnTo>
                  <a:lnTo>
                    <a:pt x="112" y="56"/>
                  </a:lnTo>
                  <a:lnTo>
                    <a:pt x="114" y="46"/>
                  </a:lnTo>
                  <a:lnTo>
                    <a:pt x="114" y="38"/>
                  </a:lnTo>
                  <a:lnTo>
                    <a:pt x="108" y="34"/>
                  </a:lnTo>
                  <a:lnTo>
                    <a:pt x="108" y="34"/>
                  </a:lnTo>
                  <a:lnTo>
                    <a:pt x="106" y="34"/>
                  </a:lnTo>
                  <a:lnTo>
                    <a:pt x="104" y="36"/>
                  </a:lnTo>
                  <a:lnTo>
                    <a:pt x="100" y="38"/>
                  </a:lnTo>
                  <a:lnTo>
                    <a:pt x="98" y="38"/>
                  </a:lnTo>
                  <a:lnTo>
                    <a:pt x="94" y="38"/>
                  </a:lnTo>
                  <a:lnTo>
                    <a:pt x="92" y="36"/>
                  </a:lnTo>
                  <a:lnTo>
                    <a:pt x="90" y="32"/>
                  </a:lnTo>
                  <a:lnTo>
                    <a:pt x="90" y="30"/>
                  </a:lnTo>
                  <a:lnTo>
                    <a:pt x="88" y="28"/>
                  </a:lnTo>
                  <a:lnTo>
                    <a:pt x="86" y="24"/>
                  </a:lnTo>
                  <a:lnTo>
                    <a:pt x="84" y="16"/>
                  </a:lnTo>
                  <a:lnTo>
                    <a:pt x="84" y="14"/>
                  </a:lnTo>
                  <a:lnTo>
                    <a:pt x="82" y="10"/>
                  </a:lnTo>
                  <a:lnTo>
                    <a:pt x="82" y="4"/>
                  </a:lnTo>
                  <a:lnTo>
                    <a:pt x="82" y="2"/>
                  </a:lnTo>
                  <a:lnTo>
                    <a:pt x="82" y="0"/>
                  </a:lnTo>
                  <a:lnTo>
                    <a:pt x="82" y="0"/>
                  </a:lnTo>
                  <a:lnTo>
                    <a:pt x="80" y="0"/>
                  </a:lnTo>
                  <a:lnTo>
                    <a:pt x="76" y="2"/>
                  </a:lnTo>
                  <a:lnTo>
                    <a:pt x="72" y="4"/>
                  </a:lnTo>
                  <a:lnTo>
                    <a:pt x="68" y="6"/>
                  </a:lnTo>
                  <a:lnTo>
                    <a:pt x="66" y="10"/>
                  </a:lnTo>
                  <a:lnTo>
                    <a:pt x="64" y="14"/>
                  </a:lnTo>
                  <a:lnTo>
                    <a:pt x="66" y="20"/>
                  </a:lnTo>
                  <a:lnTo>
                    <a:pt x="64" y="22"/>
                  </a:lnTo>
                  <a:lnTo>
                    <a:pt x="64" y="22"/>
                  </a:lnTo>
                  <a:lnTo>
                    <a:pt x="64" y="24"/>
                  </a:lnTo>
                  <a:lnTo>
                    <a:pt x="66" y="28"/>
                  </a:lnTo>
                  <a:lnTo>
                    <a:pt x="70" y="30"/>
                  </a:lnTo>
                  <a:lnTo>
                    <a:pt x="70" y="30"/>
                  </a:lnTo>
                  <a:lnTo>
                    <a:pt x="68" y="32"/>
                  </a:lnTo>
                  <a:lnTo>
                    <a:pt x="66" y="36"/>
                  </a:lnTo>
                  <a:lnTo>
                    <a:pt x="64" y="38"/>
                  </a:lnTo>
                  <a:lnTo>
                    <a:pt x="62" y="42"/>
                  </a:lnTo>
                  <a:lnTo>
                    <a:pt x="60" y="46"/>
                  </a:lnTo>
                  <a:lnTo>
                    <a:pt x="58" y="48"/>
                  </a:lnTo>
                  <a:lnTo>
                    <a:pt x="56" y="48"/>
                  </a:lnTo>
                  <a:lnTo>
                    <a:pt x="56" y="46"/>
                  </a:lnTo>
                  <a:lnTo>
                    <a:pt x="54" y="44"/>
                  </a:lnTo>
                  <a:lnTo>
                    <a:pt x="54" y="40"/>
                  </a:lnTo>
                  <a:lnTo>
                    <a:pt x="54" y="38"/>
                  </a:lnTo>
                  <a:lnTo>
                    <a:pt x="54" y="34"/>
                  </a:lnTo>
                  <a:lnTo>
                    <a:pt x="52" y="30"/>
                  </a:lnTo>
                  <a:lnTo>
                    <a:pt x="50" y="26"/>
                  </a:lnTo>
                  <a:lnTo>
                    <a:pt x="46" y="24"/>
                  </a:lnTo>
                  <a:lnTo>
                    <a:pt x="44" y="24"/>
                  </a:lnTo>
                  <a:lnTo>
                    <a:pt x="40" y="26"/>
                  </a:lnTo>
                  <a:lnTo>
                    <a:pt x="38" y="26"/>
                  </a:lnTo>
                  <a:lnTo>
                    <a:pt x="36" y="28"/>
                  </a:lnTo>
                  <a:lnTo>
                    <a:pt x="34" y="28"/>
                  </a:lnTo>
                  <a:lnTo>
                    <a:pt x="32" y="26"/>
                  </a:lnTo>
                  <a:lnTo>
                    <a:pt x="30" y="2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8" name="Freeform 172"/>
            <p:cNvSpPr/>
            <p:nvPr/>
          </p:nvSpPr>
          <p:spPr>
            <a:xfrm>
              <a:off x="4255" y="1200"/>
              <a:ext cx="20" cy="48"/>
            </a:xfrm>
            <a:custGeom>
              <a:avLst/>
              <a:gdLst>
                <a:gd name="txL" fmla="*/ 0 w 20"/>
                <a:gd name="txT" fmla="*/ 0 h 48"/>
                <a:gd name="txR" fmla="*/ 20 w 20"/>
                <a:gd name="txB" fmla="*/ 48 h 48"/>
              </a:gdLst>
              <a:ahLst/>
              <a:cxnLst>
                <a:cxn ang="0">
                  <a:pos x="10" y="8"/>
                </a:cxn>
                <a:cxn ang="0">
                  <a:pos x="10" y="8"/>
                </a:cxn>
                <a:cxn ang="0">
                  <a:pos x="8" y="6"/>
                </a:cxn>
                <a:cxn ang="0">
                  <a:pos x="8" y="4"/>
                </a:cxn>
                <a:cxn ang="0">
                  <a:pos x="6" y="2"/>
                </a:cxn>
                <a:cxn ang="0">
                  <a:pos x="6" y="0"/>
                </a:cxn>
                <a:cxn ang="0">
                  <a:pos x="4" y="0"/>
                </a:cxn>
                <a:cxn ang="0">
                  <a:pos x="4" y="0"/>
                </a:cxn>
                <a:cxn ang="0">
                  <a:pos x="2" y="2"/>
                </a:cxn>
                <a:cxn ang="0">
                  <a:pos x="2" y="6"/>
                </a:cxn>
                <a:cxn ang="0">
                  <a:pos x="2" y="12"/>
                </a:cxn>
                <a:cxn ang="0">
                  <a:pos x="0" y="22"/>
                </a:cxn>
                <a:cxn ang="0">
                  <a:pos x="0" y="22"/>
                </a:cxn>
                <a:cxn ang="0">
                  <a:pos x="2" y="26"/>
                </a:cxn>
                <a:cxn ang="0">
                  <a:pos x="2" y="28"/>
                </a:cxn>
                <a:cxn ang="0">
                  <a:pos x="2" y="34"/>
                </a:cxn>
                <a:cxn ang="0">
                  <a:pos x="4" y="38"/>
                </a:cxn>
                <a:cxn ang="0">
                  <a:pos x="8" y="42"/>
                </a:cxn>
                <a:cxn ang="0">
                  <a:pos x="12" y="46"/>
                </a:cxn>
                <a:cxn ang="0">
                  <a:pos x="18" y="48"/>
                </a:cxn>
                <a:cxn ang="0">
                  <a:pos x="18" y="48"/>
                </a:cxn>
                <a:cxn ang="0">
                  <a:pos x="18" y="46"/>
                </a:cxn>
                <a:cxn ang="0">
                  <a:pos x="20" y="46"/>
                </a:cxn>
                <a:cxn ang="0">
                  <a:pos x="20" y="44"/>
                </a:cxn>
                <a:cxn ang="0">
                  <a:pos x="20" y="42"/>
                </a:cxn>
                <a:cxn ang="0">
                  <a:pos x="20" y="38"/>
                </a:cxn>
                <a:cxn ang="0">
                  <a:pos x="18" y="32"/>
                </a:cxn>
                <a:cxn ang="0">
                  <a:pos x="10" y="8"/>
                </a:cxn>
              </a:cxnLst>
              <a:rect l="txL" t="txT" r="txR" b="txB"/>
              <a:pathLst>
                <a:path w="20" h="48">
                  <a:moveTo>
                    <a:pt x="10" y="8"/>
                  </a:moveTo>
                  <a:lnTo>
                    <a:pt x="10" y="8"/>
                  </a:lnTo>
                  <a:lnTo>
                    <a:pt x="8" y="6"/>
                  </a:lnTo>
                  <a:lnTo>
                    <a:pt x="8" y="4"/>
                  </a:lnTo>
                  <a:lnTo>
                    <a:pt x="6" y="2"/>
                  </a:lnTo>
                  <a:lnTo>
                    <a:pt x="6" y="0"/>
                  </a:lnTo>
                  <a:lnTo>
                    <a:pt x="4" y="0"/>
                  </a:lnTo>
                  <a:lnTo>
                    <a:pt x="4" y="0"/>
                  </a:lnTo>
                  <a:lnTo>
                    <a:pt x="2" y="2"/>
                  </a:lnTo>
                  <a:lnTo>
                    <a:pt x="2" y="6"/>
                  </a:lnTo>
                  <a:lnTo>
                    <a:pt x="2" y="12"/>
                  </a:lnTo>
                  <a:lnTo>
                    <a:pt x="0" y="22"/>
                  </a:lnTo>
                  <a:lnTo>
                    <a:pt x="0" y="22"/>
                  </a:lnTo>
                  <a:lnTo>
                    <a:pt x="2" y="26"/>
                  </a:lnTo>
                  <a:lnTo>
                    <a:pt x="2" y="28"/>
                  </a:lnTo>
                  <a:lnTo>
                    <a:pt x="2" y="34"/>
                  </a:lnTo>
                  <a:lnTo>
                    <a:pt x="4" y="38"/>
                  </a:lnTo>
                  <a:lnTo>
                    <a:pt x="8" y="42"/>
                  </a:lnTo>
                  <a:lnTo>
                    <a:pt x="12" y="46"/>
                  </a:lnTo>
                  <a:lnTo>
                    <a:pt x="18" y="48"/>
                  </a:lnTo>
                  <a:lnTo>
                    <a:pt x="18" y="48"/>
                  </a:lnTo>
                  <a:lnTo>
                    <a:pt x="18" y="46"/>
                  </a:lnTo>
                  <a:lnTo>
                    <a:pt x="20" y="46"/>
                  </a:lnTo>
                  <a:lnTo>
                    <a:pt x="20" y="44"/>
                  </a:lnTo>
                  <a:lnTo>
                    <a:pt x="20" y="42"/>
                  </a:lnTo>
                  <a:lnTo>
                    <a:pt x="20" y="38"/>
                  </a:lnTo>
                  <a:lnTo>
                    <a:pt x="18" y="32"/>
                  </a:lnTo>
                  <a:lnTo>
                    <a:pt x="10" y="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89" name="Freeform 173"/>
            <p:cNvSpPr/>
            <p:nvPr/>
          </p:nvSpPr>
          <p:spPr>
            <a:xfrm>
              <a:off x="4205" y="1268"/>
              <a:ext cx="74" cy="90"/>
            </a:xfrm>
            <a:custGeom>
              <a:avLst/>
              <a:gdLst>
                <a:gd name="txL" fmla="*/ 0 w 74"/>
                <a:gd name="txT" fmla="*/ 0 h 90"/>
                <a:gd name="txR" fmla="*/ 74 w 74"/>
                <a:gd name="txB" fmla="*/ 90 h 90"/>
              </a:gdLst>
              <a:ahLst/>
              <a:cxnLst>
                <a:cxn ang="0">
                  <a:pos x="16" y="10"/>
                </a:cxn>
                <a:cxn ang="0">
                  <a:pos x="12" y="8"/>
                </a:cxn>
                <a:cxn ang="0">
                  <a:pos x="8" y="6"/>
                </a:cxn>
                <a:cxn ang="0">
                  <a:pos x="2" y="6"/>
                </a:cxn>
                <a:cxn ang="0">
                  <a:pos x="0" y="10"/>
                </a:cxn>
                <a:cxn ang="0">
                  <a:pos x="2" y="22"/>
                </a:cxn>
                <a:cxn ang="0">
                  <a:pos x="4" y="24"/>
                </a:cxn>
                <a:cxn ang="0">
                  <a:pos x="8" y="34"/>
                </a:cxn>
                <a:cxn ang="0">
                  <a:pos x="14" y="44"/>
                </a:cxn>
                <a:cxn ang="0">
                  <a:pos x="16" y="50"/>
                </a:cxn>
                <a:cxn ang="0">
                  <a:pos x="22" y="50"/>
                </a:cxn>
                <a:cxn ang="0">
                  <a:pos x="32" y="52"/>
                </a:cxn>
                <a:cxn ang="0">
                  <a:pos x="36" y="58"/>
                </a:cxn>
                <a:cxn ang="0">
                  <a:pos x="38" y="70"/>
                </a:cxn>
                <a:cxn ang="0">
                  <a:pos x="42" y="82"/>
                </a:cxn>
                <a:cxn ang="0">
                  <a:pos x="52" y="88"/>
                </a:cxn>
                <a:cxn ang="0">
                  <a:pos x="64" y="90"/>
                </a:cxn>
                <a:cxn ang="0">
                  <a:pos x="72" y="84"/>
                </a:cxn>
                <a:cxn ang="0">
                  <a:pos x="74" y="82"/>
                </a:cxn>
                <a:cxn ang="0">
                  <a:pos x="72" y="84"/>
                </a:cxn>
                <a:cxn ang="0">
                  <a:pos x="68" y="86"/>
                </a:cxn>
                <a:cxn ang="0">
                  <a:pos x="64" y="86"/>
                </a:cxn>
                <a:cxn ang="0">
                  <a:pos x="64" y="82"/>
                </a:cxn>
                <a:cxn ang="0">
                  <a:pos x="62" y="58"/>
                </a:cxn>
                <a:cxn ang="0">
                  <a:pos x="58" y="42"/>
                </a:cxn>
                <a:cxn ang="0">
                  <a:pos x="66" y="26"/>
                </a:cxn>
                <a:cxn ang="0">
                  <a:pos x="66" y="8"/>
                </a:cxn>
                <a:cxn ang="0">
                  <a:pos x="60" y="4"/>
                </a:cxn>
                <a:cxn ang="0">
                  <a:pos x="54" y="2"/>
                </a:cxn>
                <a:cxn ang="0">
                  <a:pos x="44" y="0"/>
                </a:cxn>
                <a:cxn ang="0">
                  <a:pos x="38" y="0"/>
                </a:cxn>
                <a:cxn ang="0">
                  <a:pos x="36" y="6"/>
                </a:cxn>
                <a:cxn ang="0">
                  <a:pos x="40" y="24"/>
                </a:cxn>
                <a:cxn ang="0">
                  <a:pos x="44" y="38"/>
                </a:cxn>
                <a:cxn ang="0">
                  <a:pos x="32" y="32"/>
                </a:cxn>
                <a:cxn ang="0">
                  <a:pos x="20" y="24"/>
                </a:cxn>
                <a:cxn ang="0">
                  <a:pos x="16" y="10"/>
                </a:cxn>
              </a:cxnLst>
              <a:rect l="txL" t="txT" r="txR" b="txB"/>
              <a:pathLst>
                <a:path w="74" h="90">
                  <a:moveTo>
                    <a:pt x="16" y="10"/>
                  </a:moveTo>
                  <a:lnTo>
                    <a:pt x="16" y="10"/>
                  </a:lnTo>
                  <a:lnTo>
                    <a:pt x="14" y="10"/>
                  </a:lnTo>
                  <a:lnTo>
                    <a:pt x="12" y="8"/>
                  </a:lnTo>
                  <a:lnTo>
                    <a:pt x="10" y="6"/>
                  </a:lnTo>
                  <a:lnTo>
                    <a:pt x="8" y="6"/>
                  </a:lnTo>
                  <a:lnTo>
                    <a:pt x="4" y="6"/>
                  </a:lnTo>
                  <a:lnTo>
                    <a:pt x="2" y="6"/>
                  </a:lnTo>
                  <a:lnTo>
                    <a:pt x="2" y="8"/>
                  </a:lnTo>
                  <a:lnTo>
                    <a:pt x="0" y="10"/>
                  </a:lnTo>
                  <a:lnTo>
                    <a:pt x="0" y="14"/>
                  </a:lnTo>
                  <a:lnTo>
                    <a:pt x="2" y="22"/>
                  </a:lnTo>
                  <a:lnTo>
                    <a:pt x="2" y="22"/>
                  </a:lnTo>
                  <a:lnTo>
                    <a:pt x="4" y="24"/>
                  </a:lnTo>
                  <a:lnTo>
                    <a:pt x="6" y="28"/>
                  </a:lnTo>
                  <a:lnTo>
                    <a:pt x="8" y="34"/>
                  </a:lnTo>
                  <a:lnTo>
                    <a:pt x="12" y="38"/>
                  </a:lnTo>
                  <a:lnTo>
                    <a:pt x="14" y="44"/>
                  </a:lnTo>
                  <a:lnTo>
                    <a:pt x="16" y="50"/>
                  </a:lnTo>
                  <a:lnTo>
                    <a:pt x="16" y="50"/>
                  </a:lnTo>
                  <a:lnTo>
                    <a:pt x="20" y="50"/>
                  </a:lnTo>
                  <a:lnTo>
                    <a:pt x="22" y="50"/>
                  </a:lnTo>
                  <a:lnTo>
                    <a:pt x="28" y="50"/>
                  </a:lnTo>
                  <a:lnTo>
                    <a:pt x="32" y="52"/>
                  </a:lnTo>
                  <a:lnTo>
                    <a:pt x="34" y="54"/>
                  </a:lnTo>
                  <a:lnTo>
                    <a:pt x="36" y="58"/>
                  </a:lnTo>
                  <a:lnTo>
                    <a:pt x="38" y="64"/>
                  </a:lnTo>
                  <a:lnTo>
                    <a:pt x="38" y="70"/>
                  </a:lnTo>
                  <a:lnTo>
                    <a:pt x="40" y="76"/>
                  </a:lnTo>
                  <a:lnTo>
                    <a:pt x="42" y="82"/>
                  </a:lnTo>
                  <a:lnTo>
                    <a:pt x="48" y="86"/>
                  </a:lnTo>
                  <a:lnTo>
                    <a:pt x="52" y="88"/>
                  </a:lnTo>
                  <a:lnTo>
                    <a:pt x="58" y="90"/>
                  </a:lnTo>
                  <a:lnTo>
                    <a:pt x="64" y="90"/>
                  </a:lnTo>
                  <a:lnTo>
                    <a:pt x="68" y="86"/>
                  </a:lnTo>
                  <a:lnTo>
                    <a:pt x="72" y="84"/>
                  </a:lnTo>
                  <a:lnTo>
                    <a:pt x="74" y="84"/>
                  </a:lnTo>
                  <a:lnTo>
                    <a:pt x="74" y="82"/>
                  </a:lnTo>
                  <a:lnTo>
                    <a:pt x="74" y="82"/>
                  </a:lnTo>
                  <a:lnTo>
                    <a:pt x="72" y="84"/>
                  </a:lnTo>
                  <a:lnTo>
                    <a:pt x="70" y="84"/>
                  </a:lnTo>
                  <a:lnTo>
                    <a:pt x="68" y="86"/>
                  </a:lnTo>
                  <a:lnTo>
                    <a:pt x="66" y="86"/>
                  </a:lnTo>
                  <a:lnTo>
                    <a:pt x="64" y="86"/>
                  </a:lnTo>
                  <a:lnTo>
                    <a:pt x="64" y="86"/>
                  </a:lnTo>
                  <a:lnTo>
                    <a:pt x="64" y="82"/>
                  </a:lnTo>
                  <a:lnTo>
                    <a:pt x="64" y="72"/>
                  </a:lnTo>
                  <a:lnTo>
                    <a:pt x="62" y="58"/>
                  </a:lnTo>
                  <a:lnTo>
                    <a:pt x="56" y="44"/>
                  </a:lnTo>
                  <a:lnTo>
                    <a:pt x="58" y="42"/>
                  </a:lnTo>
                  <a:lnTo>
                    <a:pt x="62" y="34"/>
                  </a:lnTo>
                  <a:lnTo>
                    <a:pt x="66" y="26"/>
                  </a:lnTo>
                  <a:lnTo>
                    <a:pt x="68" y="16"/>
                  </a:lnTo>
                  <a:lnTo>
                    <a:pt x="66" y="8"/>
                  </a:lnTo>
                  <a:lnTo>
                    <a:pt x="60" y="4"/>
                  </a:lnTo>
                  <a:lnTo>
                    <a:pt x="60" y="4"/>
                  </a:lnTo>
                  <a:lnTo>
                    <a:pt x="56" y="2"/>
                  </a:lnTo>
                  <a:lnTo>
                    <a:pt x="54" y="2"/>
                  </a:lnTo>
                  <a:lnTo>
                    <a:pt x="50" y="0"/>
                  </a:lnTo>
                  <a:lnTo>
                    <a:pt x="44" y="0"/>
                  </a:lnTo>
                  <a:lnTo>
                    <a:pt x="42" y="0"/>
                  </a:lnTo>
                  <a:lnTo>
                    <a:pt x="38" y="0"/>
                  </a:lnTo>
                  <a:lnTo>
                    <a:pt x="36" y="2"/>
                  </a:lnTo>
                  <a:lnTo>
                    <a:pt x="36" y="6"/>
                  </a:lnTo>
                  <a:lnTo>
                    <a:pt x="38" y="14"/>
                  </a:lnTo>
                  <a:lnTo>
                    <a:pt x="40" y="24"/>
                  </a:lnTo>
                  <a:lnTo>
                    <a:pt x="44" y="32"/>
                  </a:lnTo>
                  <a:lnTo>
                    <a:pt x="44" y="38"/>
                  </a:lnTo>
                  <a:lnTo>
                    <a:pt x="38" y="38"/>
                  </a:lnTo>
                  <a:lnTo>
                    <a:pt x="32" y="32"/>
                  </a:lnTo>
                  <a:lnTo>
                    <a:pt x="26" y="28"/>
                  </a:lnTo>
                  <a:lnTo>
                    <a:pt x="20" y="24"/>
                  </a:lnTo>
                  <a:lnTo>
                    <a:pt x="16" y="18"/>
                  </a:lnTo>
                  <a:lnTo>
                    <a:pt x="16" y="1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0" name="Freeform 174"/>
            <p:cNvSpPr/>
            <p:nvPr/>
          </p:nvSpPr>
          <p:spPr>
            <a:xfrm>
              <a:off x="4281" y="1326"/>
              <a:ext cx="44" cy="46"/>
            </a:xfrm>
            <a:custGeom>
              <a:avLst/>
              <a:gdLst>
                <a:gd name="txL" fmla="*/ 0 w 44"/>
                <a:gd name="txT" fmla="*/ 0 h 46"/>
                <a:gd name="txR" fmla="*/ 44 w 44"/>
                <a:gd name="txB" fmla="*/ 46 h 46"/>
              </a:gdLst>
              <a:ahLst/>
              <a:cxnLst>
                <a:cxn ang="0">
                  <a:pos x="10" y="2"/>
                </a:cxn>
                <a:cxn ang="0">
                  <a:pos x="10" y="2"/>
                </a:cxn>
                <a:cxn ang="0">
                  <a:pos x="10" y="2"/>
                </a:cxn>
                <a:cxn ang="0">
                  <a:pos x="8" y="0"/>
                </a:cxn>
                <a:cxn ang="0">
                  <a:pos x="6" y="0"/>
                </a:cxn>
                <a:cxn ang="0">
                  <a:pos x="4" y="0"/>
                </a:cxn>
                <a:cxn ang="0">
                  <a:pos x="4" y="0"/>
                </a:cxn>
                <a:cxn ang="0">
                  <a:pos x="2" y="2"/>
                </a:cxn>
                <a:cxn ang="0">
                  <a:pos x="2" y="4"/>
                </a:cxn>
                <a:cxn ang="0">
                  <a:pos x="4" y="8"/>
                </a:cxn>
                <a:cxn ang="0">
                  <a:pos x="6" y="12"/>
                </a:cxn>
                <a:cxn ang="0">
                  <a:pos x="6" y="14"/>
                </a:cxn>
                <a:cxn ang="0">
                  <a:pos x="4" y="18"/>
                </a:cxn>
                <a:cxn ang="0">
                  <a:pos x="4" y="22"/>
                </a:cxn>
                <a:cxn ang="0">
                  <a:pos x="4" y="28"/>
                </a:cxn>
                <a:cxn ang="0">
                  <a:pos x="2" y="34"/>
                </a:cxn>
                <a:cxn ang="0">
                  <a:pos x="0" y="38"/>
                </a:cxn>
                <a:cxn ang="0">
                  <a:pos x="16" y="34"/>
                </a:cxn>
                <a:cxn ang="0">
                  <a:pos x="24" y="46"/>
                </a:cxn>
                <a:cxn ang="0">
                  <a:pos x="24" y="44"/>
                </a:cxn>
                <a:cxn ang="0">
                  <a:pos x="28" y="44"/>
                </a:cxn>
                <a:cxn ang="0">
                  <a:pos x="32" y="42"/>
                </a:cxn>
                <a:cxn ang="0">
                  <a:pos x="36" y="40"/>
                </a:cxn>
                <a:cxn ang="0">
                  <a:pos x="40" y="36"/>
                </a:cxn>
                <a:cxn ang="0">
                  <a:pos x="40" y="36"/>
                </a:cxn>
                <a:cxn ang="0">
                  <a:pos x="42" y="32"/>
                </a:cxn>
                <a:cxn ang="0">
                  <a:pos x="42" y="28"/>
                </a:cxn>
                <a:cxn ang="0">
                  <a:pos x="44" y="24"/>
                </a:cxn>
                <a:cxn ang="0">
                  <a:pos x="42" y="18"/>
                </a:cxn>
                <a:cxn ang="0">
                  <a:pos x="40" y="12"/>
                </a:cxn>
                <a:cxn ang="0">
                  <a:pos x="38" y="12"/>
                </a:cxn>
                <a:cxn ang="0">
                  <a:pos x="36" y="10"/>
                </a:cxn>
                <a:cxn ang="0">
                  <a:pos x="34" y="6"/>
                </a:cxn>
                <a:cxn ang="0">
                  <a:pos x="30" y="4"/>
                </a:cxn>
                <a:cxn ang="0">
                  <a:pos x="26" y="0"/>
                </a:cxn>
                <a:cxn ang="0">
                  <a:pos x="22" y="0"/>
                </a:cxn>
                <a:cxn ang="0">
                  <a:pos x="16" y="0"/>
                </a:cxn>
                <a:cxn ang="0">
                  <a:pos x="10" y="2"/>
                </a:cxn>
              </a:cxnLst>
              <a:rect l="txL" t="txT" r="txR" b="txB"/>
              <a:pathLst>
                <a:path w="44" h="46">
                  <a:moveTo>
                    <a:pt x="10" y="2"/>
                  </a:moveTo>
                  <a:lnTo>
                    <a:pt x="10" y="2"/>
                  </a:lnTo>
                  <a:lnTo>
                    <a:pt x="10" y="2"/>
                  </a:lnTo>
                  <a:lnTo>
                    <a:pt x="8" y="0"/>
                  </a:lnTo>
                  <a:lnTo>
                    <a:pt x="6" y="0"/>
                  </a:lnTo>
                  <a:lnTo>
                    <a:pt x="4" y="0"/>
                  </a:lnTo>
                  <a:lnTo>
                    <a:pt x="4" y="0"/>
                  </a:lnTo>
                  <a:lnTo>
                    <a:pt x="2" y="2"/>
                  </a:lnTo>
                  <a:lnTo>
                    <a:pt x="2" y="4"/>
                  </a:lnTo>
                  <a:lnTo>
                    <a:pt x="4" y="8"/>
                  </a:lnTo>
                  <a:lnTo>
                    <a:pt x="6" y="12"/>
                  </a:lnTo>
                  <a:lnTo>
                    <a:pt x="6" y="14"/>
                  </a:lnTo>
                  <a:lnTo>
                    <a:pt x="4" y="18"/>
                  </a:lnTo>
                  <a:lnTo>
                    <a:pt x="4" y="22"/>
                  </a:lnTo>
                  <a:lnTo>
                    <a:pt x="4" y="28"/>
                  </a:lnTo>
                  <a:lnTo>
                    <a:pt x="2" y="34"/>
                  </a:lnTo>
                  <a:lnTo>
                    <a:pt x="0" y="38"/>
                  </a:lnTo>
                  <a:lnTo>
                    <a:pt x="16" y="34"/>
                  </a:lnTo>
                  <a:lnTo>
                    <a:pt x="24" y="46"/>
                  </a:lnTo>
                  <a:lnTo>
                    <a:pt x="24" y="44"/>
                  </a:lnTo>
                  <a:lnTo>
                    <a:pt x="28" y="44"/>
                  </a:lnTo>
                  <a:lnTo>
                    <a:pt x="32" y="42"/>
                  </a:lnTo>
                  <a:lnTo>
                    <a:pt x="36" y="40"/>
                  </a:lnTo>
                  <a:lnTo>
                    <a:pt x="40" y="36"/>
                  </a:lnTo>
                  <a:lnTo>
                    <a:pt x="40" y="36"/>
                  </a:lnTo>
                  <a:lnTo>
                    <a:pt x="42" y="32"/>
                  </a:lnTo>
                  <a:lnTo>
                    <a:pt x="42" y="28"/>
                  </a:lnTo>
                  <a:lnTo>
                    <a:pt x="44" y="24"/>
                  </a:lnTo>
                  <a:lnTo>
                    <a:pt x="42" y="18"/>
                  </a:lnTo>
                  <a:lnTo>
                    <a:pt x="40" y="12"/>
                  </a:lnTo>
                  <a:lnTo>
                    <a:pt x="38" y="12"/>
                  </a:lnTo>
                  <a:lnTo>
                    <a:pt x="36" y="10"/>
                  </a:lnTo>
                  <a:lnTo>
                    <a:pt x="34" y="6"/>
                  </a:lnTo>
                  <a:lnTo>
                    <a:pt x="30" y="4"/>
                  </a:lnTo>
                  <a:lnTo>
                    <a:pt x="26" y="0"/>
                  </a:lnTo>
                  <a:lnTo>
                    <a:pt x="22" y="0"/>
                  </a:lnTo>
                  <a:lnTo>
                    <a:pt x="16" y="0"/>
                  </a:lnTo>
                  <a:lnTo>
                    <a:pt x="1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1" name="Freeform 175"/>
            <p:cNvSpPr/>
            <p:nvPr/>
          </p:nvSpPr>
          <p:spPr>
            <a:xfrm>
              <a:off x="4331" y="1308"/>
              <a:ext cx="168" cy="98"/>
            </a:xfrm>
            <a:custGeom>
              <a:avLst/>
              <a:gdLst>
                <a:gd name="txL" fmla="*/ 0 w 168"/>
                <a:gd name="txT" fmla="*/ 0 h 98"/>
                <a:gd name="txR" fmla="*/ 168 w 168"/>
                <a:gd name="txB" fmla="*/ 98 h 98"/>
              </a:gdLst>
              <a:ahLst/>
              <a:cxnLst>
                <a:cxn ang="0">
                  <a:pos x="10" y="2"/>
                </a:cxn>
                <a:cxn ang="0">
                  <a:pos x="4" y="0"/>
                </a:cxn>
                <a:cxn ang="0">
                  <a:pos x="0" y="6"/>
                </a:cxn>
                <a:cxn ang="0">
                  <a:pos x="4" y="24"/>
                </a:cxn>
                <a:cxn ang="0">
                  <a:pos x="6" y="28"/>
                </a:cxn>
                <a:cxn ang="0">
                  <a:pos x="12" y="32"/>
                </a:cxn>
                <a:cxn ang="0">
                  <a:pos x="26" y="26"/>
                </a:cxn>
                <a:cxn ang="0">
                  <a:pos x="30" y="24"/>
                </a:cxn>
                <a:cxn ang="0">
                  <a:pos x="34" y="24"/>
                </a:cxn>
                <a:cxn ang="0">
                  <a:pos x="38" y="38"/>
                </a:cxn>
                <a:cxn ang="0">
                  <a:pos x="44" y="72"/>
                </a:cxn>
                <a:cxn ang="0">
                  <a:pos x="40" y="72"/>
                </a:cxn>
                <a:cxn ang="0">
                  <a:pos x="38" y="80"/>
                </a:cxn>
                <a:cxn ang="0">
                  <a:pos x="48" y="88"/>
                </a:cxn>
                <a:cxn ang="0">
                  <a:pos x="56" y="86"/>
                </a:cxn>
                <a:cxn ang="0">
                  <a:pos x="58" y="84"/>
                </a:cxn>
                <a:cxn ang="0">
                  <a:pos x="68" y="86"/>
                </a:cxn>
                <a:cxn ang="0">
                  <a:pos x="82" y="94"/>
                </a:cxn>
                <a:cxn ang="0">
                  <a:pos x="118" y="96"/>
                </a:cxn>
                <a:cxn ang="0">
                  <a:pos x="118" y="92"/>
                </a:cxn>
                <a:cxn ang="0">
                  <a:pos x="122" y="86"/>
                </a:cxn>
                <a:cxn ang="0">
                  <a:pos x="134" y="88"/>
                </a:cxn>
                <a:cxn ang="0">
                  <a:pos x="142" y="92"/>
                </a:cxn>
                <a:cxn ang="0">
                  <a:pos x="150" y="90"/>
                </a:cxn>
                <a:cxn ang="0">
                  <a:pos x="154" y="82"/>
                </a:cxn>
                <a:cxn ang="0">
                  <a:pos x="156" y="76"/>
                </a:cxn>
                <a:cxn ang="0">
                  <a:pos x="164" y="72"/>
                </a:cxn>
                <a:cxn ang="0">
                  <a:pos x="164" y="66"/>
                </a:cxn>
                <a:cxn ang="0">
                  <a:pos x="168" y="62"/>
                </a:cxn>
                <a:cxn ang="0">
                  <a:pos x="166" y="56"/>
                </a:cxn>
                <a:cxn ang="0">
                  <a:pos x="150" y="50"/>
                </a:cxn>
                <a:cxn ang="0">
                  <a:pos x="138" y="48"/>
                </a:cxn>
                <a:cxn ang="0">
                  <a:pos x="124" y="44"/>
                </a:cxn>
                <a:cxn ang="0">
                  <a:pos x="110" y="46"/>
                </a:cxn>
                <a:cxn ang="0">
                  <a:pos x="100" y="50"/>
                </a:cxn>
                <a:cxn ang="0">
                  <a:pos x="82" y="44"/>
                </a:cxn>
                <a:cxn ang="0">
                  <a:pos x="60" y="30"/>
                </a:cxn>
                <a:cxn ang="0">
                  <a:pos x="52" y="24"/>
                </a:cxn>
                <a:cxn ang="0">
                  <a:pos x="50" y="20"/>
                </a:cxn>
                <a:cxn ang="0">
                  <a:pos x="50" y="16"/>
                </a:cxn>
                <a:cxn ang="0">
                  <a:pos x="48" y="10"/>
                </a:cxn>
                <a:cxn ang="0">
                  <a:pos x="40" y="10"/>
                </a:cxn>
                <a:cxn ang="0">
                  <a:pos x="36" y="14"/>
                </a:cxn>
                <a:cxn ang="0">
                  <a:pos x="28" y="12"/>
                </a:cxn>
                <a:cxn ang="0">
                  <a:pos x="24" y="4"/>
                </a:cxn>
                <a:cxn ang="0">
                  <a:pos x="12" y="2"/>
                </a:cxn>
              </a:cxnLst>
              <a:rect l="txL" t="txT" r="txR" b="txB"/>
              <a:pathLst>
                <a:path w="168" h="98">
                  <a:moveTo>
                    <a:pt x="12" y="2"/>
                  </a:moveTo>
                  <a:lnTo>
                    <a:pt x="12" y="2"/>
                  </a:lnTo>
                  <a:lnTo>
                    <a:pt x="10" y="2"/>
                  </a:lnTo>
                  <a:lnTo>
                    <a:pt x="8" y="0"/>
                  </a:lnTo>
                  <a:lnTo>
                    <a:pt x="6" y="0"/>
                  </a:lnTo>
                  <a:lnTo>
                    <a:pt x="4" y="0"/>
                  </a:lnTo>
                  <a:lnTo>
                    <a:pt x="2" y="0"/>
                  </a:lnTo>
                  <a:lnTo>
                    <a:pt x="0" y="2"/>
                  </a:lnTo>
                  <a:lnTo>
                    <a:pt x="0" y="6"/>
                  </a:lnTo>
                  <a:lnTo>
                    <a:pt x="0" y="10"/>
                  </a:lnTo>
                  <a:lnTo>
                    <a:pt x="2" y="16"/>
                  </a:lnTo>
                  <a:lnTo>
                    <a:pt x="4" y="24"/>
                  </a:lnTo>
                  <a:lnTo>
                    <a:pt x="4" y="26"/>
                  </a:lnTo>
                  <a:lnTo>
                    <a:pt x="4" y="26"/>
                  </a:lnTo>
                  <a:lnTo>
                    <a:pt x="6" y="28"/>
                  </a:lnTo>
                  <a:lnTo>
                    <a:pt x="6" y="30"/>
                  </a:lnTo>
                  <a:lnTo>
                    <a:pt x="8" y="32"/>
                  </a:lnTo>
                  <a:lnTo>
                    <a:pt x="12" y="32"/>
                  </a:lnTo>
                  <a:lnTo>
                    <a:pt x="16" y="32"/>
                  </a:lnTo>
                  <a:lnTo>
                    <a:pt x="20" y="30"/>
                  </a:lnTo>
                  <a:lnTo>
                    <a:pt x="26" y="26"/>
                  </a:lnTo>
                  <a:lnTo>
                    <a:pt x="28" y="26"/>
                  </a:lnTo>
                  <a:lnTo>
                    <a:pt x="28" y="24"/>
                  </a:lnTo>
                  <a:lnTo>
                    <a:pt x="30" y="24"/>
                  </a:lnTo>
                  <a:lnTo>
                    <a:pt x="30" y="24"/>
                  </a:lnTo>
                  <a:lnTo>
                    <a:pt x="32" y="24"/>
                  </a:lnTo>
                  <a:lnTo>
                    <a:pt x="34" y="24"/>
                  </a:lnTo>
                  <a:lnTo>
                    <a:pt x="36" y="28"/>
                  </a:lnTo>
                  <a:lnTo>
                    <a:pt x="36" y="32"/>
                  </a:lnTo>
                  <a:lnTo>
                    <a:pt x="38" y="38"/>
                  </a:lnTo>
                  <a:lnTo>
                    <a:pt x="38" y="48"/>
                  </a:lnTo>
                  <a:lnTo>
                    <a:pt x="44" y="72"/>
                  </a:lnTo>
                  <a:lnTo>
                    <a:pt x="44" y="72"/>
                  </a:lnTo>
                  <a:lnTo>
                    <a:pt x="42" y="72"/>
                  </a:lnTo>
                  <a:lnTo>
                    <a:pt x="40" y="72"/>
                  </a:lnTo>
                  <a:lnTo>
                    <a:pt x="40" y="72"/>
                  </a:lnTo>
                  <a:lnTo>
                    <a:pt x="38" y="74"/>
                  </a:lnTo>
                  <a:lnTo>
                    <a:pt x="38" y="76"/>
                  </a:lnTo>
                  <a:lnTo>
                    <a:pt x="38" y="80"/>
                  </a:lnTo>
                  <a:lnTo>
                    <a:pt x="40" y="84"/>
                  </a:lnTo>
                  <a:lnTo>
                    <a:pt x="44" y="88"/>
                  </a:lnTo>
                  <a:lnTo>
                    <a:pt x="48" y="88"/>
                  </a:lnTo>
                  <a:lnTo>
                    <a:pt x="50" y="88"/>
                  </a:lnTo>
                  <a:lnTo>
                    <a:pt x="54" y="88"/>
                  </a:lnTo>
                  <a:lnTo>
                    <a:pt x="56" y="86"/>
                  </a:lnTo>
                  <a:lnTo>
                    <a:pt x="56" y="86"/>
                  </a:lnTo>
                  <a:lnTo>
                    <a:pt x="56" y="86"/>
                  </a:lnTo>
                  <a:lnTo>
                    <a:pt x="58" y="84"/>
                  </a:lnTo>
                  <a:lnTo>
                    <a:pt x="62" y="84"/>
                  </a:lnTo>
                  <a:lnTo>
                    <a:pt x="64" y="84"/>
                  </a:lnTo>
                  <a:lnTo>
                    <a:pt x="68" y="86"/>
                  </a:lnTo>
                  <a:lnTo>
                    <a:pt x="72" y="90"/>
                  </a:lnTo>
                  <a:lnTo>
                    <a:pt x="74" y="92"/>
                  </a:lnTo>
                  <a:lnTo>
                    <a:pt x="82" y="94"/>
                  </a:lnTo>
                  <a:lnTo>
                    <a:pt x="94" y="98"/>
                  </a:lnTo>
                  <a:lnTo>
                    <a:pt x="106" y="96"/>
                  </a:lnTo>
                  <a:lnTo>
                    <a:pt x="118" y="96"/>
                  </a:lnTo>
                  <a:lnTo>
                    <a:pt x="118" y="94"/>
                  </a:lnTo>
                  <a:lnTo>
                    <a:pt x="118" y="94"/>
                  </a:lnTo>
                  <a:lnTo>
                    <a:pt x="118" y="92"/>
                  </a:lnTo>
                  <a:lnTo>
                    <a:pt x="120" y="90"/>
                  </a:lnTo>
                  <a:lnTo>
                    <a:pt x="120" y="88"/>
                  </a:lnTo>
                  <a:lnTo>
                    <a:pt x="122" y="86"/>
                  </a:lnTo>
                  <a:lnTo>
                    <a:pt x="124" y="86"/>
                  </a:lnTo>
                  <a:lnTo>
                    <a:pt x="128" y="86"/>
                  </a:lnTo>
                  <a:lnTo>
                    <a:pt x="134" y="88"/>
                  </a:lnTo>
                  <a:lnTo>
                    <a:pt x="140" y="92"/>
                  </a:lnTo>
                  <a:lnTo>
                    <a:pt x="140" y="92"/>
                  </a:lnTo>
                  <a:lnTo>
                    <a:pt x="142" y="92"/>
                  </a:lnTo>
                  <a:lnTo>
                    <a:pt x="144" y="92"/>
                  </a:lnTo>
                  <a:lnTo>
                    <a:pt x="148" y="92"/>
                  </a:lnTo>
                  <a:lnTo>
                    <a:pt x="150" y="90"/>
                  </a:lnTo>
                  <a:lnTo>
                    <a:pt x="152" y="88"/>
                  </a:lnTo>
                  <a:lnTo>
                    <a:pt x="154" y="86"/>
                  </a:lnTo>
                  <a:lnTo>
                    <a:pt x="154" y="82"/>
                  </a:lnTo>
                  <a:lnTo>
                    <a:pt x="154" y="76"/>
                  </a:lnTo>
                  <a:lnTo>
                    <a:pt x="154" y="76"/>
                  </a:lnTo>
                  <a:lnTo>
                    <a:pt x="156" y="76"/>
                  </a:lnTo>
                  <a:lnTo>
                    <a:pt x="158" y="74"/>
                  </a:lnTo>
                  <a:lnTo>
                    <a:pt x="162" y="74"/>
                  </a:lnTo>
                  <a:lnTo>
                    <a:pt x="164" y="72"/>
                  </a:lnTo>
                  <a:lnTo>
                    <a:pt x="164" y="70"/>
                  </a:lnTo>
                  <a:lnTo>
                    <a:pt x="164" y="66"/>
                  </a:lnTo>
                  <a:lnTo>
                    <a:pt x="164" y="66"/>
                  </a:lnTo>
                  <a:lnTo>
                    <a:pt x="166" y="64"/>
                  </a:lnTo>
                  <a:lnTo>
                    <a:pt x="166" y="64"/>
                  </a:lnTo>
                  <a:lnTo>
                    <a:pt x="168" y="62"/>
                  </a:lnTo>
                  <a:lnTo>
                    <a:pt x="168" y="60"/>
                  </a:lnTo>
                  <a:lnTo>
                    <a:pt x="168" y="58"/>
                  </a:lnTo>
                  <a:lnTo>
                    <a:pt x="166" y="56"/>
                  </a:lnTo>
                  <a:lnTo>
                    <a:pt x="162" y="54"/>
                  </a:lnTo>
                  <a:lnTo>
                    <a:pt x="158" y="52"/>
                  </a:lnTo>
                  <a:lnTo>
                    <a:pt x="150" y="50"/>
                  </a:lnTo>
                  <a:lnTo>
                    <a:pt x="142" y="48"/>
                  </a:lnTo>
                  <a:lnTo>
                    <a:pt x="140" y="48"/>
                  </a:lnTo>
                  <a:lnTo>
                    <a:pt x="138" y="48"/>
                  </a:lnTo>
                  <a:lnTo>
                    <a:pt x="134" y="46"/>
                  </a:lnTo>
                  <a:lnTo>
                    <a:pt x="130" y="44"/>
                  </a:lnTo>
                  <a:lnTo>
                    <a:pt x="124" y="44"/>
                  </a:lnTo>
                  <a:lnTo>
                    <a:pt x="118" y="44"/>
                  </a:lnTo>
                  <a:lnTo>
                    <a:pt x="110" y="44"/>
                  </a:lnTo>
                  <a:lnTo>
                    <a:pt x="110" y="46"/>
                  </a:lnTo>
                  <a:lnTo>
                    <a:pt x="108" y="46"/>
                  </a:lnTo>
                  <a:lnTo>
                    <a:pt x="106" y="48"/>
                  </a:lnTo>
                  <a:lnTo>
                    <a:pt x="100" y="50"/>
                  </a:lnTo>
                  <a:lnTo>
                    <a:pt x="96" y="50"/>
                  </a:lnTo>
                  <a:lnTo>
                    <a:pt x="90" y="48"/>
                  </a:lnTo>
                  <a:lnTo>
                    <a:pt x="82" y="44"/>
                  </a:lnTo>
                  <a:lnTo>
                    <a:pt x="62" y="32"/>
                  </a:lnTo>
                  <a:lnTo>
                    <a:pt x="62" y="32"/>
                  </a:lnTo>
                  <a:lnTo>
                    <a:pt x="60" y="30"/>
                  </a:lnTo>
                  <a:lnTo>
                    <a:pt x="58" y="26"/>
                  </a:lnTo>
                  <a:lnTo>
                    <a:pt x="56" y="24"/>
                  </a:lnTo>
                  <a:lnTo>
                    <a:pt x="52" y="24"/>
                  </a:lnTo>
                  <a:lnTo>
                    <a:pt x="52" y="22"/>
                  </a:lnTo>
                  <a:lnTo>
                    <a:pt x="50" y="22"/>
                  </a:lnTo>
                  <a:lnTo>
                    <a:pt x="50" y="20"/>
                  </a:lnTo>
                  <a:lnTo>
                    <a:pt x="50" y="18"/>
                  </a:lnTo>
                  <a:lnTo>
                    <a:pt x="50" y="18"/>
                  </a:lnTo>
                  <a:lnTo>
                    <a:pt x="50" y="16"/>
                  </a:lnTo>
                  <a:lnTo>
                    <a:pt x="50" y="14"/>
                  </a:lnTo>
                  <a:lnTo>
                    <a:pt x="50" y="10"/>
                  </a:lnTo>
                  <a:lnTo>
                    <a:pt x="48" y="10"/>
                  </a:lnTo>
                  <a:lnTo>
                    <a:pt x="46" y="8"/>
                  </a:lnTo>
                  <a:lnTo>
                    <a:pt x="42" y="8"/>
                  </a:lnTo>
                  <a:lnTo>
                    <a:pt x="40" y="10"/>
                  </a:lnTo>
                  <a:lnTo>
                    <a:pt x="40" y="10"/>
                  </a:lnTo>
                  <a:lnTo>
                    <a:pt x="38" y="12"/>
                  </a:lnTo>
                  <a:lnTo>
                    <a:pt x="36" y="14"/>
                  </a:lnTo>
                  <a:lnTo>
                    <a:pt x="32" y="14"/>
                  </a:lnTo>
                  <a:lnTo>
                    <a:pt x="30" y="14"/>
                  </a:lnTo>
                  <a:lnTo>
                    <a:pt x="28" y="12"/>
                  </a:lnTo>
                  <a:lnTo>
                    <a:pt x="28" y="8"/>
                  </a:lnTo>
                  <a:lnTo>
                    <a:pt x="28" y="6"/>
                  </a:lnTo>
                  <a:lnTo>
                    <a:pt x="24" y="4"/>
                  </a:lnTo>
                  <a:lnTo>
                    <a:pt x="22" y="2"/>
                  </a:lnTo>
                  <a:lnTo>
                    <a:pt x="18" y="2"/>
                  </a:lnTo>
                  <a:lnTo>
                    <a:pt x="12"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2" name="Freeform 176"/>
            <p:cNvSpPr/>
            <p:nvPr/>
          </p:nvSpPr>
          <p:spPr>
            <a:xfrm>
              <a:off x="4241" y="1104"/>
              <a:ext cx="88" cy="102"/>
            </a:xfrm>
            <a:custGeom>
              <a:avLst/>
              <a:gdLst>
                <a:gd name="txL" fmla="*/ 0 w 88"/>
                <a:gd name="txT" fmla="*/ 0 h 102"/>
                <a:gd name="txR" fmla="*/ 88 w 88"/>
                <a:gd name="txB" fmla="*/ 102 h 102"/>
              </a:gdLst>
              <a:ahLst/>
              <a:cxnLst>
                <a:cxn ang="0">
                  <a:pos x="30" y="44"/>
                </a:cxn>
                <a:cxn ang="0">
                  <a:pos x="26" y="38"/>
                </a:cxn>
                <a:cxn ang="0">
                  <a:pos x="20" y="32"/>
                </a:cxn>
                <a:cxn ang="0">
                  <a:pos x="14" y="28"/>
                </a:cxn>
                <a:cxn ang="0">
                  <a:pos x="8" y="24"/>
                </a:cxn>
                <a:cxn ang="0">
                  <a:pos x="2" y="16"/>
                </a:cxn>
                <a:cxn ang="0">
                  <a:pos x="0" y="8"/>
                </a:cxn>
                <a:cxn ang="0">
                  <a:pos x="8" y="0"/>
                </a:cxn>
                <a:cxn ang="0">
                  <a:pos x="12" y="0"/>
                </a:cxn>
                <a:cxn ang="0">
                  <a:pos x="20" y="2"/>
                </a:cxn>
                <a:cxn ang="0">
                  <a:pos x="28" y="6"/>
                </a:cxn>
                <a:cxn ang="0">
                  <a:pos x="32" y="16"/>
                </a:cxn>
                <a:cxn ang="0">
                  <a:pos x="32" y="20"/>
                </a:cxn>
                <a:cxn ang="0">
                  <a:pos x="36" y="24"/>
                </a:cxn>
                <a:cxn ang="0">
                  <a:pos x="44" y="26"/>
                </a:cxn>
                <a:cxn ang="0">
                  <a:pos x="44" y="24"/>
                </a:cxn>
                <a:cxn ang="0">
                  <a:pos x="44" y="18"/>
                </a:cxn>
                <a:cxn ang="0">
                  <a:pos x="46" y="12"/>
                </a:cxn>
                <a:cxn ang="0">
                  <a:pos x="50" y="10"/>
                </a:cxn>
                <a:cxn ang="0">
                  <a:pos x="60" y="14"/>
                </a:cxn>
                <a:cxn ang="0">
                  <a:pos x="58" y="20"/>
                </a:cxn>
                <a:cxn ang="0">
                  <a:pos x="58" y="30"/>
                </a:cxn>
                <a:cxn ang="0">
                  <a:pos x="60" y="40"/>
                </a:cxn>
                <a:cxn ang="0">
                  <a:pos x="66" y="46"/>
                </a:cxn>
                <a:cxn ang="0">
                  <a:pos x="70" y="44"/>
                </a:cxn>
                <a:cxn ang="0">
                  <a:pos x="76" y="34"/>
                </a:cxn>
                <a:cxn ang="0">
                  <a:pos x="76" y="32"/>
                </a:cxn>
                <a:cxn ang="0">
                  <a:pos x="80" y="28"/>
                </a:cxn>
                <a:cxn ang="0">
                  <a:pos x="82" y="26"/>
                </a:cxn>
                <a:cxn ang="0">
                  <a:pos x="86" y="28"/>
                </a:cxn>
                <a:cxn ang="0">
                  <a:pos x="88" y="38"/>
                </a:cxn>
                <a:cxn ang="0">
                  <a:pos x="86" y="48"/>
                </a:cxn>
                <a:cxn ang="0">
                  <a:pos x="82" y="68"/>
                </a:cxn>
                <a:cxn ang="0">
                  <a:pos x="88" y="90"/>
                </a:cxn>
                <a:cxn ang="0">
                  <a:pos x="88" y="92"/>
                </a:cxn>
                <a:cxn ang="0">
                  <a:pos x="84" y="98"/>
                </a:cxn>
                <a:cxn ang="0">
                  <a:pos x="82" y="102"/>
                </a:cxn>
                <a:cxn ang="0">
                  <a:pos x="78" y="100"/>
                </a:cxn>
                <a:cxn ang="0">
                  <a:pos x="78" y="96"/>
                </a:cxn>
                <a:cxn ang="0">
                  <a:pos x="76" y="90"/>
                </a:cxn>
                <a:cxn ang="0">
                  <a:pos x="76" y="80"/>
                </a:cxn>
                <a:cxn ang="0">
                  <a:pos x="72" y="76"/>
                </a:cxn>
                <a:cxn ang="0">
                  <a:pos x="66" y="78"/>
                </a:cxn>
                <a:cxn ang="0">
                  <a:pos x="60" y="74"/>
                </a:cxn>
                <a:cxn ang="0">
                  <a:pos x="52" y="70"/>
                </a:cxn>
                <a:cxn ang="0">
                  <a:pos x="44" y="60"/>
                </a:cxn>
              </a:cxnLst>
              <a:rect l="txL" t="txT" r="txR" b="txB"/>
              <a:pathLst>
                <a:path w="88" h="102">
                  <a:moveTo>
                    <a:pt x="30" y="46"/>
                  </a:moveTo>
                  <a:lnTo>
                    <a:pt x="30" y="44"/>
                  </a:lnTo>
                  <a:lnTo>
                    <a:pt x="28" y="42"/>
                  </a:lnTo>
                  <a:lnTo>
                    <a:pt x="26" y="38"/>
                  </a:lnTo>
                  <a:lnTo>
                    <a:pt x="24" y="34"/>
                  </a:lnTo>
                  <a:lnTo>
                    <a:pt x="20" y="32"/>
                  </a:lnTo>
                  <a:lnTo>
                    <a:pt x="14" y="30"/>
                  </a:lnTo>
                  <a:lnTo>
                    <a:pt x="14" y="28"/>
                  </a:lnTo>
                  <a:lnTo>
                    <a:pt x="12" y="26"/>
                  </a:lnTo>
                  <a:lnTo>
                    <a:pt x="8" y="24"/>
                  </a:lnTo>
                  <a:lnTo>
                    <a:pt x="6" y="20"/>
                  </a:lnTo>
                  <a:lnTo>
                    <a:pt x="2" y="16"/>
                  </a:lnTo>
                  <a:lnTo>
                    <a:pt x="2" y="12"/>
                  </a:lnTo>
                  <a:lnTo>
                    <a:pt x="0" y="8"/>
                  </a:lnTo>
                  <a:lnTo>
                    <a:pt x="4" y="4"/>
                  </a:lnTo>
                  <a:lnTo>
                    <a:pt x="8" y="0"/>
                  </a:lnTo>
                  <a:lnTo>
                    <a:pt x="8" y="0"/>
                  </a:lnTo>
                  <a:lnTo>
                    <a:pt x="12" y="0"/>
                  </a:lnTo>
                  <a:lnTo>
                    <a:pt x="16" y="0"/>
                  </a:lnTo>
                  <a:lnTo>
                    <a:pt x="20" y="2"/>
                  </a:lnTo>
                  <a:lnTo>
                    <a:pt x="24" y="4"/>
                  </a:lnTo>
                  <a:lnTo>
                    <a:pt x="28" y="6"/>
                  </a:lnTo>
                  <a:lnTo>
                    <a:pt x="30" y="10"/>
                  </a:lnTo>
                  <a:lnTo>
                    <a:pt x="32" y="16"/>
                  </a:lnTo>
                  <a:lnTo>
                    <a:pt x="32" y="18"/>
                  </a:lnTo>
                  <a:lnTo>
                    <a:pt x="32" y="20"/>
                  </a:lnTo>
                  <a:lnTo>
                    <a:pt x="34" y="22"/>
                  </a:lnTo>
                  <a:lnTo>
                    <a:pt x="36" y="24"/>
                  </a:lnTo>
                  <a:lnTo>
                    <a:pt x="40" y="26"/>
                  </a:lnTo>
                  <a:lnTo>
                    <a:pt x="44" y="26"/>
                  </a:lnTo>
                  <a:lnTo>
                    <a:pt x="44" y="26"/>
                  </a:lnTo>
                  <a:lnTo>
                    <a:pt x="44" y="24"/>
                  </a:lnTo>
                  <a:lnTo>
                    <a:pt x="44" y="20"/>
                  </a:lnTo>
                  <a:lnTo>
                    <a:pt x="44" y="18"/>
                  </a:lnTo>
                  <a:lnTo>
                    <a:pt x="44" y="14"/>
                  </a:lnTo>
                  <a:lnTo>
                    <a:pt x="46" y="12"/>
                  </a:lnTo>
                  <a:lnTo>
                    <a:pt x="48" y="10"/>
                  </a:lnTo>
                  <a:lnTo>
                    <a:pt x="50" y="10"/>
                  </a:lnTo>
                  <a:lnTo>
                    <a:pt x="54" y="12"/>
                  </a:lnTo>
                  <a:lnTo>
                    <a:pt x="60" y="14"/>
                  </a:lnTo>
                  <a:lnTo>
                    <a:pt x="60" y="16"/>
                  </a:lnTo>
                  <a:lnTo>
                    <a:pt x="58" y="20"/>
                  </a:lnTo>
                  <a:lnTo>
                    <a:pt x="58" y="24"/>
                  </a:lnTo>
                  <a:lnTo>
                    <a:pt x="58" y="30"/>
                  </a:lnTo>
                  <a:lnTo>
                    <a:pt x="60" y="34"/>
                  </a:lnTo>
                  <a:lnTo>
                    <a:pt x="60" y="40"/>
                  </a:lnTo>
                  <a:lnTo>
                    <a:pt x="64" y="44"/>
                  </a:lnTo>
                  <a:lnTo>
                    <a:pt x="66" y="46"/>
                  </a:lnTo>
                  <a:lnTo>
                    <a:pt x="68" y="46"/>
                  </a:lnTo>
                  <a:lnTo>
                    <a:pt x="70" y="44"/>
                  </a:lnTo>
                  <a:lnTo>
                    <a:pt x="72" y="42"/>
                  </a:lnTo>
                  <a:lnTo>
                    <a:pt x="76" y="34"/>
                  </a:lnTo>
                  <a:lnTo>
                    <a:pt x="76" y="34"/>
                  </a:lnTo>
                  <a:lnTo>
                    <a:pt x="76" y="32"/>
                  </a:lnTo>
                  <a:lnTo>
                    <a:pt x="78" y="30"/>
                  </a:lnTo>
                  <a:lnTo>
                    <a:pt x="80" y="28"/>
                  </a:lnTo>
                  <a:lnTo>
                    <a:pt x="80" y="28"/>
                  </a:lnTo>
                  <a:lnTo>
                    <a:pt x="82" y="26"/>
                  </a:lnTo>
                  <a:lnTo>
                    <a:pt x="84" y="26"/>
                  </a:lnTo>
                  <a:lnTo>
                    <a:pt x="86" y="28"/>
                  </a:lnTo>
                  <a:lnTo>
                    <a:pt x="86" y="32"/>
                  </a:lnTo>
                  <a:lnTo>
                    <a:pt x="88" y="38"/>
                  </a:lnTo>
                  <a:lnTo>
                    <a:pt x="88" y="46"/>
                  </a:lnTo>
                  <a:lnTo>
                    <a:pt x="86" y="48"/>
                  </a:lnTo>
                  <a:lnTo>
                    <a:pt x="84" y="58"/>
                  </a:lnTo>
                  <a:lnTo>
                    <a:pt x="82" y="68"/>
                  </a:lnTo>
                  <a:lnTo>
                    <a:pt x="84" y="80"/>
                  </a:lnTo>
                  <a:lnTo>
                    <a:pt x="88" y="90"/>
                  </a:lnTo>
                  <a:lnTo>
                    <a:pt x="88" y="90"/>
                  </a:lnTo>
                  <a:lnTo>
                    <a:pt x="88" y="92"/>
                  </a:lnTo>
                  <a:lnTo>
                    <a:pt x="86" y="96"/>
                  </a:lnTo>
                  <a:lnTo>
                    <a:pt x="84" y="98"/>
                  </a:lnTo>
                  <a:lnTo>
                    <a:pt x="84" y="100"/>
                  </a:lnTo>
                  <a:lnTo>
                    <a:pt x="82" y="102"/>
                  </a:lnTo>
                  <a:lnTo>
                    <a:pt x="80" y="102"/>
                  </a:lnTo>
                  <a:lnTo>
                    <a:pt x="78" y="100"/>
                  </a:lnTo>
                  <a:lnTo>
                    <a:pt x="78" y="96"/>
                  </a:lnTo>
                  <a:lnTo>
                    <a:pt x="78" y="96"/>
                  </a:lnTo>
                  <a:lnTo>
                    <a:pt x="76" y="92"/>
                  </a:lnTo>
                  <a:lnTo>
                    <a:pt x="76" y="90"/>
                  </a:lnTo>
                  <a:lnTo>
                    <a:pt x="76" y="86"/>
                  </a:lnTo>
                  <a:lnTo>
                    <a:pt x="76" y="80"/>
                  </a:lnTo>
                  <a:lnTo>
                    <a:pt x="74" y="78"/>
                  </a:lnTo>
                  <a:lnTo>
                    <a:pt x="72" y="76"/>
                  </a:lnTo>
                  <a:lnTo>
                    <a:pt x="68" y="74"/>
                  </a:lnTo>
                  <a:lnTo>
                    <a:pt x="66" y="78"/>
                  </a:lnTo>
                  <a:lnTo>
                    <a:pt x="64" y="76"/>
                  </a:lnTo>
                  <a:lnTo>
                    <a:pt x="60" y="74"/>
                  </a:lnTo>
                  <a:lnTo>
                    <a:pt x="56" y="72"/>
                  </a:lnTo>
                  <a:lnTo>
                    <a:pt x="52" y="70"/>
                  </a:lnTo>
                  <a:lnTo>
                    <a:pt x="46" y="66"/>
                  </a:lnTo>
                  <a:lnTo>
                    <a:pt x="44" y="60"/>
                  </a:lnTo>
                  <a:lnTo>
                    <a:pt x="30" y="4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3" name="Freeform 177"/>
            <p:cNvSpPr/>
            <p:nvPr/>
          </p:nvSpPr>
          <p:spPr>
            <a:xfrm>
              <a:off x="4347" y="1148"/>
              <a:ext cx="38" cy="54"/>
            </a:xfrm>
            <a:custGeom>
              <a:avLst/>
              <a:gdLst>
                <a:gd name="txL" fmla="*/ 0 w 38"/>
                <a:gd name="txT" fmla="*/ 0 h 54"/>
                <a:gd name="txR" fmla="*/ 38 w 38"/>
                <a:gd name="txB" fmla="*/ 54 h 54"/>
              </a:gdLst>
              <a:ahLst/>
              <a:cxnLst>
                <a:cxn ang="0">
                  <a:pos x="16" y="0"/>
                </a:cxn>
                <a:cxn ang="0">
                  <a:pos x="14" y="0"/>
                </a:cxn>
                <a:cxn ang="0">
                  <a:pos x="14" y="0"/>
                </a:cxn>
                <a:cxn ang="0">
                  <a:pos x="12" y="0"/>
                </a:cxn>
                <a:cxn ang="0">
                  <a:pos x="8" y="2"/>
                </a:cxn>
                <a:cxn ang="0">
                  <a:pos x="6" y="6"/>
                </a:cxn>
                <a:cxn ang="0">
                  <a:pos x="4" y="10"/>
                </a:cxn>
                <a:cxn ang="0">
                  <a:pos x="2" y="16"/>
                </a:cxn>
                <a:cxn ang="0">
                  <a:pos x="2" y="24"/>
                </a:cxn>
                <a:cxn ang="0">
                  <a:pos x="0" y="48"/>
                </a:cxn>
                <a:cxn ang="0">
                  <a:pos x="2" y="48"/>
                </a:cxn>
                <a:cxn ang="0">
                  <a:pos x="10" y="52"/>
                </a:cxn>
                <a:cxn ang="0">
                  <a:pos x="18" y="54"/>
                </a:cxn>
                <a:cxn ang="0">
                  <a:pos x="28" y="54"/>
                </a:cxn>
                <a:cxn ang="0">
                  <a:pos x="36" y="50"/>
                </a:cxn>
                <a:cxn ang="0">
                  <a:pos x="38" y="40"/>
                </a:cxn>
                <a:cxn ang="0">
                  <a:pos x="16" y="0"/>
                </a:cxn>
              </a:cxnLst>
              <a:rect l="txL" t="txT" r="txR" b="txB"/>
              <a:pathLst>
                <a:path w="38" h="54">
                  <a:moveTo>
                    <a:pt x="16" y="0"/>
                  </a:moveTo>
                  <a:lnTo>
                    <a:pt x="14" y="0"/>
                  </a:lnTo>
                  <a:lnTo>
                    <a:pt x="14" y="0"/>
                  </a:lnTo>
                  <a:lnTo>
                    <a:pt x="12" y="0"/>
                  </a:lnTo>
                  <a:lnTo>
                    <a:pt x="8" y="2"/>
                  </a:lnTo>
                  <a:lnTo>
                    <a:pt x="6" y="6"/>
                  </a:lnTo>
                  <a:lnTo>
                    <a:pt x="4" y="10"/>
                  </a:lnTo>
                  <a:lnTo>
                    <a:pt x="2" y="16"/>
                  </a:lnTo>
                  <a:lnTo>
                    <a:pt x="2" y="24"/>
                  </a:lnTo>
                  <a:lnTo>
                    <a:pt x="0" y="48"/>
                  </a:lnTo>
                  <a:lnTo>
                    <a:pt x="2" y="48"/>
                  </a:lnTo>
                  <a:lnTo>
                    <a:pt x="10" y="52"/>
                  </a:lnTo>
                  <a:lnTo>
                    <a:pt x="18" y="54"/>
                  </a:lnTo>
                  <a:lnTo>
                    <a:pt x="28" y="54"/>
                  </a:lnTo>
                  <a:lnTo>
                    <a:pt x="36" y="50"/>
                  </a:lnTo>
                  <a:lnTo>
                    <a:pt x="38" y="40"/>
                  </a:lnTo>
                  <a:lnTo>
                    <a:pt x="16"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4" name="Freeform 178"/>
            <p:cNvSpPr/>
            <p:nvPr/>
          </p:nvSpPr>
          <p:spPr>
            <a:xfrm>
              <a:off x="4473" y="1158"/>
              <a:ext cx="68" cy="146"/>
            </a:xfrm>
            <a:custGeom>
              <a:avLst/>
              <a:gdLst>
                <a:gd name="txL" fmla="*/ 0 w 68"/>
                <a:gd name="txT" fmla="*/ 0 h 146"/>
                <a:gd name="txR" fmla="*/ 68 w 68"/>
                <a:gd name="txB" fmla="*/ 146 h 146"/>
              </a:gdLst>
              <a:ahLst/>
              <a:cxnLst>
                <a:cxn ang="0">
                  <a:pos x="18" y="2"/>
                </a:cxn>
                <a:cxn ang="0">
                  <a:pos x="16" y="0"/>
                </a:cxn>
                <a:cxn ang="0">
                  <a:pos x="12" y="0"/>
                </a:cxn>
                <a:cxn ang="0">
                  <a:pos x="10" y="6"/>
                </a:cxn>
                <a:cxn ang="0">
                  <a:pos x="12" y="10"/>
                </a:cxn>
                <a:cxn ang="0">
                  <a:pos x="12" y="16"/>
                </a:cxn>
                <a:cxn ang="0">
                  <a:pos x="10" y="20"/>
                </a:cxn>
                <a:cxn ang="0">
                  <a:pos x="6" y="22"/>
                </a:cxn>
                <a:cxn ang="0">
                  <a:pos x="4" y="32"/>
                </a:cxn>
                <a:cxn ang="0">
                  <a:pos x="2" y="46"/>
                </a:cxn>
                <a:cxn ang="0">
                  <a:pos x="2" y="54"/>
                </a:cxn>
                <a:cxn ang="0">
                  <a:pos x="0" y="58"/>
                </a:cxn>
                <a:cxn ang="0">
                  <a:pos x="0" y="60"/>
                </a:cxn>
                <a:cxn ang="0">
                  <a:pos x="0" y="66"/>
                </a:cxn>
                <a:cxn ang="0">
                  <a:pos x="6" y="78"/>
                </a:cxn>
                <a:cxn ang="0">
                  <a:pos x="4" y="84"/>
                </a:cxn>
                <a:cxn ang="0">
                  <a:pos x="8" y="84"/>
                </a:cxn>
                <a:cxn ang="0">
                  <a:pos x="12" y="88"/>
                </a:cxn>
                <a:cxn ang="0">
                  <a:pos x="14" y="96"/>
                </a:cxn>
                <a:cxn ang="0">
                  <a:pos x="14" y="100"/>
                </a:cxn>
                <a:cxn ang="0">
                  <a:pos x="14" y="106"/>
                </a:cxn>
                <a:cxn ang="0">
                  <a:pos x="12" y="108"/>
                </a:cxn>
                <a:cxn ang="0">
                  <a:pos x="12" y="110"/>
                </a:cxn>
                <a:cxn ang="0">
                  <a:pos x="10" y="116"/>
                </a:cxn>
                <a:cxn ang="0">
                  <a:pos x="12" y="126"/>
                </a:cxn>
                <a:cxn ang="0">
                  <a:pos x="10" y="130"/>
                </a:cxn>
                <a:cxn ang="0">
                  <a:pos x="12" y="136"/>
                </a:cxn>
                <a:cxn ang="0">
                  <a:pos x="16" y="142"/>
                </a:cxn>
                <a:cxn ang="0">
                  <a:pos x="26" y="146"/>
                </a:cxn>
                <a:cxn ang="0">
                  <a:pos x="34" y="146"/>
                </a:cxn>
                <a:cxn ang="0">
                  <a:pos x="36" y="146"/>
                </a:cxn>
                <a:cxn ang="0">
                  <a:pos x="40" y="146"/>
                </a:cxn>
                <a:cxn ang="0">
                  <a:pos x="46" y="142"/>
                </a:cxn>
                <a:cxn ang="0">
                  <a:pos x="50" y="134"/>
                </a:cxn>
                <a:cxn ang="0">
                  <a:pos x="52" y="130"/>
                </a:cxn>
                <a:cxn ang="0">
                  <a:pos x="56" y="120"/>
                </a:cxn>
                <a:cxn ang="0">
                  <a:pos x="62" y="112"/>
                </a:cxn>
                <a:cxn ang="0">
                  <a:pos x="64" y="108"/>
                </a:cxn>
                <a:cxn ang="0">
                  <a:pos x="68" y="100"/>
                </a:cxn>
                <a:cxn ang="0">
                  <a:pos x="68" y="84"/>
                </a:cxn>
                <a:cxn ang="0">
                  <a:pos x="66" y="80"/>
                </a:cxn>
                <a:cxn ang="0">
                  <a:pos x="60" y="78"/>
                </a:cxn>
                <a:cxn ang="0">
                  <a:pos x="56" y="80"/>
                </a:cxn>
                <a:cxn ang="0">
                  <a:pos x="54" y="80"/>
                </a:cxn>
                <a:cxn ang="0">
                  <a:pos x="50" y="80"/>
                </a:cxn>
                <a:cxn ang="0">
                  <a:pos x="52" y="78"/>
                </a:cxn>
                <a:cxn ang="0">
                  <a:pos x="54" y="74"/>
                </a:cxn>
                <a:cxn ang="0">
                  <a:pos x="56" y="72"/>
                </a:cxn>
                <a:cxn ang="0">
                  <a:pos x="56" y="64"/>
                </a:cxn>
                <a:cxn ang="0">
                  <a:pos x="56" y="56"/>
                </a:cxn>
                <a:cxn ang="0">
                  <a:pos x="54" y="48"/>
                </a:cxn>
                <a:cxn ang="0">
                  <a:pos x="48" y="36"/>
                </a:cxn>
                <a:cxn ang="0">
                  <a:pos x="42" y="28"/>
                </a:cxn>
                <a:cxn ang="0">
                  <a:pos x="38" y="22"/>
                </a:cxn>
                <a:cxn ang="0">
                  <a:pos x="32" y="16"/>
                </a:cxn>
                <a:cxn ang="0">
                  <a:pos x="26" y="12"/>
                </a:cxn>
                <a:cxn ang="0">
                  <a:pos x="24" y="10"/>
                </a:cxn>
                <a:cxn ang="0">
                  <a:pos x="20" y="6"/>
                </a:cxn>
                <a:cxn ang="0">
                  <a:pos x="20" y="2"/>
                </a:cxn>
              </a:cxnLst>
              <a:rect l="txL" t="txT" r="txR" b="txB"/>
              <a:pathLst>
                <a:path w="68" h="146">
                  <a:moveTo>
                    <a:pt x="20" y="2"/>
                  </a:moveTo>
                  <a:lnTo>
                    <a:pt x="18" y="2"/>
                  </a:lnTo>
                  <a:lnTo>
                    <a:pt x="18" y="0"/>
                  </a:lnTo>
                  <a:lnTo>
                    <a:pt x="16" y="0"/>
                  </a:lnTo>
                  <a:lnTo>
                    <a:pt x="14" y="0"/>
                  </a:lnTo>
                  <a:lnTo>
                    <a:pt x="12" y="0"/>
                  </a:lnTo>
                  <a:lnTo>
                    <a:pt x="10" y="2"/>
                  </a:lnTo>
                  <a:lnTo>
                    <a:pt x="10" y="6"/>
                  </a:lnTo>
                  <a:lnTo>
                    <a:pt x="10" y="8"/>
                  </a:lnTo>
                  <a:lnTo>
                    <a:pt x="12" y="10"/>
                  </a:lnTo>
                  <a:lnTo>
                    <a:pt x="12" y="12"/>
                  </a:lnTo>
                  <a:lnTo>
                    <a:pt x="12" y="16"/>
                  </a:lnTo>
                  <a:lnTo>
                    <a:pt x="10" y="20"/>
                  </a:lnTo>
                  <a:lnTo>
                    <a:pt x="10" y="20"/>
                  </a:lnTo>
                  <a:lnTo>
                    <a:pt x="8" y="20"/>
                  </a:lnTo>
                  <a:lnTo>
                    <a:pt x="6" y="22"/>
                  </a:lnTo>
                  <a:lnTo>
                    <a:pt x="4" y="26"/>
                  </a:lnTo>
                  <a:lnTo>
                    <a:pt x="4" y="32"/>
                  </a:lnTo>
                  <a:lnTo>
                    <a:pt x="2" y="40"/>
                  </a:lnTo>
                  <a:lnTo>
                    <a:pt x="2" y="46"/>
                  </a:lnTo>
                  <a:lnTo>
                    <a:pt x="2" y="52"/>
                  </a:lnTo>
                  <a:lnTo>
                    <a:pt x="2" y="54"/>
                  </a:lnTo>
                  <a:lnTo>
                    <a:pt x="2" y="56"/>
                  </a:lnTo>
                  <a:lnTo>
                    <a:pt x="0" y="58"/>
                  </a:lnTo>
                  <a:lnTo>
                    <a:pt x="0" y="58"/>
                  </a:lnTo>
                  <a:lnTo>
                    <a:pt x="0" y="60"/>
                  </a:lnTo>
                  <a:lnTo>
                    <a:pt x="0" y="62"/>
                  </a:lnTo>
                  <a:lnTo>
                    <a:pt x="0" y="66"/>
                  </a:lnTo>
                  <a:lnTo>
                    <a:pt x="2" y="72"/>
                  </a:lnTo>
                  <a:lnTo>
                    <a:pt x="6" y="78"/>
                  </a:lnTo>
                  <a:lnTo>
                    <a:pt x="2" y="84"/>
                  </a:lnTo>
                  <a:lnTo>
                    <a:pt x="4" y="84"/>
                  </a:lnTo>
                  <a:lnTo>
                    <a:pt x="6" y="84"/>
                  </a:lnTo>
                  <a:lnTo>
                    <a:pt x="8" y="84"/>
                  </a:lnTo>
                  <a:lnTo>
                    <a:pt x="10" y="86"/>
                  </a:lnTo>
                  <a:lnTo>
                    <a:pt x="12" y="88"/>
                  </a:lnTo>
                  <a:lnTo>
                    <a:pt x="14" y="92"/>
                  </a:lnTo>
                  <a:lnTo>
                    <a:pt x="14" y="96"/>
                  </a:lnTo>
                  <a:lnTo>
                    <a:pt x="14" y="98"/>
                  </a:lnTo>
                  <a:lnTo>
                    <a:pt x="14" y="100"/>
                  </a:lnTo>
                  <a:lnTo>
                    <a:pt x="16" y="102"/>
                  </a:lnTo>
                  <a:lnTo>
                    <a:pt x="14" y="106"/>
                  </a:lnTo>
                  <a:lnTo>
                    <a:pt x="14" y="108"/>
                  </a:lnTo>
                  <a:lnTo>
                    <a:pt x="12" y="108"/>
                  </a:lnTo>
                  <a:lnTo>
                    <a:pt x="12" y="108"/>
                  </a:lnTo>
                  <a:lnTo>
                    <a:pt x="12" y="110"/>
                  </a:lnTo>
                  <a:lnTo>
                    <a:pt x="10" y="112"/>
                  </a:lnTo>
                  <a:lnTo>
                    <a:pt x="10" y="116"/>
                  </a:lnTo>
                  <a:lnTo>
                    <a:pt x="10" y="120"/>
                  </a:lnTo>
                  <a:lnTo>
                    <a:pt x="12" y="126"/>
                  </a:lnTo>
                  <a:lnTo>
                    <a:pt x="12" y="128"/>
                  </a:lnTo>
                  <a:lnTo>
                    <a:pt x="10" y="130"/>
                  </a:lnTo>
                  <a:lnTo>
                    <a:pt x="10" y="132"/>
                  </a:lnTo>
                  <a:lnTo>
                    <a:pt x="12" y="136"/>
                  </a:lnTo>
                  <a:lnTo>
                    <a:pt x="12" y="140"/>
                  </a:lnTo>
                  <a:lnTo>
                    <a:pt x="16" y="142"/>
                  </a:lnTo>
                  <a:lnTo>
                    <a:pt x="22" y="144"/>
                  </a:lnTo>
                  <a:lnTo>
                    <a:pt x="26" y="146"/>
                  </a:lnTo>
                  <a:lnTo>
                    <a:pt x="30" y="146"/>
                  </a:lnTo>
                  <a:lnTo>
                    <a:pt x="34" y="146"/>
                  </a:lnTo>
                  <a:lnTo>
                    <a:pt x="36" y="146"/>
                  </a:lnTo>
                  <a:lnTo>
                    <a:pt x="36" y="146"/>
                  </a:lnTo>
                  <a:lnTo>
                    <a:pt x="38" y="146"/>
                  </a:lnTo>
                  <a:lnTo>
                    <a:pt x="40" y="146"/>
                  </a:lnTo>
                  <a:lnTo>
                    <a:pt x="44" y="144"/>
                  </a:lnTo>
                  <a:lnTo>
                    <a:pt x="46" y="142"/>
                  </a:lnTo>
                  <a:lnTo>
                    <a:pt x="48" y="140"/>
                  </a:lnTo>
                  <a:lnTo>
                    <a:pt x="50" y="134"/>
                  </a:lnTo>
                  <a:lnTo>
                    <a:pt x="50" y="134"/>
                  </a:lnTo>
                  <a:lnTo>
                    <a:pt x="52" y="130"/>
                  </a:lnTo>
                  <a:lnTo>
                    <a:pt x="52" y="126"/>
                  </a:lnTo>
                  <a:lnTo>
                    <a:pt x="56" y="120"/>
                  </a:lnTo>
                  <a:lnTo>
                    <a:pt x="58" y="116"/>
                  </a:lnTo>
                  <a:lnTo>
                    <a:pt x="62" y="112"/>
                  </a:lnTo>
                  <a:lnTo>
                    <a:pt x="64" y="110"/>
                  </a:lnTo>
                  <a:lnTo>
                    <a:pt x="64" y="108"/>
                  </a:lnTo>
                  <a:lnTo>
                    <a:pt x="66" y="104"/>
                  </a:lnTo>
                  <a:lnTo>
                    <a:pt x="68" y="100"/>
                  </a:lnTo>
                  <a:lnTo>
                    <a:pt x="68" y="92"/>
                  </a:lnTo>
                  <a:lnTo>
                    <a:pt x="68" y="84"/>
                  </a:lnTo>
                  <a:lnTo>
                    <a:pt x="68" y="84"/>
                  </a:lnTo>
                  <a:lnTo>
                    <a:pt x="66" y="80"/>
                  </a:lnTo>
                  <a:lnTo>
                    <a:pt x="62" y="78"/>
                  </a:lnTo>
                  <a:lnTo>
                    <a:pt x="60" y="78"/>
                  </a:lnTo>
                  <a:lnTo>
                    <a:pt x="56" y="80"/>
                  </a:lnTo>
                  <a:lnTo>
                    <a:pt x="56" y="80"/>
                  </a:lnTo>
                  <a:lnTo>
                    <a:pt x="54" y="80"/>
                  </a:lnTo>
                  <a:lnTo>
                    <a:pt x="54" y="80"/>
                  </a:lnTo>
                  <a:lnTo>
                    <a:pt x="52" y="80"/>
                  </a:lnTo>
                  <a:lnTo>
                    <a:pt x="50" y="80"/>
                  </a:lnTo>
                  <a:lnTo>
                    <a:pt x="50" y="80"/>
                  </a:lnTo>
                  <a:lnTo>
                    <a:pt x="52" y="78"/>
                  </a:lnTo>
                  <a:lnTo>
                    <a:pt x="54" y="74"/>
                  </a:lnTo>
                  <a:lnTo>
                    <a:pt x="54" y="74"/>
                  </a:lnTo>
                  <a:lnTo>
                    <a:pt x="54" y="74"/>
                  </a:lnTo>
                  <a:lnTo>
                    <a:pt x="56" y="72"/>
                  </a:lnTo>
                  <a:lnTo>
                    <a:pt x="56" y="68"/>
                  </a:lnTo>
                  <a:lnTo>
                    <a:pt x="56" y="64"/>
                  </a:lnTo>
                  <a:lnTo>
                    <a:pt x="56" y="58"/>
                  </a:lnTo>
                  <a:lnTo>
                    <a:pt x="56" y="56"/>
                  </a:lnTo>
                  <a:lnTo>
                    <a:pt x="56" y="52"/>
                  </a:lnTo>
                  <a:lnTo>
                    <a:pt x="54" y="48"/>
                  </a:lnTo>
                  <a:lnTo>
                    <a:pt x="52" y="42"/>
                  </a:lnTo>
                  <a:lnTo>
                    <a:pt x="48" y="36"/>
                  </a:lnTo>
                  <a:lnTo>
                    <a:pt x="44" y="30"/>
                  </a:lnTo>
                  <a:lnTo>
                    <a:pt x="42" y="28"/>
                  </a:lnTo>
                  <a:lnTo>
                    <a:pt x="40" y="26"/>
                  </a:lnTo>
                  <a:lnTo>
                    <a:pt x="38" y="22"/>
                  </a:lnTo>
                  <a:lnTo>
                    <a:pt x="36" y="18"/>
                  </a:lnTo>
                  <a:lnTo>
                    <a:pt x="32" y="16"/>
                  </a:lnTo>
                  <a:lnTo>
                    <a:pt x="30" y="14"/>
                  </a:lnTo>
                  <a:lnTo>
                    <a:pt x="26" y="12"/>
                  </a:lnTo>
                  <a:lnTo>
                    <a:pt x="26" y="12"/>
                  </a:lnTo>
                  <a:lnTo>
                    <a:pt x="24" y="10"/>
                  </a:lnTo>
                  <a:lnTo>
                    <a:pt x="22" y="8"/>
                  </a:lnTo>
                  <a:lnTo>
                    <a:pt x="20" y="6"/>
                  </a:lnTo>
                  <a:lnTo>
                    <a:pt x="18" y="4"/>
                  </a:lnTo>
                  <a:lnTo>
                    <a:pt x="20"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5" name="Freeform 179"/>
            <p:cNvSpPr/>
            <p:nvPr/>
          </p:nvSpPr>
          <p:spPr>
            <a:xfrm>
              <a:off x="4235" y="1572"/>
              <a:ext cx="50" cy="46"/>
            </a:xfrm>
            <a:custGeom>
              <a:avLst/>
              <a:gdLst>
                <a:gd name="txL" fmla="*/ 0 w 50"/>
                <a:gd name="txT" fmla="*/ 0 h 46"/>
                <a:gd name="txR" fmla="*/ 50 w 50"/>
                <a:gd name="txB" fmla="*/ 46 h 46"/>
              </a:gdLst>
              <a:ahLst/>
              <a:cxnLst>
                <a:cxn ang="0">
                  <a:pos x="24" y="18"/>
                </a:cxn>
                <a:cxn ang="0">
                  <a:pos x="24" y="18"/>
                </a:cxn>
                <a:cxn ang="0">
                  <a:pos x="22" y="18"/>
                </a:cxn>
                <a:cxn ang="0">
                  <a:pos x="18" y="18"/>
                </a:cxn>
                <a:cxn ang="0">
                  <a:pos x="16" y="20"/>
                </a:cxn>
                <a:cxn ang="0">
                  <a:pos x="12" y="22"/>
                </a:cxn>
                <a:cxn ang="0">
                  <a:pos x="10" y="24"/>
                </a:cxn>
                <a:cxn ang="0">
                  <a:pos x="8" y="26"/>
                </a:cxn>
                <a:cxn ang="0">
                  <a:pos x="8" y="26"/>
                </a:cxn>
                <a:cxn ang="0">
                  <a:pos x="6" y="26"/>
                </a:cxn>
                <a:cxn ang="0">
                  <a:pos x="4" y="26"/>
                </a:cxn>
                <a:cxn ang="0">
                  <a:pos x="2" y="28"/>
                </a:cxn>
                <a:cxn ang="0">
                  <a:pos x="0" y="30"/>
                </a:cxn>
                <a:cxn ang="0">
                  <a:pos x="0" y="32"/>
                </a:cxn>
                <a:cxn ang="0">
                  <a:pos x="0" y="38"/>
                </a:cxn>
                <a:cxn ang="0">
                  <a:pos x="0" y="38"/>
                </a:cxn>
                <a:cxn ang="0">
                  <a:pos x="4" y="40"/>
                </a:cxn>
                <a:cxn ang="0">
                  <a:pos x="6" y="42"/>
                </a:cxn>
                <a:cxn ang="0">
                  <a:pos x="12" y="44"/>
                </a:cxn>
                <a:cxn ang="0">
                  <a:pos x="18" y="46"/>
                </a:cxn>
                <a:cxn ang="0">
                  <a:pos x="24" y="46"/>
                </a:cxn>
                <a:cxn ang="0">
                  <a:pos x="26" y="46"/>
                </a:cxn>
                <a:cxn ang="0">
                  <a:pos x="30" y="46"/>
                </a:cxn>
                <a:cxn ang="0">
                  <a:pos x="34" y="44"/>
                </a:cxn>
                <a:cxn ang="0">
                  <a:pos x="38" y="44"/>
                </a:cxn>
                <a:cxn ang="0">
                  <a:pos x="44" y="44"/>
                </a:cxn>
                <a:cxn ang="0">
                  <a:pos x="48" y="44"/>
                </a:cxn>
                <a:cxn ang="0">
                  <a:pos x="50" y="46"/>
                </a:cxn>
                <a:cxn ang="0">
                  <a:pos x="50" y="44"/>
                </a:cxn>
                <a:cxn ang="0">
                  <a:pos x="48" y="42"/>
                </a:cxn>
                <a:cxn ang="0">
                  <a:pos x="48" y="36"/>
                </a:cxn>
                <a:cxn ang="0">
                  <a:pos x="46" y="30"/>
                </a:cxn>
                <a:cxn ang="0">
                  <a:pos x="44" y="26"/>
                </a:cxn>
                <a:cxn ang="0">
                  <a:pos x="42" y="24"/>
                </a:cxn>
                <a:cxn ang="0">
                  <a:pos x="40" y="22"/>
                </a:cxn>
                <a:cxn ang="0">
                  <a:pos x="40" y="18"/>
                </a:cxn>
                <a:cxn ang="0">
                  <a:pos x="38" y="14"/>
                </a:cxn>
                <a:cxn ang="0">
                  <a:pos x="38" y="10"/>
                </a:cxn>
                <a:cxn ang="0">
                  <a:pos x="36" y="6"/>
                </a:cxn>
                <a:cxn ang="0">
                  <a:pos x="32" y="2"/>
                </a:cxn>
                <a:cxn ang="0">
                  <a:pos x="30" y="0"/>
                </a:cxn>
                <a:cxn ang="0">
                  <a:pos x="26" y="2"/>
                </a:cxn>
                <a:cxn ang="0">
                  <a:pos x="24" y="18"/>
                </a:cxn>
              </a:cxnLst>
              <a:rect l="txL" t="txT" r="txR" b="txB"/>
              <a:pathLst>
                <a:path w="50" h="46">
                  <a:moveTo>
                    <a:pt x="24" y="18"/>
                  </a:moveTo>
                  <a:lnTo>
                    <a:pt x="24" y="18"/>
                  </a:lnTo>
                  <a:lnTo>
                    <a:pt x="22" y="18"/>
                  </a:lnTo>
                  <a:lnTo>
                    <a:pt x="18" y="18"/>
                  </a:lnTo>
                  <a:lnTo>
                    <a:pt x="16" y="20"/>
                  </a:lnTo>
                  <a:lnTo>
                    <a:pt x="12" y="22"/>
                  </a:lnTo>
                  <a:lnTo>
                    <a:pt x="10" y="24"/>
                  </a:lnTo>
                  <a:lnTo>
                    <a:pt x="8" y="26"/>
                  </a:lnTo>
                  <a:lnTo>
                    <a:pt x="8" y="26"/>
                  </a:lnTo>
                  <a:lnTo>
                    <a:pt x="6" y="26"/>
                  </a:lnTo>
                  <a:lnTo>
                    <a:pt x="4" y="26"/>
                  </a:lnTo>
                  <a:lnTo>
                    <a:pt x="2" y="28"/>
                  </a:lnTo>
                  <a:lnTo>
                    <a:pt x="0" y="30"/>
                  </a:lnTo>
                  <a:lnTo>
                    <a:pt x="0" y="32"/>
                  </a:lnTo>
                  <a:lnTo>
                    <a:pt x="0" y="38"/>
                  </a:lnTo>
                  <a:lnTo>
                    <a:pt x="0" y="38"/>
                  </a:lnTo>
                  <a:lnTo>
                    <a:pt x="4" y="40"/>
                  </a:lnTo>
                  <a:lnTo>
                    <a:pt x="6" y="42"/>
                  </a:lnTo>
                  <a:lnTo>
                    <a:pt x="12" y="44"/>
                  </a:lnTo>
                  <a:lnTo>
                    <a:pt x="18" y="46"/>
                  </a:lnTo>
                  <a:lnTo>
                    <a:pt x="24" y="46"/>
                  </a:lnTo>
                  <a:lnTo>
                    <a:pt x="26" y="46"/>
                  </a:lnTo>
                  <a:lnTo>
                    <a:pt x="30" y="46"/>
                  </a:lnTo>
                  <a:lnTo>
                    <a:pt x="34" y="44"/>
                  </a:lnTo>
                  <a:lnTo>
                    <a:pt x="38" y="44"/>
                  </a:lnTo>
                  <a:lnTo>
                    <a:pt x="44" y="44"/>
                  </a:lnTo>
                  <a:lnTo>
                    <a:pt x="48" y="44"/>
                  </a:lnTo>
                  <a:lnTo>
                    <a:pt x="50" y="46"/>
                  </a:lnTo>
                  <a:lnTo>
                    <a:pt x="50" y="44"/>
                  </a:lnTo>
                  <a:lnTo>
                    <a:pt x="48" y="42"/>
                  </a:lnTo>
                  <a:lnTo>
                    <a:pt x="48" y="36"/>
                  </a:lnTo>
                  <a:lnTo>
                    <a:pt x="46" y="30"/>
                  </a:lnTo>
                  <a:lnTo>
                    <a:pt x="44" y="26"/>
                  </a:lnTo>
                  <a:lnTo>
                    <a:pt x="42" y="24"/>
                  </a:lnTo>
                  <a:lnTo>
                    <a:pt x="40" y="22"/>
                  </a:lnTo>
                  <a:lnTo>
                    <a:pt x="40" y="18"/>
                  </a:lnTo>
                  <a:lnTo>
                    <a:pt x="38" y="14"/>
                  </a:lnTo>
                  <a:lnTo>
                    <a:pt x="38" y="10"/>
                  </a:lnTo>
                  <a:lnTo>
                    <a:pt x="36" y="6"/>
                  </a:lnTo>
                  <a:lnTo>
                    <a:pt x="32" y="2"/>
                  </a:lnTo>
                  <a:lnTo>
                    <a:pt x="30" y="0"/>
                  </a:lnTo>
                  <a:lnTo>
                    <a:pt x="26" y="2"/>
                  </a:lnTo>
                  <a:lnTo>
                    <a:pt x="24" y="1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6" name="Freeform 180"/>
            <p:cNvSpPr/>
            <p:nvPr/>
          </p:nvSpPr>
          <p:spPr>
            <a:xfrm>
              <a:off x="4487" y="1410"/>
              <a:ext cx="60" cy="44"/>
            </a:xfrm>
            <a:custGeom>
              <a:avLst/>
              <a:gdLst>
                <a:gd name="txL" fmla="*/ 0 w 60"/>
                <a:gd name="txT" fmla="*/ 0 h 44"/>
                <a:gd name="txR" fmla="*/ 60 w 60"/>
                <a:gd name="txB" fmla="*/ 44 h 44"/>
              </a:gdLst>
              <a:ahLst/>
              <a:cxnLst>
                <a:cxn ang="0">
                  <a:pos x="14" y="2"/>
                </a:cxn>
                <a:cxn ang="0">
                  <a:pos x="14" y="2"/>
                </a:cxn>
                <a:cxn ang="0">
                  <a:pos x="12" y="2"/>
                </a:cxn>
                <a:cxn ang="0">
                  <a:pos x="10" y="2"/>
                </a:cxn>
                <a:cxn ang="0">
                  <a:pos x="8" y="2"/>
                </a:cxn>
                <a:cxn ang="0">
                  <a:pos x="4" y="2"/>
                </a:cxn>
                <a:cxn ang="0">
                  <a:pos x="2" y="4"/>
                </a:cxn>
                <a:cxn ang="0">
                  <a:pos x="0" y="8"/>
                </a:cxn>
                <a:cxn ang="0">
                  <a:pos x="0" y="12"/>
                </a:cxn>
                <a:cxn ang="0">
                  <a:pos x="0" y="14"/>
                </a:cxn>
                <a:cxn ang="0">
                  <a:pos x="0" y="16"/>
                </a:cxn>
                <a:cxn ang="0">
                  <a:pos x="0" y="20"/>
                </a:cxn>
                <a:cxn ang="0">
                  <a:pos x="0" y="24"/>
                </a:cxn>
                <a:cxn ang="0">
                  <a:pos x="0" y="28"/>
                </a:cxn>
                <a:cxn ang="0">
                  <a:pos x="2" y="32"/>
                </a:cxn>
                <a:cxn ang="0">
                  <a:pos x="4" y="36"/>
                </a:cxn>
                <a:cxn ang="0">
                  <a:pos x="6" y="38"/>
                </a:cxn>
                <a:cxn ang="0">
                  <a:pos x="12" y="40"/>
                </a:cxn>
                <a:cxn ang="0">
                  <a:pos x="12" y="40"/>
                </a:cxn>
                <a:cxn ang="0">
                  <a:pos x="14" y="42"/>
                </a:cxn>
                <a:cxn ang="0">
                  <a:pos x="18" y="44"/>
                </a:cxn>
                <a:cxn ang="0">
                  <a:pos x="22" y="44"/>
                </a:cxn>
                <a:cxn ang="0">
                  <a:pos x="26" y="42"/>
                </a:cxn>
                <a:cxn ang="0">
                  <a:pos x="58" y="42"/>
                </a:cxn>
                <a:cxn ang="0">
                  <a:pos x="60" y="36"/>
                </a:cxn>
                <a:cxn ang="0">
                  <a:pos x="58" y="34"/>
                </a:cxn>
                <a:cxn ang="0">
                  <a:pos x="58" y="32"/>
                </a:cxn>
                <a:cxn ang="0">
                  <a:pos x="58" y="28"/>
                </a:cxn>
                <a:cxn ang="0">
                  <a:pos x="56" y="22"/>
                </a:cxn>
                <a:cxn ang="0">
                  <a:pos x="56" y="16"/>
                </a:cxn>
                <a:cxn ang="0">
                  <a:pos x="54" y="12"/>
                </a:cxn>
                <a:cxn ang="0">
                  <a:pos x="54" y="8"/>
                </a:cxn>
                <a:cxn ang="0">
                  <a:pos x="54" y="6"/>
                </a:cxn>
                <a:cxn ang="0">
                  <a:pos x="52" y="4"/>
                </a:cxn>
                <a:cxn ang="0">
                  <a:pos x="48" y="0"/>
                </a:cxn>
                <a:cxn ang="0">
                  <a:pos x="44" y="0"/>
                </a:cxn>
                <a:cxn ang="0">
                  <a:pos x="38" y="0"/>
                </a:cxn>
                <a:cxn ang="0">
                  <a:pos x="30" y="2"/>
                </a:cxn>
                <a:cxn ang="0">
                  <a:pos x="14" y="2"/>
                </a:cxn>
              </a:cxnLst>
              <a:rect l="txL" t="txT" r="txR" b="txB"/>
              <a:pathLst>
                <a:path w="60" h="44">
                  <a:moveTo>
                    <a:pt x="14" y="2"/>
                  </a:moveTo>
                  <a:lnTo>
                    <a:pt x="14" y="2"/>
                  </a:lnTo>
                  <a:lnTo>
                    <a:pt x="12" y="2"/>
                  </a:lnTo>
                  <a:lnTo>
                    <a:pt x="10" y="2"/>
                  </a:lnTo>
                  <a:lnTo>
                    <a:pt x="8" y="2"/>
                  </a:lnTo>
                  <a:lnTo>
                    <a:pt x="4" y="2"/>
                  </a:lnTo>
                  <a:lnTo>
                    <a:pt x="2" y="4"/>
                  </a:lnTo>
                  <a:lnTo>
                    <a:pt x="0" y="8"/>
                  </a:lnTo>
                  <a:lnTo>
                    <a:pt x="0" y="12"/>
                  </a:lnTo>
                  <a:lnTo>
                    <a:pt x="0" y="14"/>
                  </a:lnTo>
                  <a:lnTo>
                    <a:pt x="0" y="16"/>
                  </a:lnTo>
                  <a:lnTo>
                    <a:pt x="0" y="20"/>
                  </a:lnTo>
                  <a:lnTo>
                    <a:pt x="0" y="24"/>
                  </a:lnTo>
                  <a:lnTo>
                    <a:pt x="0" y="28"/>
                  </a:lnTo>
                  <a:lnTo>
                    <a:pt x="2" y="32"/>
                  </a:lnTo>
                  <a:lnTo>
                    <a:pt x="4" y="36"/>
                  </a:lnTo>
                  <a:lnTo>
                    <a:pt x="6" y="38"/>
                  </a:lnTo>
                  <a:lnTo>
                    <a:pt x="12" y="40"/>
                  </a:lnTo>
                  <a:lnTo>
                    <a:pt x="12" y="40"/>
                  </a:lnTo>
                  <a:lnTo>
                    <a:pt x="14" y="42"/>
                  </a:lnTo>
                  <a:lnTo>
                    <a:pt x="18" y="44"/>
                  </a:lnTo>
                  <a:lnTo>
                    <a:pt x="22" y="44"/>
                  </a:lnTo>
                  <a:lnTo>
                    <a:pt x="26" y="42"/>
                  </a:lnTo>
                  <a:lnTo>
                    <a:pt x="58" y="42"/>
                  </a:lnTo>
                  <a:lnTo>
                    <a:pt x="60" y="36"/>
                  </a:lnTo>
                  <a:lnTo>
                    <a:pt x="58" y="34"/>
                  </a:lnTo>
                  <a:lnTo>
                    <a:pt x="58" y="32"/>
                  </a:lnTo>
                  <a:lnTo>
                    <a:pt x="58" y="28"/>
                  </a:lnTo>
                  <a:lnTo>
                    <a:pt x="56" y="22"/>
                  </a:lnTo>
                  <a:lnTo>
                    <a:pt x="56" y="16"/>
                  </a:lnTo>
                  <a:lnTo>
                    <a:pt x="54" y="12"/>
                  </a:lnTo>
                  <a:lnTo>
                    <a:pt x="54" y="8"/>
                  </a:lnTo>
                  <a:lnTo>
                    <a:pt x="54" y="6"/>
                  </a:lnTo>
                  <a:lnTo>
                    <a:pt x="52" y="4"/>
                  </a:lnTo>
                  <a:lnTo>
                    <a:pt x="48" y="0"/>
                  </a:lnTo>
                  <a:lnTo>
                    <a:pt x="44" y="0"/>
                  </a:lnTo>
                  <a:lnTo>
                    <a:pt x="38" y="0"/>
                  </a:lnTo>
                  <a:lnTo>
                    <a:pt x="30" y="2"/>
                  </a:lnTo>
                  <a:lnTo>
                    <a:pt x="14" y="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7" name="Freeform 181"/>
            <p:cNvSpPr/>
            <p:nvPr/>
          </p:nvSpPr>
          <p:spPr>
            <a:xfrm>
              <a:off x="4529" y="1616"/>
              <a:ext cx="24" cy="32"/>
            </a:xfrm>
            <a:custGeom>
              <a:avLst/>
              <a:gdLst>
                <a:gd name="txL" fmla="*/ 0 w 24"/>
                <a:gd name="txT" fmla="*/ 0 h 32"/>
                <a:gd name="txR" fmla="*/ 24 w 24"/>
                <a:gd name="txB" fmla="*/ 32 h 32"/>
              </a:gdLst>
              <a:ahLst/>
              <a:cxnLst>
                <a:cxn ang="0">
                  <a:pos x="10" y="0"/>
                </a:cxn>
                <a:cxn ang="0">
                  <a:pos x="10" y="0"/>
                </a:cxn>
                <a:cxn ang="0">
                  <a:pos x="8" y="0"/>
                </a:cxn>
                <a:cxn ang="0">
                  <a:pos x="6" y="0"/>
                </a:cxn>
                <a:cxn ang="0">
                  <a:pos x="4" y="2"/>
                </a:cxn>
                <a:cxn ang="0">
                  <a:pos x="2" y="4"/>
                </a:cxn>
                <a:cxn ang="0">
                  <a:pos x="0" y="8"/>
                </a:cxn>
                <a:cxn ang="0">
                  <a:pos x="0" y="14"/>
                </a:cxn>
                <a:cxn ang="0">
                  <a:pos x="0" y="16"/>
                </a:cxn>
                <a:cxn ang="0">
                  <a:pos x="0" y="18"/>
                </a:cxn>
                <a:cxn ang="0">
                  <a:pos x="0" y="22"/>
                </a:cxn>
                <a:cxn ang="0">
                  <a:pos x="0" y="26"/>
                </a:cxn>
                <a:cxn ang="0">
                  <a:pos x="2" y="30"/>
                </a:cxn>
                <a:cxn ang="0">
                  <a:pos x="6" y="32"/>
                </a:cxn>
                <a:cxn ang="0">
                  <a:pos x="8" y="32"/>
                </a:cxn>
                <a:cxn ang="0">
                  <a:pos x="10" y="32"/>
                </a:cxn>
                <a:cxn ang="0">
                  <a:pos x="12" y="32"/>
                </a:cxn>
                <a:cxn ang="0">
                  <a:pos x="16" y="32"/>
                </a:cxn>
                <a:cxn ang="0">
                  <a:pos x="18" y="32"/>
                </a:cxn>
                <a:cxn ang="0">
                  <a:pos x="22" y="30"/>
                </a:cxn>
                <a:cxn ang="0">
                  <a:pos x="24" y="28"/>
                </a:cxn>
                <a:cxn ang="0">
                  <a:pos x="24" y="26"/>
                </a:cxn>
                <a:cxn ang="0">
                  <a:pos x="24" y="24"/>
                </a:cxn>
                <a:cxn ang="0">
                  <a:pos x="24" y="22"/>
                </a:cxn>
                <a:cxn ang="0">
                  <a:pos x="24" y="20"/>
                </a:cxn>
                <a:cxn ang="0">
                  <a:pos x="24" y="16"/>
                </a:cxn>
                <a:cxn ang="0">
                  <a:pos x="24" y="12"/>
                </a:cxn>
                <a:cxn ang="0">
                  <a:pos x="24" y="8"/>
                </a:cxn>
                <a:cxn ang="0">
                  <a:pos x="22" y="4"/>
                </a:cxn>
                <a:cxn ang="0">
                  <a:pos x="20" y="2"/>
                </a:cxn>
                <a:cxn ang="0">
                  <a:pos x="16" y="0"/>
                </a:cxn>
                <a:cxn ang="0">
                  <a:pos x="10" y="0"/>
                </a:cxn>
              </a:cxnLst>
              <a:rect l="txL" t="txT" r="txR" b="txB"/>
              <a:pathLst>
                <a:path w="24" h="32">
                  <a:moveTo>
                    <a:pt x="10" y="0"/>
                  </a:moveTo>
                  <a:lnTo>
                    <a:pt x="10" y="0"/>
                  </a:lnTo>
                  <a:lnTo>
                    <a:pt x="8" y="0"/>
                  </a:lnTo>
                  <a:lnTo>
                    <a:pt x="6" y="0"/>
                  </a:lnTo>
                  <a:lnTo>
                    <a:pt x="4" y="2"/>
                  </a:lnTo>
                  <a:lnTo>
                    <a:pt x="2" y="4"/>
                  </a:lnTo>
                  <a:lnTo>
                    <a:pt x="0" y="8"/>
                  </a:lnTo>
                  <a:lnTo>
                    <a:pt x="0" y="14"/>
                  </a:lnTo>
                  <a:lnTo>
                    <a:pt x="0" y="16"/>
                  </a:lnTo>
                  <a:lnTo>
                    <a:pt x="0" y="18"/>
                  </a:lnTo>
                  <a:lnTo>
                    <a:pt x="0" y="22"/>
                  </a:lnTo>
                  <a:lnTo>
                    <a:pt x="0" y="26"/>
                  </a:lnTo>
                  <a:lnTo>
                    <a:pt x="2" y="30"/>
                  </a:lnTo>
                  <a:lnTo>
                    <a:pt x="6" y="32"/>
                  </a:lnTo>
                  <a:lnTo>
                    <a:pt x="8" y="32"/>
                  </a:lnTo>
                  <a:lnTo>
                    <a:pt x="10" y="32"/>
                  </a:lnTo>
                  <a:lnTo>
                    <a:pt x="12" y="32"/>
                  </a:lnTo>
                  <a:lnTo>
                    <a:pt x="16" y="32"/>
                  </a:lnTo>
                  <a:lnTo>
                    <a:pt x="18" y="32"/>
                  </a:lnTo>
                  <a:lnTo>
                    <a:pt x="22" y="30"/>
                  </a:lnTo>
                  <a:lnTo>
                    <a:pt x="24" y="28"/>
                  </a:lnTo>
                  <a:lnTo>
                    <a:pt x="24" y="26"/>
                  </a:lnTo>
                  <a:lnTo>
                    <a:pt x="24" y="24"/>
                  </a:lnTo>
                  <a:lnTo>
                    <a:pt x="24" y="22"/>
                  </a:lnTo>
                  <a:lnTo>
                    <a:pt x="24" y="20"/>
                  </a:lnTo>
                  <a:lnTo>
                    <a:pt x="24" y="16"/>
                  </a:lnTo>
                  <a:lnTo>
                    <a:pt x="24" y="12"/>
                  </a:lnTo>
                  <a:lnTo>
                    <a:pt x="24" y="8"/>
                  </a:lnTo>
                  <a:lnTo>
                    <a:pt x="22" y="4"/>
                  </a:lnTo>
                  <a:lnTo>
                    <a:pt x="20" y="2"/>
                  </a:lnTo>
                  <a:lnTo>
                    <a:pt x="16" y="0"/>
                  </a:lnTo>
                  <a:lnTo>
                    <a:pt x="10" y="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8" name="Freeform 182"/>
            <p:cNvSpPr/>
            <p:nvPr/>
          </p:nvSpPr>
          <p:spPr>
            <a:xfrm>
              <a:off x="4519" y="1134"/>
              <a:ext cx="228" cy="268"/>
            </a:xfrm>
            <a:custGeom>
              <a:avLst/>
              <a:gdLst>
                <a:gd name="txL" fmla="*/ 0 w 228"/>
                <a:gd name="txT" fmla="*/ 0 h 268"/>
                <a:gd name="txR" fmla="*/ 228 w 228"/>
                <a:gd name="txB" fmla="*/ 268 h 268"/>
              </a:gdLst>
              <a:ahLst/>
              <a:cxnLst>
                <a:cxn ang="0">
                  <a:pos x="206" y="82"/>
                </a:cxn>
                <a:cxn ang="0">
                  <a:pos x="198" y="84"/>
                </a:cxn>
                <a:cxn ang="0">
                  <a:pos x="198" y="92"/>
                </a:cxn>
                <a:cxn ang="0">
                  <a:pos x="204" y="96"/>
                </a:cxn>
                <a:cxn ang="0">
                  <a:pos x="200" y="104"/>
                </a:cxn>
                <a:cxn ang="0">
                  <a:pos x="214" y="112"/>
                </a:cxn>
                <a:cxn ang="0">
                  <a:pos x="188" y="122"/>
                </a:cxn>
                <a:cxn ang="0">
                  <a:pos x="164" y="138"/>
                </a:cxn>
                <a:cxn ang="0">
                  <a:pos x="152" y="154"/>
                </a:cxn>
                <a:cxn ang="0">
                  <a:pos x="140" y="160"/>
                </a:cxn>
                <a:cxn ang="0">
                  <a:pos x="120" y="174"/>
                </a:cxn>
                <a:cxn ang="0">
                  <a:pos x="106" y="182"/>
                </a:cxn>
                <a:cxn ang="0">
                  <a:pos x="116" y="188"/>
                </a:cxn>
                <a:cxn ang="0">
                  <a:pos x="112" y="198"/>
                </a:cxn>
                <a:cxn ang="0">
                  <a:pos x="100" y="214"/>
                </a:cxn>
                <a:cxn ang="0">
                  <a:pos x="82" y="224"/>
                </a:cxn>
                <a:cxn ang="0">
                  <a:pos x="76" y="238"/>
                </a:cxn>
                <a:cxn ang="0">
                  <a:pos x="74" y="260"/>
                </a:cxn>
                <a:cxn ang="0">
                  <a:pos x="54" y="268"/>
                </a:cxn>
                <a:cxn ang="0">
                  <a:pos x="46" y="258"/>
                </a:cxn>
                <a:cxn ang="0">
                  <a:pos x="24" y="256"/>
                </a:cxn>
                <a:cxn ang="0">
                  <a:pos x="2" y="240"/>
                </a:cxn>
                <a:cxn ang="0">
                  <a:pos x="12" y="222"/>
                </a:cxn>
                <a:cxn ang="0">
                  <a:pos x="20" y="214"/>
                </a:cxn>
                <a:cxn ang="0">
                  <a:pos x="26" y="206"/>
                </a:cxn>
                <a:cxn ang="0">
                  <a:pos x="40" y="218"/>
                </a:cxn>
                <a:cxn ang="0">
                  <a:pos x="40" y="208"/>
                </a:cxn>
                <a:cxn ang="0">
                  <a:pos x="38" y="198"/>
                </a:cxn>
                <a:cxn ang="0">
                  <a:pos x="28" y="198"/>
                </a:cxn>
                <a:cxn ang="0">
                  <a:pos x="30" y="186"/>
                </a:cxn>
                <a:cxn ang="0">
                  <a:pos x="42" y="176"/>
                </a:cxn>
                <a:cxn ang="0">
                  <a:pos x="62" y="168"/>
                </a:cxn>
                <a:cxn ang="0">
                  <a:pos x="64" y="162"/>
                </a:cxn>
                <a:cxn ang="0">
                  <a:pos x="54" y="144"/>
                </a:cxn>
                <a:cxn ang="0">
                  <a:pos x="54" y="126"/>
                </a:cxn>
                <a:cxn ang="0">
                  <a:pos x="60" y="108"/>
                </a:cxn>
                <a:cxn ang="0">
                  <a:pos x="72" y="120"/>
                </a:cxn>
                <a:cxn ang="0">
                  <a:pos x="80" y="138"/>
                </a:cxn>
                <a:cxn ang="0">
                  <a:pos x="82" y="114"/>
                </a:cxn>
                <a:cxn ang="0">
                  <a:pos x="104" y="94"/>
                </a:cxn>
                <a:cxn ang="0">
                  <a:pos x="122" y="88"/>
                </a:cxn>
                <a:cxn ang="0">
                  <a:pos x="132" y="80"/>
                </a:cxn>
                <a:cxn ang="0">
                  <a:pos x="86" y="74"/>
                </a:cxn>
                <a:cxn ang="0">
                  <a:pos x="68" y="72"/>
                </a:cxn>
                <a:cxn ang="0">
                  <a:pos x="56" y="74"/>
                </a:cxn>
                <a:cxn ang="0">
                  <a:pos x="44" y="54"/>
                </a:cxn>
                <a:cxn ang="0">
                  <a:pos x="44" y="40"/>
                </a:cxn>
                <a:cxn ang="0">
                  <a:pos x="66" y="42"/>
                </a:cxn>
                <a:cxn ang="0">
                  <a:pos x="78" y="26"/>
                </a:cxn>
                <a:cxn ang="0">
                  <a:pos x="100" y="18"/>
                </a:cxn>
                <a:cxn ang="0">
                  <a:pos x="122" y="4"/>
                </a:cxn>
                <a:cxn ang="0">
                  <a:pos x="160" y="2"/>
                </a:cxn>
                <a:cxn ang="0">
                  <a:pos x="188" y="6"/>
                </a:cxn>
                <a:cxn ang="0">
                  <a:pos x="212" y="26"/>
                </a:cxn>
                <a:cxn ang="0">
                  <a:pos x="216" y="30"/>
                </a:cxn>
                <a:cxn ang="0">
                  <a:pos x="218" y="64"/>
                </a:cxn>
              </a:cxnLst>
              <a:rect l="txL" t="txT" r="txR" b="txB"/>
              <a:pathLst>
                <a:path w="228" h="268">
                  <a:moveTo>
                    <a:pt x="222" y="68"/>
                  </a:moveTo>
                  <a:lnTo>
                    <a:pt x="228" y="80"/>
                  </a:lnTo>
                  <a:lnTo>
                    <a:pt x="222" y="82"/>
                  </a:lnTo>
                  <a:lnTo>
                    <a:pt x="216" y="84"/>
                  </a:lnTo>
                  <a:lnTo>
                    <a:pt x="212" y="84"/>
                  </a:lnTo>
                  <a:lnTo>
                    <a:pt x="208" y="82"/>
                  </a:lnTo>
                  <a:lnTo>
                    <a:pt x="206" y="82"/>
                  </a:lnTo>
                  <a:lnTo>
                    <a:pt x="204" y="80"/>
                  </a:lnTo>
                  <a:lnTo>
                    <a:pt x="200" y="80"/>
                  </a:lnTo>
                  <a:lnTo>
                    <a:pt x="198" y="80"/>
                  </a:lnTo>
                  <a:lnTo>
                    <a:pt x="196" y="80"/>
                  </a:lnTo>
                  <a:lnTo>
                    <a:pt x="196" y="82"/>
                  </a:lnTo>
                  <a:lnTo>
                    <a:pt x="196" y="84"/>
                  </a:lnTo>
                  <a:lnTo>
                    <a:pt x="198" y="84"/>
                  </a:lnTo>
                  <a:lnTo>
                    <a:pt x="200" y="86"/>
                  </a:lnTo>
                  <a:lnTo>
                    <a:pt x="200" y="88"/>
                  </a:lnTo>
                  <a:lnTo>
                    <a:pt x="200" y="88"/>
                  </a:lnTo>
                  <a:lnTo>
                    <a:pt x="202" y="90"/>
                  </a:lnTo>
                  <a:lnTo>
                    <a:pt x="202" y="90"/>
                  </a:lnTo>
                  <a:lnTo>
                    <a:pt x="200" y="92"/>
                  </a:lnTo>
                  <a:lnTo>
                    <a:pt x="198" y="92"/>
                  </a:lnTo>
                  <a:lnTo>
                    <a:pt x="196" y="92"/>
                  </a:lnTo>
                  <a:lnTo>
                    <a:pt x="196" y="92"/>
                  </a:lnTo>
                  <a:lnTo>
                    <a:pt x="194" y="92"/>
                  </a:lnTo>
                  <a:lnTo>
                    <a:pt x="192" y="94"/>
                  </a:lnTo>
                  <a:lnTo>
                    <a:pt x="192" y="96"/>
                  </a:lnTo>
                  <a:lnTo>
                    <a:pt x="192" y="96"/>
                  </a:lnTo>
                  <a:lnTo>
                    <a:pt x="204" y="96"/>
                  </a:lnTo>
                  <a:lnTo>
                    <a:pt x="208" y="98"/>
                  </a:lnTo>
                  <a:lnTo>
                    <a:pt x="208" y="98"/>
                  </a:lnTo>
                  <a:lnTo>
                    <a:pt x="206" y="100"/>
                  </a:lnTo>
                  <a:lnTo>
                    <a:pt x="206" y="100"/>
                  </a:lnTo>
                  <a:lnTo>
                    <a:pt x="204" y="102"/>
                  </a:lnTo>
                  <a:lnTo>
                    <a:pt x="202" y="102"/>
                  </a:lnTo>
                  <a:lnTo>
                    <a:pt x="200" y="104"/>
                  </a:lnTo>
                  <a:lnTo>
                    <a:pt x="200" y="106"/>
                  </a:lnTo>
                  <a:lnTo>
                    <a:pt x="202" y="106"/>
                  </a:lnTo>
                  <a:lnTo>
                    <a:pt x="202" y="108"/>
                  </a:lnTo>
                  <a:lnTo>
                    <a:pt x="214" y="106"/>
                  </a:lnTo>
                  <a:lnTo>
                    <a:pt x="216" y="108"/>
                  </a:lnTo>
                  <a:lnTo>
                    <a:pt x="216" y="110"/>
                  </a:lnTo>
                  <a:lnTo>
                    <a:pt x="214" y="112"/>
                  </a:lnTo>
                  <a:lnTo>
                    <a:pt x="212" y="114"/>
                  </a:lnTo>
                  <a:lnTo>
                    <a:pt x="210" y="114"/>
                  </a:lnTo>
                  <a:lnTo>
                    <a:pt x="210" y="114"/>
                  </a:lnTo>
                  <a:lnTo>
                    <a:pt x="208" y="114"/>
                  </a:lnTo>
                  <a:lnTo>
                    <a:pt x="200" y="116"/>
                  </a:lnTo>
                  <a:lnTo>
                    <a:pt x="194" y="118"/>
                  </a:lnTo>
                  <a:lnTo>
                    <a:pt x="188" y="122"/>
                  </a:lnTo>
                  <a:lnTo>
                    <a:pt x="186" y="124"/>
                  </a:lnTo>
                  <a:lnTo>
                    <a:pt x="184" y="126"/>
                  </a:lnTo>
                  <a:lnTo>
                    <a:pt x="182" y="128"/>
                  </a:lnTo>
                  <a:lnTo>
                    <a:pt x="176" y="134"/>
                  </a:lnTo>
                  <a:lnTo>
                    <a:pt x="172" y="136"/>
                  </a:lnTo>
                  <a:lnTo>
                    <a:pt x="166" y="138"/>
                  </a:lnTo>
                  <a:lnTo>
                    <a:pt x="164" y="138"/>
                  </a:lnTo>
                  <a:lnTo>
                    <a:pt x="162" y="138"/>
                  </a:lnTo>
                  <a:lnTo>
                    <a:pt x="166" y="142"/>
                  </a:lnTo>
                  <a:lnTo>
                    <a:pt x="160" y="148"/>
                  </a:lnTo>
                  <a:lnTo>
                    <a:pt x="158" y="150"/>
                  </a:lnTo>
                  <a:lnTo>
                    <a:pt x="154" y="152"/>
                  </a:lnTo>
                  <a:lnTo>
                    <a:pt x="152" y="152"/>
                  </a:lnTo>
                  <a:lnTo>
                    <a:pt x="152" y="154"/>
                  </a:lnTo>
                  <a:lnTo>
                    <a:pt x="154" y="156"/>
                  </a:lnTo>
                  <a:lnTo>
                    <a:pt x="154" y="158"/>
                  </a:lnTo>
                  <a:lnTo>
                    <a:pt x="152" y="160"/>
                  </a:lnTo>
                  <a:lnTo>
                    <a:pt x="150" y="162"/>
                  </a:lnTo>
                  <a:lnTo>
                    <a:pt x="148" y="164"/>
                  </a:lnTo>
                  <a:lnTo>
                    <a:pt x="146" y="164"/>
                  </a:lnTo>
                  <a:lnTo>
                    <a:pt x="140" y="160"/>
                  </a:lnTo>
                  <a:lnTo>
                    <a:pt x="132" y="166"/>
                  </a:lnTo>
                  <a:lnTo>
                    <a:pt x="130" y="164"/>
                  </a:lnTo>
                  <a:lnTo>
                    <a:pt x="128" y="164"/>
                  </a:lnTo>
                  <a:lnTo>
                    <a:pt x="124" y="168"/>
                  </a:lnTo>
                  <a:lnTo>
                    <a:pt x="122" y="170"/>
                  </a:lnTo>
                  <a:lnTo>
                    <a:pt x="120" y="172"/>
                  </a:lnTo>
                  <a:lnTo>
                    <a:pt x="120" y="174"/>
                  </a:lnTo>
                  <a:lnTo>
                    <a:pt x="118" y="176"/>
                  </a:lnTo>
                  <a:lnTo>
                    <a:pt x="116" y="178"/>
                  </a:lnTo>
                  <a:lnTo>
                    <a:pt x="114" y="180"/>
                  </a:lnTo>
                  <a:lnTo>
                    <a:pt x="112" y="180"/>
                  </a:lnTo>
                  <a:lnTo>
                    <a:pt x="112" y="180"/>
                  </a:lnTo>
                  <a:lnTo>
                    <a:pt x="108" y="180"/>
                  </a:lnTo>
                  <a:lnTo>
                    <a:pt x="106" y="182"/>
                  </a:lnTo>
                  <a:lnTo>
                    <a:pt x="106" y="184"/>
                  </a:lnTo>
                  <a:lnTo>
                    <a:pt x="106" y="184"/>
                  </a:lnTo>
                  <a:lnTo>
                    <a:pt x="106" y="186"/>
                  </a:lnTo>
                  <a:lnTo>
                    <a:pt x="106" y="188"/>
                  </a:lnTo>
                  <a:lnTo>
                    <a:pt x="108" y="186"/>
                  </a:lnTo>
                  <a:lnTo>
                    <a:pt x="112" y="188"/>
                  </a:lnTo>
                  <a:lnTo>
                    <a:pt x="116" y="188"/>
                  </a:lnTo>
                  <a:lnTo>
                    <a:pt x="118" y="190"/>
                  </a:lnTo>
                  <a:lnTo>
                    <a:pt x="118" y="190"/>
                  </a:lnTo>
                  <a:lnTo>
                    <a:pt x="120" y="192"/>
                  </a:lnTo>
                  <a:lnTo>
                    <a:pt x="118" y="194"/>
                  </a:lnTo>
                  <a:lnTo>
                    <a:pt x="116" y="196"/>
                  </a:lnTo>
                  <a:lnTo>
                    <a:pt x="114" y="198"/>
                  </a:lnTo>
                  <a:lnTo>
                    <a:pt x="112" y="198"/>
                  </a:lnTo>
                  <a:lnTo>
                    <a:pt x="110" y="200"/>
                  </a:lnTo>
                  <a:lnTo>
                    <a:pt x="110" y="202"/>
                  </a:lnTo>
                  <a:lnTo>
                    <a:pt x="108" y="204"/>
                  </a:lnTo>
                  <a:lnTo>
                    <a:pt x="104" y="206"/>
                  </a:lnTo>
                  <a:lnTo>
                    <a:pt x="102" y="208"/>
                  </a:lnTo>
                  <a:lnTo>
                    <a:pt x="102" y="208"/>
                  </a:lnTo>
                  <a:lnTo>
                    <a:pt x="100" y="214"/>
                  </a:lnTo>
                  <a:lnTo>
                    <a:pt x="98" y="218"/>
                  </a:lnTo>
                  <a:lnTo>
                    <a:pt x="96" y="222"/>
                  </a:lnTo>
                  <a:lnTo>
                    <a:pt x="92" y="224"/>
                  </a:lnTo>
                  <a:lnTo>
                    <a:pt x="88" y="224"/>
                  </a:lnTo>
                  <a:lnTo>
                    <a:pt x="86" y="226"/>
                  </a:lnTo>
                  <a:lnTo>
                    <a:pt x="86" y="226"/>
                  </a:lnTo>
                  <a:lnTo>
                    <a:pt x="82" y="224"/>
                  </a:lnTo>
                  <a:lnTo>
                    <a:pt x="80" y="224"/>
                  </a:lnTo>
                  <a:lnTo>
                    <a:pt x="78" y="228"/>
                  </a:lnTo>
                  <a:lnTo>
                    <a:pt x="78" y="230"/>
                  </a:lnTo>
                  <a:lnTo>
                    <a:pt x="76" y="234"/>
                  </a:lnTo>
                  <a:lnTo>
                    <a:pt x="76" y="236"/>
                  </a:lnTo>
                  <a:lnTo>
                    <a:pt x="76" y="236"/>
                  </a:lnTo>
                  <a:lnTo>
                    <a:pt x="76" y="238"/>
                  </a:lnTo>
                  <a:lnTo>
                    <a:pt x="78" y="242"/>
                  </a:lnTo>
                  <a:lnTo>
                    <a:pt x="78" y="246"/>
                  </a:lnTo>
                  <a:lnTo>
                    <a:pt x="78" y="250"/>
                  </a:lnTo>
                  <a:lnTo>
                    <a:pt x="78" y="250"/>
                  </a:lnTo>
                  <a:lnTo>
                    <a:pt x="78" y="256"/>
                  </a:lnTo>
                  <a:lnTo>
                    <a:pt x="76" y="258"/>
                  </a:lnTo>
                  <a:lnTo>
                    <a:pt x="74" y="260"/>
                  </a:lnTo>
                  <a:lnTo>
                    <a:pt x="72" y="262"/>
                  </a:lnTo>
                  <a:lnTo>
                    <a:pt x="70" y="262"/>
                  </a:lnTo>
                  <a:lnTo>
                    <a:pt x="68" y="262"/>
                  </a:lnTo>
                  <a:lnTo>
                    <a:pt x="68" y="262"/>
                  </a:lnTo>
                  <a:lnTo>
                    <a:pt x="62" y="266"/>
                  </a:lnTo>
                  <a:lnTo>
                    <a:pt x="58" y="266"/>
                  </a:lnTo>
                  <a:lnTo>
                    <a:pt x="54" y="268"/>
                  </a:lnTo>
                  <a:lnTo>
                    <a:pt x="52" y="266"/>
                  </a:lnTo>
                  <a:lnTo>
                    <a:pt x="50" y="266"/>
                  </a:lnTo>
                  <a:lnTo>
                    <a:pt x="48" y="264"/>
                  </a:lnTo>
                  <a:lnTo>
                    <a:pt x="48" y="262"/>
                  </a:lnTo>
                  <a:lnTo>
                    <a:pt x="48" y="262"/>
                  </a:lnTo>
                  <a:lnTo>
                    <a:pt x="48" y="262"/>
                  </a:lnTo>
                  <a:lnTo>
                    <a:pt x="46" y="258"/>
                  </a:lnTo>
                  <a:lnTo>
                    <a:pt x="42" y="256"/>
                  </a:lnTo>
                  <a:lnTo>
                    <a:pt x="38" y="254"/>
                  </a:lnTo>
                  <a:lnTo>
                    <a:pt x="36" y="254"/>
                  </a:lnTo>
                  <a:lnTo>
                    <a:pt x="34" y="254"/>
                  </a:lnTo>
                  <a:lnTo>
                    <a:pt x="32" y="254"/>
                  </a:lnTo>
                  <a:lnTo>
                    <a:pt x="28" y="256"/>
                  </a:lnTo>
                  <a:lnTo>
                    <a:pt x="24" y="256"/>
                  </a:lnTo>
                  <a:lnTo>
                    <a:pt x="22" y="254"/>
                  </a:lnTo>
                  <a:lnTo>
                    <a:pt x="20" y="252"/>
                  </a:lnTo>
                  <a:lnTo>
                    <a:pt x="18" y="250"/>
                  </a:lnTo>
                  <a:lnTo>
                    <a:pt x="16" y="250"/>
                  </a:lnTo>
                  <a:lnTo>
                    <a:pt x="10" y="246"/>
                  </a:lnTo>
                  <a:lnTo>
                    <a:pt x="6" y="244"/>
                  </a:lnTo>
                  <a:lnTo>
                    <a:pt x="2" y="240"/>
                  </a:lnTo>
                  <a:lnTo>
                    <a:pt x="2" y="238"/>
                  </a:lnTo>
                  <a:lnTo>
                    <a:pt x="0" y="238"/>
                  </a:lnTo>
                  <a:lnTo>
                    <a:pt x="0" y="236"/>
                  </a:lnTo>
                  <a:lnTo>
                    <a:pt x="4" y="230"/>
                  </a:lnTo>
                  <a:lnTo>
                    <a:pt x="6" y="226"/>
                  </a:lnTo>
                  <a:lnTo>
                    <a:pt x="10" y="224"/>
                  </a:lnTo>
                  <a:lnTo>
                    <a:pt x="12" y="222"/>
                  </a:lnTo>
                  <a:lnTo>
                    <a:pt x="14" y="222"/>
                  </a:lnTo>
                  <a:lnTo>
                    <a:pt x="16" y="222"/>
                  </a:lnTo>
                  <a:lnTo>
                    <a:pt x="20" y="220"/>
                  </a:lnTo>
                  <a:lnTo>
                    <a:pt x="24" y="218"/>
                  </a:lnTo>
                  <a:lnTo>
                    <a:pt x="24" y="216"/>
                  </a:lnTo>
                  <a:lnTo>
                    <a:pt x="22" y="214"/>
                  </a:lnTo>
                  <a:lnTo>
                    <a:pt x="20" y="214"/>
                  </a:lnTo>
                  <a:lnTo>
                    <a:pt x="18" y="214"/>
                  </a:lnTo>
                  <a:lnTo>
                    <a:pt x="18" y="212"/>
                  </a:lnTo>
                  <a:lnTo>
                    <a:pt x="18" y="210"/>
                  </a:lnTo>
                  <a:lnTo>
                    <a:pt x="20" y="208"/>
                  </a:lnTo>
                  <a:lnTo>
                    <a:pt x="22" y="206"/>
                  </a:lnTo>
                  <a:lnTo>
                    <a:pt x="24" y="206"/>
                  </a:lnTo>
                  <a:lnTo>
                    <a:pt x="26" y="206"/>
                  </a:lnTo>
                  <a:lnTo>
                    <a:pt x="28" y="208"/>
                  </a:lnTo>
                  <a:lnTo>
                    <a:pt x="28" y="208"/>
                  </a:lnTo>
                  <a:lnTo>
                    <a:pt x="30" y="212"/>
                  </a:lnTo>
                  <a:lnTo>
                    <a:pt x="34" y="216"/>
                  </a:lnTo>
                  <a:lnTo>
                    <a:pt x="36" y="218"/>
                  </a:lnTo>
                  <a:lnTo>
                    <a:pt x="38" y="218"/>
                  </a:lnTo>
                  <a:lnTo>
                    <a:pt x="40" y="218"/>
                  </a:lnTo>
                  <a:lnTo>
                    <a:pt x="42" y="218"/>
                  </a:lnTo>
                  <a:lnTo>
                    <a:pt x="44" y="218"/>
                  </a:lnTo>
                  <a:lnTo>
                    <a:pt x="44" y="216"/>
                  </a:lnTo>
                  <a:lnTo>
                    <a:pt x="44" y="214"/>
                  </a:lnTo>
                  <a:lnTo>
                    <a:pt x="42" y="212"/>
                  </a:lnTo>
                  <a:lnTo>
                    <a:pt x="42" y="210"/>
                  </a:lnTo>
                  <a:lnTo>
                    <a:pt x="40" y="208"/>
                  </a:lnTo>
                  <a:lnTo>
                    <a:pt x="40" y="206"/>
                  </a:lnTo>
                  <a:lnTo>
                    <a:pt x="36" y="204"/>
                  </a:lnTo>
                  <a:lnTo>
                    <a:pt x="36" y="202"/>
                  </a:lnTo>
                  <a:lnTo>
                    <a:pt x="36" y="200"/>
                  </a:lnTo>
                  <a:lnTo>
                    <a:pt x="38" y="198"/>
                  </a:lnTo>
                  <a:lnTo>
                    <a:pt x="38" y="198"/>
                  </a:lnTo>
                  <a:lnTo>
                    <a:pt x="38" y="198"/>
                  </a:lnTo>
                  <a:lnTo>
                    <a:pt x="40" y="194"/>
                  </a:lnTo>
                  <a:lnTo>
                    <a:pt x="40" y="192"/>
                  </a:lnTo>
                  <a:lnTo>
                    <a:pt x="38" y="192"/>
                  </a:lnTo>
                  <a:lnTo>
                    <a:pt x="38" y="192"/>
                  </a:lnTo>
                  <a:lnTo>
                    <a:pt x="36" y="192"/>
                  </a:lnTo>
                  <a:lnTo>
                    <a:pt x="36" y="192"/>
                  </a:lnTo>
                  <a:lnTo>
                    <a:pt x="28" y="198"/>
                  </a:lnTo>
                  <a:lnTo>
                    <a:pt x="26" y="198"/>
                  </a:lnTo>
                  <a:lnTo>
                    <a:pt x="24" y="196"/>
                  </a:lnTo>
                  <a:lnTo>
                    <a:pt x="26" y="194"/>
                  </a:lnTo>
                  <a:lnTo>
                    <a:pt x="26" y="190"/>
                  </a:lnTo>
                  <a:lnTo>
                    <a:pt x="28" y="188"/>
                  </a:lnTo>
                  <a:lnTo>
                    <a:pt x="30" y="186"/>
                  </a:lnTo>
                  <a:lnTo>
                    <a:pt x="30" y="186"/>
                  </a:lnTo>
                  <a:lnTo>
                    <a:pt x="34" y="180"/>
                  </a:lnTo>
                  <a:lnTo>
                    <a:pt x="36" y="176"/>
                  </a:lnTo>
                  <a:lnTo>
                    <a:pt x="38" y="174"/>
                  </a:lnTo>
                  <a:lnTo>
                    <a:pt x="40" y="174"/>
                  </a:lnTo>
                  <a:lnTo>
                    <a:pt x="40" y="174"/>
                  </a:lnTo>
                  <a:lnTo>
                    <a:pt x="42" y="176"/>
                  </a:lnTo>
                  <a:lnTo>
                    <a:pt x="42" y="176"/>
                  </a:lnTo>
                  <a:lnTo>
                    <a:pt x="44" y="178"/>
                  </a:lnTo>
                  <a:lnTo>
                    <a:pt x="46" y="178"/>
                  </a:lnTo>
                  <a:lnTo>
                    <a:pt x="50" y="176"/>
                  </a:lnTo>
                  <a:lnTo>
                    <a:pt x="54" y="174"/>
                  </a:lnTo>
                  <a:lnTo>
                    <a:pt x="58" y="172"/>
                  </a:lnTo>
                  <a:lnTo>
                    <a:pt x="60" y="170"/>
                  </a:lnTo>
                  <a:lnTo>
                    <a:pt x="62" y="168"/>
                  </a:lnTo>
                  <a:lnTo>
                    <a:pt x="64" y="168"/>
                  </a:lnTo>
                  <a:lnTo>
                    <a:pt x="68" y="166"/>
                  </a:lnTo>
                  <a:lnTo>
                    <a:pt x="68" y="164"/>
                  </a:lnTo>
                  <a:lnTo>
                    <a:pt x="68" y="164"/>
                  </a:lnTo>
                  <a:lnTo>
                    <a:pt x="68" y="164"/>
                  </a:lnTo>
                  <a:lnTo>
                    <a:pt x="66" y="162"/>
                  </a:lnTo>
                  <a:lnTo>
                    <a:pt x="64" y="162"/>
                  </a:lnTo>
                  <a:lnTo>
                    <a:pt x="62" y="162"/>
                  </a:lnTo>
                  <a:lnTo>
                    <a:pt x="60" y="166"/>
                  </a:lnTo>
                  <a:lnTo>
                    <a:pt x="56" y="166"/>
                  </a:lnTo>
                  <a:lnTo>
                    <a:pt x="54" y="164"/>
                  </a:lnTo>
                  <a:lnTo>
                    <a:pt x="52" y="164"/>
                  </a:lnTo>
                  <a:lnTo>
                    <a:pt x="50" y="162"/>
                  </a:lnTo>
                  <a:lnTo>
                    <a:pt x="54" y="144"/>
                  </a:lnTo>
                  <a:lnTo>
                    <a:pt x="58" y="140"/>
                  </a:lnTo>
                  <a:lnTo>
                    <a:pt x="60" y="136"/>
                  </a:lnTo>
                  <a:lnTo>
                    <a:pt x="60" y="134"/>
                  </a:lnTo>
                  <a:lnTo>
                    <a:pt x="58" y="132"/>
                  </a:lnTo>
                  <a:lnTo>
                    <a:pt x="58" y="132"/>
                  </a:lnTo>
                  <a:lnTo>
                    <a:pt x="58" y="132"/>
                  </a:lnTo>
                  <a:lnTo>
                    <a:pt x="54" y="126"/>
                  </a:lnTo>
                  <a:lnTo>
                    <a:pt x="52" y="122"/>
                  </a:lnTo>
                  <a:lnTo>
                    <a:pt x="52" y="118"/>
                  </a:lnTo>
                  <a:lnTo>
                    <a:pt x="52" y="116"/>
                  </a:lnTo>
                  <a:lnTo>
                    <a:pt x="52" y="112"/>
                  </a:lnTo>
                  <a:lnTo>
                    <a:pt x="56" y="110"/>
                  </a:lnTo>
                  <a:lnTo>
                    <a:pt x="58" y="108"/>
                  </a:lnTo>
                  <a:lnTo>
                    <a:pt x="60" y="108"/>
                  </a:lnTo>
                  <a:lnTo>
                    <a:pt x="60" y="108"/>
                  </a:lnTo>
                  <a:lnTo>
                    <a:pt x="64" y="110"/>
                  </a:lnTo>
                  <a:lnTo>
                    <a:pt x="66" y="112"/>
                  </a:lnTo>
                  <a:lnTo>
                    <a:pt x="68" y="114"/>
                  </a:lnTo>
                  <a:lnTo>
                    <a:pt x="70" y="118"/>
                  </a:lnTo>
                  <a:lnTo>
                    <a:pt x="72" y="120"/>
                  </a:lnTo>
                  <a:lnTo>
                    <a:pt x="72" y="120"/>
                  </a:lnTo>
                  <a:lnTo>
                    <a:pt x="74" y="140"/>
                  </a:lnTo>
                  <a:lnTo>
                    <a:pt x="74" y="142"/>
                  </a:lnTo>
                  <a:lnTo>
                    <a:pt x="74" y="144"/>
                  </a:lnTo>
                  <a:lnTo>
                    <a:pt x="76" y="144"/>
                  </a:lnTo>
                  <a:lnTo>
                    <a:pt x="78" y="142"/>
                  </a:lnTo>
                  <a:lnTo>
                    <a:pt x="78" y="140"/>
                  </a:lnTo>
                  <a:lnTo>
                    <a:pt x="80" y="138"/>
                  </a:lnTo>
                  <a:lnTo>
                    <a:pt x="82" y="136"/>
                  </a:lnTo>
                  <a:lnTo>
                    <a:pt x="82" y="134"/>
                  </a:lnTo>
                  <a:lnTo>
                    <a:pt x="80" y="128"/>
                  </a:lnTo>
                  <a:lnTo>
                    <a:pt x="80" y="122"/>
                  </a:lnTo>
                  <a:lnTo>
                    <a:pt x="80" y="118"/>
                  </a:lnTo>
                  <a:lnTo>
                    <a:pt x="80" y="116"/>
                  </a:lnTo>
                  <a:lnTo>
                    <a:pt x="82" y="114"/>
                  </a:lnTo>
                  <a:lnTo>
                    <a:pt x="84" y="110"/>
                  </a:lnTo>
                  <a:lnTo>
                    <a:pt x="84" y="108"/>
                  </a:lnTo>
                  <a:lnTo>
                    <a:pt x="84" y="106"/>
                  </a:lnTo>
                  <a:lnTo>
                    <a:pt x="86" y="102"/>
                  </a:lnTo>
                  <a:lnTo>
                    <a:pt x="86" y="98"/>
                  </a:lnTo>
                  <a:lnTo>
                    <a:pt x="86" y="96"/>
                  </a:lnTo>
                  <a:lnTo>
                    <a:pt x="104" y="94"/>
                  </a:lnTo>
                  <a:lnTo>
                    <a:pt x="108" y="96"/>
                  </a:lnTo>
                  <a:lnTo>
                    <a:pt x="112" y="96"/>
                  </a:lnTo>
                  <a:lnTo>
                    <a:pt x="116" y="96"/>
                  </a:lnTo>
                  <a:lnTo>
                    <a:pt x="118" y="94"/>
                  </a:lnTo>
                  <a:lnTo>
                    <a:pt x="118" y="94"/>
                  </a:lnTo>
                  <a:lnTo>
                    <a:pt x="120" y="90"/>
                  </a:lnTo>
                  <a:lnTo>
                    <a:pt x="122" y="88"/>
                  </a:lnTo>
                  <a:lnTo>
                    <a:pt x="126" y="86"/>
                  </a:lnTo>
                  <a:lnTo>
                    <a:pt x="128" y="86"/>
                  </a:lnTo>
                  <a:lnTo>
                    <a:pt x="130" y="86"/>
                  </a:lnTo>
                  <a:lnTo>
                    <a:pt x="128" y="84"/>
                  </a:lnTo>
                  <a:lnTo>
                    <a:pt x="128" y="84"/>
                  </a:lnTo>
                  <a:lnTo>
                    <a:pt x="130" y="82"/>
                  </a:lnTo>
                  <a:lnTo>
                    <a:pt x="132" y="80"/>
                  </a:lnTo>
                  <a:lnTo>
                    <a:pt x="134" y="80"/>
                  </a:lnTo>
                  <a:lnTo>
                    <a:pt x="134" y="78"/>
                  </a:lnTo>
                  <a:lnTo>
                    <a:pt x="130" y="76"/>
                  </a:lnTo>
                  <a:lnTo>
                    <a:pt x="96" y="80"/>
                  </a:lnTo>
                  <a:lnTo>
                    <a:pt x="92" y="76"/>
                  </a:lnTo>
                  <a:lnTo>
                    <a:pt x="90" y="76"/>
                  </a:lnTo>
                  <a:lnTo>
                    <a:pt x="86" y="74"/>
                  </a:lnTo>
                  <a:lnTo>
                    <a:pt x="82" y="74"/>
                  </a:lnTo>
                  <a:lnTo>
                    <a:pt x="82" y="74"/>
                  </a:lnTo>
                  <a:lnTo>
                    <a:pt x="78" y="74"/>
                  </a:lnTo>
                  <a:lnTo>
                    <a:pt x="74" y="74"/>
                  </a:lnTo>
                  <a:lnTo>
                    <a:pt x="70" y="74"/>
                  </a:lnTo>
                  <a:lnTo>
                    <a:pt x="68" y="72"/>
                  </a:lnTo>
                  <a:lnTo>
                    <a:pt x="68" y="72"/>
                  </a:lnTo>
                  <a:lnTo>
                    <a:pt x="66" y="70"/>
                  </a:lnTo>
                  <a:lnTo>
                    <a:pt x="64" y="70"/>
                  </a:lnTo>
                  <a:lnTo>
                    <a:pt x="62" y="70"/>
                  </a:lnTo>
                  <a:lnTo>
                    <a:pt x="62" y="70"/>
                  </a:lnTo>
                  <a:lnTo>
                    <a:pt x="62" y="72"/>
                  </a:lnTo>
                  <a:lnTo>
                    <a:pt x="58" y="74"/>
                  </a:lnTo>
                  <a:lnTo>
                    <a:pt x="56" y="74"/>
                  </a:lnTo>
                  <a:lnTo>
                    <a:pt x="54" y="74"/>
                  </a:lnTo>
                  <a:lnTo>
                    <a:pt x="54" y="72"/>
                  </a:lnTo>
                  <a:lnTo>
                    <a:pt x="54" y="72"/>
                  </a:lnTo>
                  <a:lnTo>
                    <a:pt x="44" y="64"/>
                  </a:lnTo>
                  <a:lnTo>
                    <a:pt x="42" y="60"/>
                  </a:lnTo>
                  <a:lnTo>
                    <a:pt x="42" y="56"/>
                  </a:lnTo>
                  <a:lnTo>
                    <a:pt x="44" y="54"/>
                  </a:lnTo>
                  <a:lnTo>
                    <a:pt x="44" y="54"/>
                  </a:lnTo>
                  <a:lnTo>
                    <a:pt x="46" y="50"/>
                  </a:lnTo>
                  <a:lnTo>
                    <a:pt x="44" y="46"/>
                  </a:lnTo>
                  <a:lnTo>
                    <a:pt x="44" y="44"/>
                  </a:lnTo>
                  <a:lnTo>
                    <a:pt x="42" y="44"/>
                  </a:lnTo>
                  <a:lnTo>
                    <a:pt x="44" y="42"/>
                  </a:lnTo>
                  <a:lnTo>
                    <a:pt x="44" y="40"/>
                  </a:lnTo>
                  <a:lnTo>
                    <a:pt x="48" y="38"/>
                  </a:lnTo>
                  <a:lnTo>
                    <a:pt x="50" y="36"/>
                  </a:lnTo>
                  <a:lnTo>
                    <a:pt x="52" y="36"/>
                  </a:lnTo>
                  <a:lnTo>
                    <a:pt x="56" y="36"/>
                  </a:lnTo>
                  <a:lnTo>
                    <a:pt x="60" y="38"/>
                  </a:lnTo>
                  <a:lnTo>
                    <a:pt x="64" y="42"/>
                  </a:lnTo>
                  <a:lnTo>
                    <a:pt x="66" y="42"/>
                  </a:lnTo>
                  <a:lnTo>
                    <a:pt x="68" y="44"/>
                  </a:lnTo>
                  <a:lnTo>
                    <a:pt x="70" y="34"/>
                  </a:lnTo>
                  <a:lnTo>
                    <a:pt x="70" y="34"/>
                  </a:lnTo>
                  <a:lnTo>
                    <a:pt x="70" y="32"/>
                  </a:lnTo>
                  <a:lnTo>
                    <a:pt x="72" y="30"/>
                  </a:lnTo>
                  <a:lnTo>
                    <a:pt x="74" y="28"/>
                  </a:lnTo>
                  <a:lnTo>
                    <a:pt x="78" y="26"/>
                  </a:lnTo>
                  <a:lnTo>
                    <a:pt x="82" y="26"/>
                  </a:lnTo>
                  <a:lnTo>
                    <a:pt x="86" y="26"/>
                  </a:lnTo>
                  <a:lnTo>
                    <a:pt x="90" y="24"/>
                  </a:lnTo>
                  <a:lnTo>
                    <a:pt x="92" y="22"/>
                  </a:lnTo>
                  <a:lnTo>
                    <a:pt x="92" y="22"/>
                  </a:lnTo>
                  <a:lnTo>
                    <a:pt x="96" y="26"/>
                  </a:lnTo>
                  <a:lnTo>
                    <a:pt x="100" y="18"/>
                  </a:lnTo>
                  <a:lnTo>
                    <a:pt x="100" y="16"/>
                  </a:lnTo>
                  <a:lnTo>
                    <a:pt x="102" y="14"/>
                  </a:lnTo>
                  <a:lnTo>
                    <a:pt x="106" y="12"/>
                  </a:lnTo>
                  <a:lnTo>
                    <a:pt x="110" y="8"/>
                  </a:lnTo>
                  <a:lnTo>
                    <a:pt x="118" y="6"/>
                  </a:lnTo>
                  <a:lnTo>
                    <a:pt x="120" y="14"/>
                  </a:lnTo>
                  <a:lnTo>
                    <a:pt x="122" y="4"/>
                  </a:lnTo>
                  <a:lnTo>
                    <a:pt x="122" y="2"/>
                  </a:lnTo>
                  <a:lnTo>
                    <a:pt x="126" y="2"/>
                  </a:lnTo>
                  <a:lnTo>
                    <a:pt x="130" y="0"/>
                  </a:lnTo>
                  <a:lnTo>
                    <a:pt x="134" y="0"/>
                  </a:lnTo>
                  <a:lnTo>
                    <a:pt x="138" y="0"/>
                  </a:lnTo>
                  <a:lnTo>
                    <a:pt x="148" y="2"/>
                  </a:lnTo>
                  <a:lnTo>
                    <a:pt x="160" y="2"/>
                  </a:lnTo>
                  <a:lnTo>
                    <a:pt x="170" y="4"/>
                  </a:lnTo>
                  <a:lnTo>
                    <a:pt x="174" y="4"/>
                  </a:lnTo>
                  <a:lnTo>
                    <a:pt x="174" y="14"/>
                  </a:lnTo>
                  <a:lnTo>
                    <a:pt x="180" y="8"/>
                  </a:lnTo>
                  <a:lnTo>
                    <a:pt x="180" y="8"/>
                  </a:lnTo>
                  <a:lnTo>
                    <a:pt x="184" y="6"/>
                  </a:lnTo>
                  <a:lnTo>
                    <a:pt x="188" y="6"/>
                  </a:lnTo>
                  <a:lnTo>
                    <a:pt x="192" y="8"/>
                  </a:lnTo>
                  <a:lnTo>
                    <a:pt x="196" y="8"/>
                  </a:lnTo>
                  <a:lnTo>
                    <a:pt x="200" y="12"/>
                  </a:lnTo>
                  <a:lnTo>
                    <a:pt x="202" y="16"/>
                  </a:lnTo>
                  <a:lnTo>
                    <a:pt x="206" y="20"/>
                  </a:lnTo>
                  <a:lnTo>
                    <a:pt x="210" y="22"/>
                  </a:lnTo>
                  <a:lnTo>
                    <a:pt x="212" y="26"/>
                  </a:lnTo>
                  <a:lnTo>
                    <a:pt x="212" y="26"/>
                  </a:lnTo>
                  <a:lnTo>
                    <a:pt x="208" y="30"/>
                  </a:lnTo>
                  <a:lnTo>
                    <a:pt x="208" y="30"/>
                  </a:lnTo>
                  <a:lnTo>
                    <a:pt x="210" y="30"/>
                  </a:lnTo>
                  <a:lnTo>
                    <a:pt x="210" y="28"/>
                  </a:lnTo>
                  <a:lnTo>
                    <a:pt x="214" y="28"/>
                  </a:lnTo>
                  <a:lnTo>
                    <a:pt x="216" y="30"/>
                  </a:lnTo>
                  <a:lnTo>
                    <a:pt x="220" y="36"/>
                  </a:lnTo>
                  <a:lnTo>
                    <a:pt x="222" y="40"/>
                  </a:lnTo>
                  <a:lnTo>
                    <a:pt x="220" y="46"/>
                  </a:lnTo>
                  <a:lnTo>
                    <a:pt x="218" y="52"/>
                  </a:lnTo>
                  <a:lnTo>
                    <a:pt x="216" y="56"/>
                  </a:lnTo>
                  <a:lnTo>
                    <a:pt x="218" y="60"/>
                  </a:lnTo>
                  <a:lnTo>
                    <a:pt x="218" y="64"/>
                  </a:lnTo>
                  <a:lnTo>
                    <a:pt x="220" y="66"/>
                  </a:lnTo>
                  <a:lnTo>
                    <a:pt x="222" y="68"/>
                  </a:lnTo>
                  <a:lnTo>
                    <a:pt x="222" y="68"/>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2999" name="Freeform 183"/>
            <p:cNvSpPr/>
            <p:nvPr/>
          </p:nvSpPr>
          <p:spPr>
            <a:xfrm>
              <a:off x="4771" y="3308"/>
              <a:ext cx="78" cy="90"/>
            </a:xfrm>
            <a:custGeom>
              <a:avLst/>
              <a:gdLst>
                <a:gd name="txL" fmla="*/ 0 w 78"/>
                <a:gd name="txT" fmla="*/ 0 h 90"/>
                <a:gd name="txR" fmla="*/ 78 w 78"/>
                <a:gd name="txB" fmla="*/ 90 h 90"/>
              </a:gdLst>
              <a:ahLst/>
              <a:cxnLst>
                <a:cxn ang="0">
                  <a:pos x="78" y="50"/>
                </a:cxn>
                <a:cxn ang="0">
                  <a:pos x="60" y="32"/>
                </a:cxn>
                <a:cxn ang="0">
                  <a:pos x="60" y="30"/>
                </a:cxn>
                <a:cxn ang="0">
                  <a:pos x="58" y="28"/>
                </a:cxn>
                <a:cxn ang="0">
                  <a:pos x="56" y="26"/>
                </a:cxn>
                <a:cxn ang="0">
                  <a:pos x="52" y="24"/>
                </a:cxn>
                <a:cxn ang="0">
                  <a:pos x="44" y="20"/>
                </a:cxn>
                <a:cxn ang="0">
                  <a:pos x="36" y="18"/>
                </a:cxn>
                <a:cxn ang="0">
                  <a:pos x="32" y="14"/>
                </a:cxn>
                <a:cxn ang="0">
                  <a:pos x="30" y="12"/>
                </a:cxn>
                <a:cxn ang="0">
                  <a:pos x="28" y="10"/>
                </a:cxn>
                <a:cxn ang="0">
                  <a:pos x="28" y="10"/>
                </a:cxn>
                <a:cxn ang="0">
                  <a:pos x="28" y="8"/>
                </a:cxn>
                <a:cxn ang="0">
                  <a:pos x="26" y="6"/>
                </a:cxn>
                <a:cxn ang="0">
                  <a:pos x="24" y="4"/>
                </a:cxn>
                <a:cxn ang="0">
                  <a:pos x="20" y="2"/>
                </a:cxn>
                <a:cxn ang="0">
                  <a:pos x="16" y="0"/>
                </a:cxn>
                <a:cxn ang="0">
                  <a:pos x="12" y="2"/>
                </a:cxn>
                <a:cxn ang="0">
                  <a:pos x="12" y="2"/>
                </a:cxn>
                <a:cxn ang="0">
                  <a:pos x="10" y="6"/>
                </a:cxn>
                <a:cxn ang="0">
                  <a:pos x="8" y="10"/>
                </a:cxn>
                <a:cxn ang="0">
                  <a:pos x="4" y="14"/>
                </a:cxn>
                <a:cxn ang="0">
                  <a:pos x="2" y="20"/>
                </a:cxn>
                <a:cxn ang="0">
                  <a:pos x="0" y="32"/>
                </a:cxn>
                <a:cxn ang="0">
                  <a:pos x="0" y="44"/>
                </a:cxn>
                <a:cxn ang="0">
                  <a:pos x="2" y="52"/>
                </a:cxn>
                <a:cxn ang="0">
                  <a:pos x="2" y="54"/>
                </a:cxn>
                <a:cxn ang="0">
                  <a:pos x="2" y="56"/>
                </a:cxn>
                <a:cxn ang="0">
                  <a:pos x="2" y="58"/>
                </a:cxn>
                <a:cxn ang="0">
                  <a:pos x="2" y="62"/>
                </a:cxn>
                <a:cxn ang="0">
                  <a:pos x="2" y="66"/>
                </a:cxn>
                <a:cxn ang="0">
                  <a:pos x="2" y="72"/>
                </a:cxn>
                <a:cxn ang="0">
                  <a:pos x="4" y="78"/>
                </a:cxn>
                <a:cxn ang="0">
                  <a:pos x="6" y="82"/>
                </a:cxn>
                <a:cxn ang="0">
                  <a:pos x="10" y="86"/>
                </a:cxn>
                <a:cxn ang="0">
                  <a:pos x="12" y="88"/>
                </a:cxn>
                <a:cxn ang="0">
                  <a:pos x="14" y="90"/>
                </a:cxn>
                <a:cxn ang="0">
                  <a:pos x="16" y="90"/>
                </a:cxn>
                <a:cxn ang="0">
                  <a:pos x="20" y="90"/>
                </a:cxn>
                <a:cxn ang="0">
                  <a:pos x="30" y="90"/>
                </a:cxn>
                <a:cxn ang="0">
                  <a:pos x="42" y="90"/>
                </a:cxn>
                <a:cxn ang="0">
                  <a:pos x="50" y="88"/>
                </a:cxn>
                <a:cxn ang="0">
                  <a:pos x="52" y="86"/>
                </a:cxn>
                <a:cxn ang="0">
                  <a:pos x="56" y="84"/>
                </a:cxn>
                <a:cxn ang="0">
                  <a:pos x="60" y="82"/>
                </a:cxn>
                <a:cxn ang="0">
                  <a:pos x="64" y="80"/>
                </a:cxn>
                <a:cxn ang="0">
                  <a:pos x="68" y="78"/>
                </a:cxn>
                <a:cxn ang="0">
                  <a:pos x="70" y="76"/>
                </a:cxn>
                <a:cxn ang="0">
                  <a:pos x="70" y="76"/>
                </a:cxn>
                <a:cxn ang="0">
                  <a:pos x="78" y="50"/>
                </a:cxn>
              </a:cxnLst>
              <a:rect l="txL" t="txT" r="txR" b="txB"/>
              <a:pathLst>
                <a:path w="78" h="90">
                  <a:moveTo>
                    <a:pt x="78" y="50"/>
                  </a:moveTo>
                  <a:lnTo>
                    <a:pt x="60" y="32"/>
                  </a:lnTo>
                  <a:lnTo>
                    <a:pt x="60" y="30"/>
                  </a:lnTo>
                  <a:lnTo>
                    <a:pt x="58" y="28"/>
                  </a:lnTo>
                  <a:lnTo>
                    <a:pt x="56" y="26"/>
                  </a:lnTo>
                  <a:lnTo>
                    <a:pt x="52" y="24"/>
                  </a:lnTo>
                  <a:lnTo>
                    <a:pt x="44" y="20"/>
                  </a:lnTo>
                  <a:lnTo>
                    <a:pt x="36" y="18"/>
                  </a:lnTo>
                  <a:lnTo>
                    <a:pt x="32" y="14"/>
                  </a:lnTo>
                  <a:lnTo>
                    <a:pt x="30" y="12"/>
                  </a:lnTo>
                  <a:lnTo>
                    <a:pt x="28" y="10"/>
                  </a:lnTo>
                  <a:lnTo>
                    <a:pt x="28" y="10"/>
                  </a:lnTo>
                  <a:lnTo>
                    <a:pt x="28" y="8"/>
                  </a:lnTo>
                  <a:lnTo>
                    <a:pt x="26" y="6"/>
                  </a:lnTo>
                  <a:lnTo>
                    <a:pt x="24" y="4"/>
                  </a:lnTo>
                  <a:lnTo>
                    <a:pt x="20" y="2"/>
                  </a:lnTo>
                  <a:lnTo>
                    <a:pt x="16" y="0"/>
                  </a:lnTo>
                  <a:lnTo>
                    <a:pt x="12" y="2"/>
                  </a:lnTo>
                  <a:lnTo>
                    <a:pt x="12" y="2"/>
                  </a:lnTo>
                  <a:lnTo>
                    <a:pt x="10" y="6"/>
                  </a:lnTo>
                  <a:lnTo>
                    <a:pt x="8" y="10"/>
                  </a:lnTo>
                  <a:lnTo>
                    <a:pt x="4" y="14"/>
                  </a:lnTo>
                  <a:lnTo>
                    <a:pt x="2" y="20"/>
                  </a:lnTo>
                  <a:lnTo>
                    <a:pt x="0" y="32"/>
                  </a:lnTo>
                  <a:lnTo>
                    <a:pt x="0" y="44"/>
                  </a:lnTo>
                  <a:lnTo>
                    <a:pt x="2" y="52"/>
                  </a:lnTo>
                  <a:lnTo>
                    <a:pt x="2" y="54"/>
                  </a:lnTo>
                  <a:lnTo>
                    <a:pt x="2" y="56"/>
                  </a:lnTo>
                  <a:lnTo>
                    <a:pt x="2" y="58"/>
                  </a:lnTo>
                  <a:lnTo>
                    <a:pt x="2" y="62"/>
                  </a:lnTo>
                  <a:lnTo>
                    <a:pt x="2" y="66"/>
                  </a:lnTo>
                  <a:lnTo>
                    <a:pt x="2" y="72"/>
                  </a:lnTo>
                  <a:lnTo>
                    <a:pt x="4" y="78"/>
                  </a:lnTo>
                  <a:lnTo>
                    <a:pt x="6" y="82"/>
                  </a:lnTo>
                  <a:lnTo>
                    <a:pt x="10" y="86"/>
                  </a:lnTo>
                  <a:lnTo>
                    <a:pt x="12" y="88"/>
                  </a:lnTo>
                  <a:lnTo>
                    <a:pt x="14" y="90"/>
                  </a:lnTo>
                  <a:lnTo>
                    <a:pt x="16" y="90"/>
                  </a:lnTo>
                  <a:lnTo>
                    <a:pt x="20" y="90"/>
                  </a:lnTo>
                  <a:lnTo>
                    <a:pt x="30" y="90"/>
                  </a:lnTo>
                  <a:lnTo>
                    <a:pt x="42" y="90"/>
                  </a:lnTo>
                  <a:lnTo>
                    <a:pt x="50" y="88"/>
                  </a:lnTo>
                  <a:lnTo>
                    <a:pt x="52" y="86"/>
                  </a:lnTo>
                  <a:lnTo>
                    <a:pt x="56" y="84"/>
                  </a:lnTo>
                  <a:lnTo>
                    <a:pt x="60" y="82"/>
                  </a:lnTo>
                  <a:lnTo>
                    <a:pt x="64" y="80"/>
                  </a:lnTo>
                  <a:lnTo>
                    <a:pt x="68" y="78"/>
                  </a:lnTo>
                  <a:lnTo>
                    <a:pt x="70" y="76"/>
                  </a:lnTo>
                  <a:lnTo>
                    <a:pt x="70" y="76"/>
                  </a:lnTo>
                  <a:lnTo>
                    <a:pt x="78" y="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0" name="Freeform 184"/>
            <p:cNvSpPr/>
            <p:nvPr/>
          </p:nvSpPr>
          <p:spPr>
            <a:xfrm>
              <a:off x="3707" y="1508"/>
              <a:ext cx="1094" cy="746"/>
            </a:xfrm>
            <a:custGeom>
              <a:avLst/>
              <a:gdLst>
                <a:gd name="txL" fmla="*/ 0 w 1094"/>
                <a:gd name="txT" fmla="*/ 0 h 746"/>
                <a:gd name="txR" fmla="*/ 1094 w 1094"/>
                <a:gd name="txB" fmla="*/ 746 h 746"/>
              </a:gdLst>
              <a:ahLst/>
              <a:cxnLst>
                <a:cxn ang="0">
                  <a:pos x="944" y="658"/>
                </a:cxn>
                <a:cxn ang="0">
                  <a:pos x="978" y="698"/>
                </a:cxn>
                <a:cxn ang="0">
                  <a:pos x="1002" y="710"/>
                </a:cxn>
                <a:cxn ang="0">
                  <a:pos x="978" y="672"/>
                </a:cxn>
                <a:cxn ang="0">
                  <a:pos x="970" y="640"/>
                </a:cxn>
                <a:cxn ang="0">
                  <a:pos x="930" y="638"/>
                </a:cxn>
                <a:cxn ang="0">
                  <a:pos x="1022" y="600"/>
                </a:cxn>
                <a:cxn ang="0">
                  <a:pos x="1082" y="568"/>
                </a:cxn>
                <a:cxn ang="0">
                  <a:pos x="1070" y="500"/>
                </a:cxn>
                <a:cxn ang="0">
                  <a:pos x="1024" y="460"/>
                </a:cxn>
                <a:cxn ang="0">
                  <a:pos x="974" y="372"/>
                </a:cxn>
                <a:cxn ang="0">
                  <a:pos x="916" y="354"/>
                </a:cxn>
                <a:cxn ang="0">
                  <a:pos x="878" y="312"/>
                </a:cxn>
                <a:cxn ang="0">
                  <a:pos x="806" y="332"/>
                </a:cxn>
                <a:cxn ang="0">
                  <a:pos x="816" y="458"/>
                </a:cxn>
                <a:cxn ang="0">
                  <a:pos x="790" y="510"/>
                </a:cxn>
                <a:cxn ang="0">
                  <a:pos x="792" y="576"/>
                </a:cxn>
                <a:cxn ang="0">
                  <a:pos x="758" y="556"/>
                </a:cxn>
                <a:cxn ang="0">
                  <a:pos x="736" y="496"/>
                </a:cxn>
                <a:cxn ang="0">
                  <a:pos x="640" y="440"/>
                </a:cxn>
                <a:cxn ang="0">
                  <a:pos x="592" y="392"/>
                </a:cxn>
                <a:cxn ang="0">
                  <a:pos x="644" y="298"/>
                </a:cxn>
                <a:cxn ang="0">
                  <a:pos x="682" y="266"/>
                </a:cxn>
                <a:cxn ang="0">
                  <a:pos x="672" y="194"/>
                </a:cxn>
                <a:cxn ang="0">
                  <a:pos x="738" y="194"/>
                </a:cxn>
                <a:cxn ang="0">
                  <a:pos x="774" y="156"/>
                </a:cxn>
                <a:cxn ang="0">
                  <a:pos x="768" y="114"/>
                </a:cxn>
                <a:cxn ang="0">
                  <a:pos x="744" y="74"/>
                </a:cxn>
                <a:cxn ang="0">
                  <a:pos x="714" y="138"/>
                </a:cxn>
                <a:cxn ang="0">
                  <a:pos x="686" y="106"/>
                </a:cxn>
                <a:cxn ang="0">
                  <a:pos x="658" y="100"/>
                </a:cxn>
                <a:cxn ang="0">
                  <a:pos x="644" y="48"/>
                </a:cxn>
                <a:cxn ang="0">
                  <a:pos x="610" y="4"/>
                </a:cxn>
                <a:cxn ang="0">
                  <a:pos x="598" y="78"/>
                </a:cxn>
                <a:cxn ang="0">
                  <a:pos x="630" y="122"/>
                </a:cxn>
                <a:cxn ang="0">
                  <a:pos x="584" y="124"/>
                </a:cxn>
                <a:cxn ang="0">
                  <a:pos x="544" y="152"/>
                </a:cxn>
                <a:cxn ang="0">
                  <a:pos x="502" y="150"/>
                </a:cxn>
                <a:cxn ang="0">
                  <a:pos x="464" y="122"/>
                </a:cxn>
                <a:cxn ang="0">
                  <a:pos x="424" y="124"/>
                </a:cxn>
                <a:cxn ang="0">
                  <a:pos x="420" y="186"/>
                </a:cxn>
                <a:cxn ang="0">
                  <a:pos x="380" y="148"/>
                </a:cxn>
                <a:cxn ang="0">
                  <a:pos x="342" y="138"/>
                </a:cxn>
                <a:cxn ang="0">
                  <a:pos x="328" y="100"/>
                </a:cxn>
                <a:cxn ang="0">
                  <a:pos x="282" y="84"/>
                </a:cxn>
                <a:cxn ang="0">
                  <a:pos x="220" y="72"/>
                </a:cxn>
                <a:cxn ang="0">
                  <a:pos x="182" y="44"/>
                </a:cxn>
                <a:cxn ang="0">
                  <a:pos x="166" y="62"/>
                </a:cxn>
                <a:cxn ang="0">
                  <a:pos x="124" y="78"/>
                </a:cxn>
                <a:cxn ang="0">
                  <a:pos x="22" y="80"/>
                </a:cxn>
                <a:cxn ang="0">
                  <a:pos x="80" y="388"/>
                </a:cxn>
                <a:cxn ang="0">
                  <a:pos x="152" y="496"/>
                </a:cxn>
                <a:cxn ang="0">
                  <a:pos x="172" y="572"/>
                </a:cxn>
                <a:cxn ang="0">
                  <a:pos x="638" y="646"/>
                </a:cxn>
                <a:cxn ang="0">
                  <a:pos x="720" y="648"/>
                </a:cxn>
                <a:cxn ang="0">
                  <a:pos x="756" y="672"/>
                </a:cxn>
                <a:cxn ang="0">
                  <a:pos x="784" y="704"/>
                </a:cxn>
                <a:cxn ang="0">
                  <a:pos x="752" y="722"/>
                </a:cxn>
                <a:cxn ang="0">
                  <a:pos x="750" y="744"/>
                </a:cxn>
                <a:cxn ang="0">
                  <a:pos x="798" y="722"/>
                </a:cxn>
                <a:cxn ang="0">
                  <a:pos x="840" y="698"/>
                </a:cxn>
              </a:cxnLst>
              <a:rect l="txL" t="txT" r="txR" b="txB"/>
              <a:pathLst>
                <a:path w="1094" h="746">
                  <a:moveTo>
                    <a:pt x="850" y="702"/>
                  </a:moveTo>
                  <a:lnTo>
                    <a:pt x="864" y="690"/>
                  </a:lnTo>
                  <a:lnTo>
                    <a:pt x="880" y="682"/>
                  </a:lnTo>
                  <a:lnTo>
                    <a:pt x="894" y="680"/>
                  </a:lnTo>
                  <a:lnTo>
                    <a:pt x="906" y="678"/>
                  </a:lnTo>
                  <a:lnTo>
                    <a:pt x="910" y="678"/>
                  </a:lnTo>
                  <a:lnTo>
                    <a:pt x="916" y="668"/>
                  </a:lnTo>
                  <a:lnTo>
                    <a:pt x="920" y="662"/>
                  </a:lnTo>
                  <a:lnTo>
                    <a:pt x="924" y="658"/>
                  </a:lnTo>
                  <a:lnTo>
                    <a:pt x="928" y="656"/>
                  </a:lnTo>
                  <a:lnTo>
                    <a:pt x="932" y="654"/>
                  </a:lnTo>
                  <a:lnTo>
                    <a:pt x="934" y="654"/>
                  </a:lnTo>
                  <a:lnTo>
                    <a:pt x="936" y="656"/>
                  </a:lnTo>
                  <a:lnTo>
                    <a:pt x="936" y="656"/>
                  </a:lnTo>
                  <a:lnTo>
                    <a:pt x="938" y="656"/>
                  </a:lnTo>
                  <a:lnTo>
                    <a:pt x="944" y="658"/>
                  </a:lnTo>
                  <a:lnTo>
                    <a:pt x="946" y="666"/>
                  </a:lnTo>
                  <a:lnTo>
                    <a:pt x="944" y="674"/>
                  </a:lnTo>
                  <a:lnTo>
                    <a:pt x="940" y="682"/>
                  </a:lnTo>
                  <a:lnTo>
                    <a:pt x="938" y="688"/>
                  </a:lnTo>
                  <a:lnTo>
                    <a:pt x="936" y="690"/>
                  </a:lnTo>
                  <a:lnTo>
                    <a:pt x="946" y="698"/>
                  </a:lnTo>
                  <a:lnTo>
                    <a:pt x="956" y="700"/>
                  </a:lnTo>
                  <a:lnTo>
                    <a:pt x="964" y="696"/>
                  </a:lnTo>
                  <a:lnTo>
                    <a:pt x="970" y="692"/>
                  </a:lnTo>
                  <a:lnTo>
                    <a:pt x="972" y="690"/>
                  </a:lnTo>
                  <a:lnTo>
                    <a:pt x="978" y="690"/>
                  </a:lnTo>
                  <a:lnTo>
                    <a:pt x="980" y="690"/>
                  </a:lnTo>
                  <a:lnTo>
                    <a:pt x="982" y="692"/>
                  </a:lnTo>
                  <a:lnTo>
                    <a:pt x="982" y="694"/>
                  </a:lnTo>
                  <a:lnTo>
                    <a:pt x="980" y="696"/>
                  </a:lnTo>
                  <a:lnTo>
                    <a:pt x="978" y="698"/>
                  </a:lnTo>
                  <a:lnTo>
                    <a:pt x="976" y="700"/>
                  </a:lnTo>
                  <a:lnTo>
                    <a:pt x="974" y="702"/>
                  </a:lnTo>
                  <a:lnTo>
                    <a:pt x="972" y="702"/>
                  </a:lnTo>
                  <a:lnTo>
                    <a:pt x="972" y="702"/>
                  </a:lnTo>
                  <a:lnTo>
                    <a:pt x="966" y="706"/>
                  </a:lnTo>
                  <a:lnTo>
                    <a:pt x="962" y="708"/>
                  </a:lnTo>
                  <a:lnTo>
                    <a:pt x="960" y="712"/>
                  </a:lnTo>
                  <a:lnTo>
                    <a:pt x="960" y="714"/>
                  </a:lnTo>
                  <a:lnTo>
                    <a:pt x="960" y="718"/>
                  </a:lnTo>
                  <a:lnTo>
                    <a:pt x="960" y="720"/>
                  </a:lnTo>
                  <a:lnTo>
                    <a:pt x="962" y="722"/>
                  </a:lnTo>
                  <a:lnTo>
                    <a:pt x="962" y="722"/>
                  </a:lnTo>
                  <a:lnTo>
                    <a:pt x="968" y="722"/>
                  </a:lnTo>
                  <a:lnTo>
                    <a:pt x="980" y="718"/>
                  </a:lnTo>
                  <a:lnTo>
                    <a:pt x="992" y="714"/>
                  </a:lnTo>
                  <a:lnTo>
                    <a:pt x="1002" y="710"/>
                  </a:lnTo>
                  <a:lnTo>
                    <a:pt x="1006" y="708"/>
                  </a:lnTo>
                  <a:lnTo>
                    <a:pt x="1010" y="706"/>
                  </a:lnTo>
                  <a:lnTo>
                    <a:pt x="1012" y="704"/>
                  </a:lnTo>
                  <a:lnTo>
                    <a:pt x="1012" y="702"/>
                  </a:lnTo>
                  <a:lnTo>
                    <a:pt x="1010" y="700"/>
                  </a:lnTo>
                  <a:lnTo>
                    <a:pt x="1008" y="698"/>
                  </a:lnTo>
                  <a:lnTo>
                    <a:pt x="1006" y="696"/>
                  </a:lnTo>
                  <a:lnTo>
                    <a:pt x="1006" y="696"/>
                  </a:lnTo>
                  <a:lnTo>
                    <a:pt x="1004" y="696"/>
                  </a:lnTo>
                  <a:lnTo>
                    <a:pt x="1000" y="694"/>
                  </a:lnTo>
                  <a:lnTo>
                    <a:pt x="996" y="690"/>
                  </a:lnTo>
                  <a:lnTo>
                    <a:pt x="990" y="686"/>
                  </a:lnTo>
                  <a:lnTo>
                    <a:pt x="986" y="682"/>
                  </a:lnTo>
                  <a:lnTo>
                    <a:pt x="982" y="678"/>
                  </a:lnTo>
                  <a:lnTo>
                    <a:pt x="980" y="674"/>
                  </a:lnTo>
                  <a:lnTo>
                    <a:pt x="978" y="672"/>
                  </a:lnTo>
                  <a:lnTo>
                    <a:pt x="976" y="670"/>
                  </a:lnTo>
                  <a:lnTo>
                    <a:pt x="972" y="666"/>
                  </a:lnTo>
                  <a:lnTo>
                    <a:pt x="970" y="662"/>
                  </a:lnTo>
                  <a:lnTo>
                    <a:pt x="972" y="658"/>
                  </a:lnTo>
                  <a:lnTo>
                    <a:pt x="972" y="656"/>
                  </a:lnTo>
                  <a:lnTo>
                    <a:pt x="974" y="654"/>
                  </a:lnTo>
                  <a:lnTo>
                    <a:pt x="974" y="652"/>
                  </a:lnTo>
                  <a:lnTo>
                    <a:pt x="974" y="648"/>
                  </a:lnTo>
                  <a:lnTo>
                    <a:pt x="972" y="646"/>
                  </a:lnTo>
                  <a:lnTo>
                    <a:pt x="970" y="646"/>
                  </a:lnTo>
                  <a:lnTo>
                    <a:pt x="968" y="644"/>
                  </a:lnTo>
                  <a:lnTo>
                    <a:pt x="966" y="646"/>
                  </a:lnTo>
                  <a:lnTo>
                    <a:pt x="964" y="646"/>
                  </a:lnTo>
                  <a:lnTo>
                    <a:pt x="964" y="646"/>
                  </a:lnTo>
                  <a:lnTo>
                    <a:pt x="964" y="640"/>
                  </a:lnTo>
                  <a:lnTo>
                    <a:pt x="970" y="640"/>
                  </a:lnTo>
                  <a:lnTo>
                    <a:pt x="974" y="638"/>
                  </a:lnTo>
                  <a:lnTo>
                    <a:pt x="978" y="636"/>
                  </a:lnTo>
                  <a:lnTo>
                    <a:pt x="980" y="632"/>
                  </a:lnTo>
                  <a:lnTo>
                    <a:pt x="982" y="630"/>
                  </a:lnTo>
                  <a:lnTo>
                    <a:pt x="982" y="628"/>
                  </a:lnTo>
                  <a:lnTo>
                    <a:pt x="980" y="624"/>
                  </a:lnTo>
                  <a:lnTo>
                    <a:pt x="978" y="622"/>
                  </a:lnTo>
                  <a:lnTo>
                    <a:pt x="976" y="620"/>
                  </a:lnTo>
                  <a:lnTo>
                    <a:pt x="972" y="620"/>
                  </a:lnTo>
                  <a:lnTo>
                    <a:pt x="968" y="620"/>
                  </a:lnTo>
                  <a:lnTo>
                    <a:pt x="966" y="622"/>
                  </a:lnTo>
                  <a:lnTo>
                    <a:pt x="964" y="622"/>
                  </a:lnTo>
                  <a:lnTo>
                    <a:pt x="964" y="622"/>
                  </a:lnTo>
                  <a:lnTo>
                    <a:pt x="948" y="628"/>
                  </a:lnTo>
                  <a:lnTo>
                    <a:pt x="936" y="634"/>
                  </a:lnTo>
                  <a:lnTo>
                    <a:pt x="930" y="638"/>
                  </a:lnTo>
                  <a:lnTo>
                    <a:pt x="928" y="640"/>
                  </a:lnTo>
                  <a:lnTo>
                    <a:pt x="918" y="650"/>
                  </a:lnTo>
                  <a:lnTo>
                    <a:pt x="908" y="660"/>
                  </a:lnTo>
                  <a:lnTo>
                    <a:pt x="898" y="666"/>
                  </a:lnTo>
                  <a:lnTo>
                    <a:pt x="892" y="668"/>
                  </a:lnTo>
                  <a:lnTo>
                    <a:pt x="902" y="656"/>
                  </a:lnTo>
                  <a:lnTo>
                    <a:pt x="912" y="644"/>
                  </a:lnTo>
                  <a:lnTo>
                    <a:pt x="922" y="632"/>
                  </a:lnTo>
                  <a:lnTo>
                    <a:pt x="928" y="622"/>
                  </a:lnTo>
                  <a:lnTo>
                    <a:pt x="930" y="620"/>
                  </a:lnTo>
                  <a:lnTo>
                    <a:pt x="952" y="606"/>
                  </a:lnTo>
                  <a:lnTo>
                    <a:pt x="968" y="598"/>
                  </a:lnTo>
                  <a:lnTo>
                    <a:pt x="974" y="598"/>
                  </a:lnTo>
                  <a:lnTo>
                    <a:pt x="990" y="600"/>
                  </a:lnTo>
                  <a:lnTo>
                    <a:pt x="1006" y="600"/>
                  </a:lnTo>
                  <a:lnTo>
                    <a:pt x="1022" y="600"/>
                  </a:lnTo>
                  <a:lnTo>
                    <a:pt x="1034" y="598"/>
                  </a:lnTo>
                  <a:lnTo>
                    <a:pt x="1038" y="598"/>
                  </a:lnTo>
                  <a:lnTo>
                    <a:pt x="1046" y="596"/>
                  </a:lnTo>
                  <a:lnTo>
                    <a:pt x="1052" y="594"/>
                  </a:lnTo>
                  <a:lnTo>
                    <a:pt x="1056" y="590"/>
                  </a:lnTo>
                  <a:lnTo>
                    <a:pt x="1058" y="588"/>
                  </a:lnTo>
                  <a:lnTo>
                    <a:pt x="1060" y="584"/>
                  </a:lnTo>
                  <a:lnTo>
                    <a:pt x="1060" y="582"/>
                  </a:lnTo>
                  <a:lnTo>
                    <a:pt x="1060" y="580"/>
                  </a:lnTo>
                  <a:lnTo>
                    <a:pt x="1060" y="580"/>
                  </a:lnTo>
                  <a:lnTo>
                    <a:pt x="1064" y="574"/>
                  </a:lnTo>
                  <a:lnTo>
                    <a:pt x="1068" y="570"/>
                  </a:lnTo>
                  <a:lnTo>
                    <a:pt x="1072" y="568"/>
                  </a:lnTo>
                  <a:lnTo>
                    <a:pt x="1076" y="566"/>
                  </a:lnTo>
                  <a:lnTo>
                    <a:pt x="1080" y="566"/>
                  </a:lnTo>
                  <a:lnTo>
                    <a:pt x="1082" y="568"/>
                  </a:lnTo>
                  <a:lnTo>
                    <a:pt x="1082" y="568"/>
                  </a:lnTo>
                  <a:lnTo>
                    <a:pt x="1090" y="562"/>
                  </a:lnTo>
                  <a:lnTo>
                    <a:pt x="1094" y="552"/>
                  </a:lnTo>
                  <a:lnTo>
                    <a:pt x="1094" y="540"/>
                  </a:lnTo>
                  <a:lnTo>
                    <a:pt x="1092" y="530"/>
                  </a:lnTo>
                  <a:lnTo>
                    <a:pt x="1088" y="524"/>
                  </a:lnTo>
                  <a:lnTo>
                    <a:pt x="1084" y="520"/>
                  </a:lnTo>
                  <a:lnTo>
                    <a:pt x="1082" y="518"/>
                  </a:lnTo>
                  <a:lnTo>
                    <a:pt x="1078" y="518"/>
                  </a:lnTo>
                  <a:lnTo>
                    <a:pt x="1078" y="518"/>
                  </a:lnTo>
                  <a:lnTo>
                    <a:pt x="1076" y="510"/>
                  </a:lnTo>
                  <a:lnTo>
                    <a:pt x="1074" y="504"/>
                  </a:lnTo>
                  <a:lnTo>
                    <a:pt x="1072" y="502"/>
                  </a:lnTo>
                  <a:lnTo>
                    <a:pt x="1072" y="500"/>
                  </a:lnTo>
                  <a:lnTo>
                    <a:pt x="1072" y="500"/>
                  </a:lnTo>
                  <a:lnTo>
                    <a:pt x="1070" y="500"/>
                  </a:lnTo>
                  <a:lnTo>
                    <a:pt x="1052" y="500"/>
                  </a:lnTo>
                  <a:lnTo>
                    <a:pt x="1048" y="502"/>
                  </a:lnTo>
                  <a:lnTo>
                    <a:pt x="1046" y="504"/>
                  </a:lnTo>
                  <a:lnTo>
                    <a:pt x="1044" y="502"/>
                  </a:lnTo>
                  <a:lnTo>
                    <a:pt x="1042" y="502"/>
                  </a:lnTo>
                  <a:lnTo>
                    <a:pt x="1040" y="500"/>
                  </a:lnTo>
                  <a:lnTo>
                    <a:pt x="1040" y="500"/>
                  </a:lnTo>
                  <a:lnTo>
                    <a:pt x="1034" y="484"/>
                  </a:lnTo>
                  <a:lnTo>
                    <a:pt x="1030" y="468"/>
                  </a:lnTo>
                  <a:lnTo>
                    <a:pt x="1026" y="456"/>
                  </a:lnTo>
                  <a:lnTo>
                    <a:pt x="1024" y="452"/>
                  </a:lnTo>
                  <a:lnTo>
                    <a:pt x="1024" y="452"/>
                  </a:lnTo>
                  <a:lnTo>
                    <a:pt x="1024" y="454"/>
                  </a:lnTo>
                  <a:lnTo>
                    <a:pt x="1024" y="458"/>
                  </a:lnTo>
                  <a:lnTo>
                    <a:pt x="1024" y="460"/>
                  </a:lnTo>
                  <a:lnTo>
                    <a:pt x="1024" y="460"/>
                  </a:lnTo>
                  <a:lnTo>
                    <a:pt x="1024" y="460"/>
                  </a:lnTo>
                  <a:lnTo>
                    <a:pt x="1024" y="456"/>
                  </a:lnTo>
                  <a:lnTo>
                    <a:pt x="1022" y="448"/>
                  </a:lnTo>
                  <a:lnTo>
                    <a:pt x="1016" y="436"/>
                  </a:lnTo>
                  <a:lnTo>
                    <a:pt x="1010" y="422"/>
                  </a:lnTo>
                  <a:lnTo>
                    <a:pt x="1002" y="408"/>
                  </a:lnTo>
                  <a:lnTo>
                    <a:pt x="996" y="398"/>
                  </a:lnTo>
                  <a:lnTo>
                    <a:pt x="994" y="394"/>
                  </a:lnTo>
                  <a:lnTo>
                    <a:pt x="992" y="384"/>
                  </a:lnTo>
                  <a:lnTo>
                    <a:pt x="988" y="378"/>
                  </a:lnTo>
                  <a:lnTo>
                    <a:pt x="986" y="374"/>
                  </a:lnTo>
                  <a:lnTo>
                    <a:pt x="982" y="372"/>
                  </a:lnTo>
                  <a:lnTo>
                    <a:pt x="980" y="370"/>
                  </a:lnTo>
                  <a:lnTo>
                    <a:pt x="976" y="370"/>
                  </a:lnTo>
                  <a:lnTo>
                    <a:pt x="974" y="370"/>
                  </a:lnTo>
                  <a:lnTo>
                    <a:pt x="974" y="372"/>
                  </a:lnTo>
                  <a:lnTo>
                    <a:pt x="972" y="372"/>
                  </a:lnTo>
                  <a:lnTo>
                    <a:pt x="974" y="386"/>
                  </a:lnTo>
                  <a:lnTo>
                    <a:pt x="970" y="394"/>
                  </a:lnTo>
                  <a:lnTo>
                    <a:pt x="964" y="400"/>
                  </a:lnTo>
                  <a:lnTo>
                    <a:pt x="958" y="404"/>
                  </a:lnTo>
                  <a:lnTo>
                    <a:pt x="954" y="404"/>
                  </a:lnTo>
                  <a:lnTo>
                    <a:pt x="942" y="408"/>
                  </a:lnTo>
                  <a:lnTo>
                    <a:pt x="932" y="408"/>
                  </a:lnTo>
                  <a:lnTo>
                    <a:pt x="926" y="404"/>
                  </a:lnTo>
                  <a:lnTo>
                    <a:pt x="924" y="400"/>
                  </a:lnTo>
                  <a:lnTo>
                    <a:pt x="922" y="398"/>
                  </a:lnTo>
                  <a:lnTo>
                    <a:pt x="918" y="388"/>
                  </a:lnTo>
                  <a:lnTo>
                    <a:pt x="918" y="378"/>
                  </a:lnTo>
                  <a:lnTo>
                    <a:pt x="920" y="370"/>
                  </a:lnTo>
                  <a:lnTo>
                    <a:pt x="922" y="366"/>
                  </a:lnTo>
                  <a:lnTo>
                    <a:pt x="916" y="354"/>
                  </a:lnTo>
                  <a:lnTo>
                    <a:pt x="918" y="350"/>
                  </a:lnTo>
                  <a:lnTo>
                    <a:pt x="918" y="348"/>
                  </a:lnTo>
                  <a:lnTo>
                    <a:pt x="918" y="344"/>
                  </a:lnTo>
                  <a:lnTo>
                    <a:pt x="916" y="342"/>
                  </a:lnTo>
                  <a:lnTo>
                    <a:pt x="916" y="342"/>
                  </a:lnTo>
                  <a:lnTo>
                    <a:pt x="912" y="340"/>
                  </a:lnTo>
                  <a:lnTo>
                    <a:pt x="908" y="338"/>
                  </a:lnTo>
                  <a:lnTo>
                    <a:pt x="904" y="334"/>
                  </a:lnTo>
                  <a:lnTo>
                    <a:pt x="900" y="332"/>
                  </a:lnTo>
                  <a:lnTo>
                    <a:pt x="898" y="328"/>
                  </a:lnTo>
                  <a:lnTo>
                    <a:pt x="896" y="326"/>
                  </a:lnTo>
                  <a:lnTo>
                    <a:pt x="894" y="326"/>
                  </a:lnTo>
                  <a:lnTo>
                    <a:pt x="890" y="320"/>
                  </a:lnTo>
                  <a:lnTo>
                    <a:pt x="886" y="316"/>
                  </a:lnTo>
                  <a:lnTo>
                    <a:pt x="882" y="314"/>
                  </a:lnTo>
                  <a:lnTo>
                    <a:pt x="878" y="312"/>
                  </a:lnTo>
                  <a:lnTo>
                    <a:pt x="874" y="312"/>
                  </a:lnTo>
                  <a:lnTo>
                    <a:pt x="870" y="312"/>
                  </a:lnTo>
                  <a:lnTo>
                    <a:pt x="870" y="312"/>
                  </a:lnTo>
                  <a:lnTo>
                    <a:pt x="830" y="310"/>
                  </a:lnTo>
                  <a:lnTo>
                    <a:pt x="826" y="308"/>
                  </a:lnTo>
                  <a:lnTo>
                    <a:pt x="820" y="308"/>
                  </a:lnTo>
                  <a:lnTo>
                    <a:pt x="818" y="308"/>
                  </a:lnTo>
                  <a:lnTo>
                    <a:pt x="814" y="312"/>
                  </a:lnTo>
                  <a:lnTo>
                    <a:pt x="812" y="314"/>
                  </a:lnTo>
                  <a:lnTo>
                    <a:pt x="810" y="318"/>
                  </a:lnTo>
                  <a:lnTo>
                    <a:pt x="810" y="320"/>
                  </a:lnTo>
                  <a:lnTo>
                    <a:pt x="810" y="324"/>
                  </a:lnTo>
                  <a:lnTo>
                    <a:pt x="810" y="324"/>
                  </a:lnTo>
                  <a:lnTo>
                    <a:pt x="808" y="326"/>
                  </a:lnTo>
                  <a:lnTo>
                    <a:pt x="806" y="328"/>
                  </a:lnTo>
                  <a:lnTo>
                    <a:pt x="806" y="332"/>
                  </a:lnTo>
                  <a:lnTo>
                    <a:pt x="806" y="336"/>
                  </a:lnTo>
                  <a:lnTo>
                    <a:pt x="806" y="340"/>
                  </a:lnTo>
                  <a:lnTo>
                    <a:pt x="806" y="342"/>
                  </a:lnTo>
                  <a:lnTo>
                    <a:pt x="806" y="344"/>
                  </a:lnTo>
                  <a:lnTo>
                    <a:pt x="810" y="348"/>
                  </a:lnTo>
                  <a:lnTo>
                    <a:pt x="812" y="354"/>
                  </a:lnTo>
                  <a:lnTo>
                    <a:pt x="814" y="358"/>
                  </a:lnTo>
                  <a:lnTo>
                    <a:pt x="814" y="362"/>
                  </a:lnTo>
                  <a:lnTo>
                    <a:pt x="814" y="366"/>
                  </a:lnTo>
                  <a:lnTo>
                    <a:pt x="808" y="388"/>
                  </a:lnTo>
                  <a:lnTo>
                    <a:pt x="804" y="402"/>
                  </a:lnTo>
                  <a:lnTo>
                    <a:pt x="802" y="408"/>
                  </a:lnTo>
                  <a:lnTo>
                    <a:pt x="806" y="416"/>
                  </a:lnTo>
                  <a:lnTo>
                    <a:pt x="810" y="430"/>
                  </a:lnTo>
                  <a:lnTo>
                    <a:pt x="814" y="446"/>
                  </a:lnTo>
                  <a:lnTo>
                    <a:pt x="816" y="458"/>
                  </a:lnTo>
                  <a:lnTo>
                    <a:pt x="818" y="462"/>
                  </a:lnTo>
                  <a:lnTo>
                    <a:pt x="818" y="470"/>
                  </a:lnTo>
                  <a:lnTo>
                    <a:pt x="816" y="474"/>
                  </a:lnTo>
                  <a:lnTo>
                    <a:pt x="814" y="478"/>
                  </a:lnTo>
                  <a:lnTo>
                    <a:pt x="812" y="482"/>
                  </a:lnTo>
                  <a:lnTo>
                    <a:pt x="810" y="482"/>
                  </a:lnTo>
                  <a:lnTo>
                    <a:pt x="808" y="484"/>
                  </a:lnTo>
                  <a:lnTo>
                    <a:pt x="806" y="484"/>
                  </a:lnTo>
                  <a:lnTo>
                    <a:pt x="804" y="490"/>
                  </a:lnTo>
                  <a:lnTo>
                    <a:pt x="800" y="496"/>
                  </a:lnTo>
                  <a:lnTo>
                    <a:pt x="796" y="500"/>
                  </a:lnTo>
                  <a:lnTo>
                    <a:pt x="792" y="502"/>
                  </a:lnTo>
                  <a:lnTo>
                    <a:pt x="788" y="504"/>
                  </a:lnTo>
                  <a:lnTo>
                    <a:pt x="788" y="504"/>
                  </a:lnTo>
                  <a:lnTo>
                    <a:pt x="790" y="506"/>
                  </a:lnTo>
                  <a:lnTo>
                    <a:pt x="790" y="510"/>
                  </a:lnTo>
                  <a:lnTo>
                    <a:pt x="790" y="514"/>
                  </a:lnTo>
                  <a:lnTo>
                    <a:pt x="790" y="520"/>
                  </a:lnTo>
                  <a:lnTo>
                    <a:pt x="790" y="524"/>
                  </a:lnTo>
                  <a:lnTo>
                    <a:pt x="790" y="530"/>
                  </a:lnTo>
                  <a:lnTo>
                    <a:pt x="790" y="532"/>
                  </a:lnTo>
                  <a:lnTo>
                    <a:pt x="790" y="534"/>
                  </a:lnTo>
                  <a:lnTo>
                    <a:pt x="790" y="540"/>
                  </a:lnTo>
                  <a:lnTo>
                    <a:pt x="792" y="544"/>
                  </a:lnTo>
                  <a:lnTo>
                    <a:pt x="794" y="548"/>
                  </a:lnTo>
                  <a:lnTo>
                    <a:pt x="798" y="552"/>
                  </a:lnTo>
                  <a:lnTo>
                    <a:pt x="800" y="554"/>
                  </a:lnTo>
                  <a:lnTo>
                    <a:pt x="800" y="554"/>
                  </a:lnTo>
                  <a:lnTo>
                    <a:pt x="800" y="562"/>
                  </a:lnTo>
                  <a:lnTo>
                    <a:pt x="798" y="568"/>
                  </a:lnTo>
                  <a:lnTo>
                    <a:pt x="794" y="572"/>
                  </a:lnTo>
                  <a:lnTo>
                    <a:pt x="792" y="576"/>
                  </a:lnTo>
                  <a:lnTo>
                    <a:pt x="790" y="578"/>
                  </a:lnTo>
                  <a:lnTo>
                    <a:pt x="790" y="578"/>
                  </a:lnTo>
                  <a:lnTo>
                    <a:pt x="786" y="582"/>
                  </a:lnTo>
                  <a:lnTo>
                    <a:pt x="782" y="584"/>
                  </a:lnTo>
                  <a:lnTo>
                    <a:pt x="778" y="584"/>
                  </a:lnTo>
                  <a:lnTo>
                    <a:pt x="776" y="582"/>
                  </a:lnTo>
                  <a:lnTo>
                    <a:pt x="774" y="580"/>
                  </a:lnTo>
                  <a:lnTo>
                    <a:pt x="772" y="578"/>
                  </a:lnTo>
                  <a:lnTo>
                    <a:pt x="770" y="576"/>
                  </a:lnTo>
                  <a:lnTo>
                    <a:pt x="770" y="574"/>
                  </a:lnTo>
                  <a:lnTo>
                    <a:pt x="768" y="570"/>
                  </a:lnTo>
                  <a:lnTo>
                    <a:pt x="766" y="566"/>
                  </a:lnTo>
                  <a:lnTo>
                    <a:pt x="764" y="562"/>
                  </a:lnTo>
                  <a:lnTo>
                    <a:pt x="764" y="560"/>
                  </a:lnTo>
                  <a:lnTo>
                    <a:pt x="762" y="558"/>
                  </a:lnTo>
                  <a:lnTo>
                    <a:pt x="758" y="556"/>
                  </a:lnTo>
                  <a:lnTo>
                    <a:pt x="754" y="554"/>
                  </a:lnTo>
                  <a:lnTo>
                    <a:pt x="752" y="550"/>
                  </a:lnTo>
                  <a:lnTo>
                    <a:pt x="752" y="548"/>
                  </a:lnTo>
                  <a:lnTo>
                    <a:pt x="752" y="546"/>
                  </a:lnTo>
                  <a:lnTo>
                    <a:pt x="752" y="544"/>
                  </a:lnTo>
                  <a:lnTo>
                    <a:pt x="752" y="542"/>
                  </a:lnTo>
                  <a:lnTo>
                    <a:pt x="750" y="540"/>
                  </a:lnTo>
                  <a:lnTo>
                    <a:pt x="748" y="534"/>
                  </a:lnTo>
                  <a:lnTo>
                    <a:pt x="746" y="530"/>
                  </a:lnTo>
                  <a:lnTo>
                    <a:pt x="746" y="524"/>
                  </a:lnTo>
                  <a:lnTo>
                    <a:pt x="744" y="522"/>
                  </a:lnTo>
                  <a:lnTo>
                    <a:pt x="744" y="520"/>
                  </a:lnTo>
                  <a:lnTo>
                    <a:pt x="744" y="510"/>
                  </a:lnTo>
                  <a:lnTo>
                    <a:pt x="742" y="504"/>
                  </a:lnTo>
                  <a:lnTo>
                    <a:pt x="738" y="500"/>
                  </a:lnTo>
                  <a:lnTo>
                    <a:pt x="736" y="496"/>
                  </a:lnTo>
                  <a:lnTo>
                    <a:pt x="732" y="494"/>
                  </a:lnTo>
                  <a:lnTo>
                    <a:pt x="730" y="492"/>
                  </a:lnTo>
                  <a:lnTo>
                    <a:pt x="728" y="492"/>
                  </a:lnTo>
                  <a:lnTo>
                    <a:pt x="726" y="492"/>
                  </a:lnTo>
                  <a:lnTo>
                    <a:pt x="726" y="492"/>
                  </a:lnTo>
                  <a:lnTo>
                    <a:pt x="714" y="490"/>
                  </a:lnTo>
                  <a:lnTo>
                    <a:pt x="702" y="490"/>
                  </a:lnTo>
                  <a:lnTo>
                    <a:pt x="690" y="492"/>
                  </a:lnTo>
                  <a:lnTo>
                    <a:pt x="686" y="492"/>
                  </a:lnTo>
                  <a:lnTo>
                    <a:pt x="670" y="488"/>
                  </a:lnTo>
                  <a:lnTo>
                    <a:pt x="660" y="478"/>
                  </a:lnTo>
                  <a:lnTo>
                    <a:pt x="652" y="468"/>
                  </a:lnTo>
                  <a:lnTo>
                    <a:pt x="650" y="458"/>
                  </a:lnTo>
                  <a:lnTo>
                    <a:pt x="650" y="456"/>
                  </a:lnTo>
                  <a:lnTo>
                    <a:pt x="644" y="446"/>
                  </a:lnTo>
                  <a:lnTo>
                    <a:pt x="640" y="440"/>
                  </a:lnTo>
                  <a:lnTo>
                    <a:pt x="636" y="434"/>
                  </a:lnTo>
                  <a:lnTo>
                    <a:pt x="630" y="430"/>
                  </a:lnTo>
                  <a:lnTo>
                    <a:pt x="628" y="428"/>
                  </a:lnTo>
                  <a:lnTo>
                    <a:pt x="624" y="428"/>
                  </a:lnTo>
                  <a:lnTo>
                    <a:pt x="624" y="428"/>
                  </a:lnTo>
                  <a:lnTo>
                    <a:pt x="622" y="420"/>
                  </a:lnTo>
                  <a:lnTo>
                    <a:pt x="620" y="416"/>
                  </a:lnTo>
                  <a:lnTo>
                    <a:pt x="618" y="412"/>
                  </a:lnTo>
                  <a:lnTo>
                    <a:pt x="618" y="412"/>
                  </a:lnTo>
                  <a:lnTo>
                    <a:pt x="616" y="410"/>
                  </a:lnTo>
                  <a:lnTo>
                    <a:pt x="608" y="412"/>
                  </a:lnTo>
                  <a:lnTo>
                    <a:pt x="602" y="410"/>
                  </a:lnTo>
                  <a:lnTo>
                    <a:pt x="598" y="408"/>
                  </a:lnTo>
                  <a:lnTo>
                    <a:pt x="594" y="402"/>
                  </a:lnTo>
                  <a:lnTo>
                    <a:pt x="592" y="398"/>
                  </a:lnTo>
                  <a:lnTo>
                    <a:pt x="592" y="392"/>
                  </a:lnTo>
                  <a:lnTo>
                    <a:pt x="590" y="388"/>
                  </a:lnTo>
                  <a:lnTo>
                    <a:pt x="590" y="386"/>
                  </a:lnTo>
                  <a:lnTo>
                    <a:pt x="590" y="384"/>
                  </a:lnTo>
                  <a:lnTo>
                    <a:pt x="592" y="372"/>
                  </a:lnTo>
                  <a:lnTo>
                    <a:pt x="598" y="358"/>
                  </a:lnTo>
                  <a:lnTo>
                    <a:pt x="608" y="342"/>
                  </a:lnTo>
                  <a:lnTo>
                    <a:pt x="618" y="330"/>
                  </a:lnTo>
                  <a:lnTo>
                    <a:pt x="624" y="320"/>
                  </a:lnTo>
                  <a:lnTo>
                    <a:pt x="628" y="318"/>
                  </a:lnTo>
                  <a:lnTo>
                    <a:pt x="634" y="316"/>
                  </a:lnTo>
                  <a:lnTo>
                    <a:pt x="638" y="312"/>
                  </a:lnTo>
                  <a:lnTo>
                    <a:pt x="642" y="308"/>
                  </a:lnTo>
                  <a:lnTo>
                    <a:pt x="644" y="306"/>
                  </a:lnTo>
                  <a:lnTo>
                    <a:pt x="644" y="304"/>
                  </a:lnTo>
                  <a:lnTo>
                    <a:pt x="646" y="302"/>
                  </a:lnTo>
                  <a:lnTo>
                    <a:pt x="644" y="298"/>
                  </a:lnTo>
                  <a:lnTo>
                    <a:pt x="644" y="296"/>
                  </a:lnTo>
                  <a:lnTo>
                    <a:pt x="646" y="294"/>
                  </a:lnTo>
                  <a:lnTo>
                    <a:pt x="646" y="292"/>
                  </a:lnTo>
                  <a:lnTo>
                    <a:pt x="648" y="292"/>
                  </a:lnTo>
                  <a:lnTo>
                    <a:pt x="650" y="292"/>
                  </a:lnTo>
                  <a:lnTo>
                    <a:pt x="652" y="290"/>
                  </a:lnTo>
                  <a:lnTo>
                    <a:pt x="656" y="292"/>
                  </a:lnTo>
                  <a:lnTo>
                    <a:pt x="662" y="292"/>
                  </a:lnTo>
                  <a:lnTo>
                    <a:pt x="666" y="294"/>
                  </a:lnTo>
                  <a:lnTo>
                    <a:pt x="670" y="296"/>
                  </a:lnTo>
                  <a:lnTo>
                    <a:pt x="672" y="296"/>
                  </a:lnTo>
                  <a:lnTo>
                    <a:pt x="674" y="298"/>
                  </a:lnTo>
                  <a:lnTo>
                    <a:pt x="678" y="292"/>
                  </a:lnTo>
                  <a:lnTo>
                    <a:pt x="682" y="282"/>
                  </a:lnTo>
                  <a:lnTo>
                    <a:pt x="682" y="270"/>
                  </a:lnTo>
                  <a:lnTo>
                    <a:pt x="682" y="266"/>
                  </a:lnTo>
                  <a:lnTo>
                    <a:pt x="684" y="250"/>
                  </a:lnTo>
                  <a:lnTo>
                    <a:pt x="690" y="238"/>
                  </a:lnTo>
                  <a:lnTo>
                    <a:pt x="698" y="230"/>
                  </a:lnTo>
                  <a:lnTo>
                    <a:pt x="700" y="226"/>
                  </a:lnTo>
                  <a:lnTo>
                    <a:pt x="702" y="220"/>
                  </a:lnTo>
                  <a:lnTo>
                    <a:pt x="704" y="218"/>
                  </a:lnTo>
                  <a:lnTo>
                    <a:pt x="704" y="216"/>
                  </a:lnTo>
                  <a:lnTo>
                    <a:pt x="702" y="214"/>
                  </a:lnTo>
                  <a:lnTo>
                    <a:pt x="702" y="214"/>
                  </a:lnTo>
                  <a:lnTo>
                    <a:pt x="700" y="214"/>
                  </a:lnTo>
                  <a:lnTo>
                    <a:pt x="700" y="214"/>
                  </a:lnTo>
                  <a:lnTo>
                    <a:pt x="698" y="216"/>
                  </a:lnTo>
                  <a:lnTo>
                    <a:pt x="668" y="200"/>
                  </a:lnTo>
                  <a:lnTo>
                    <a:pt x="668" y="196"/>
                  </a:lnTo>
                  <a:lnTo>
                    <a:pt x="670" y="196"/>
                  </a:lnTo>
                  <a:lnTo>
                    <a:pt x="672" y="194"/>
                  </a:lnTo>
                  <a:lnTo>
                    <a:pt x="676" y="194"/>
                  </a:lnTo>
                  <a:lnTo>
                    <a:pt x="680" y="194"/>
                  </a:lnTo>
                  <a:lnTo>
                    <a:pt x="684" y="196"/>
                  </a:lnTo>
                  <a:lnTo>
                    <a:pt x="688" y="196"/>
                  </a:lnTo>
                  <a:lnTo>
                    <a:pt x="692" y="196"/>
                  </a:lnTo>
                  <a:lnTo>
                    <a:pt x="694" y="198"/>
                  </a:lnTo>
                  <a:lnTo>
                    <a:pt x="696" y="198"/>
                  </a:lnTo>
                  <a:lnTo>
                    <a:pt x="700" y="196"/>
                  </a:lnTo>
                  <a:lnTo>
                    <a:pt x="704" y="196"/>
                  </a:lnTo>
                  <a:lnTo>
                    <a:pt x="710" y="198"/>
                  </a:lnTo>
                  <a:lnTo>
                    <a:pt x="716" y="198"/>
                  </a:lnTo>
                  <a:lnTo>
                    <a:pt x="720" y="200"/>
                  </a:lnTo>
                  <a:lnTo>
                    <a:pt x="724" y="200"/>
                  </a:lnTo>
                  <a:lnTo>
                    <a:pt x="726" y="202"/>
                  </a:lnTo>
                  <a:lnTo>
                    <a:pt x="732" y="190"/>
                  </a:lnTo>
                  <a:lnTo>
                    <a:pt x="738" y="194"/>
                  </a:lnTo>
                  <a:lnTo>
                    <a:pt x="744" y="194"/>
                  </a:lnTo>
                  <a:lnTo>
                    <a:pt x="748" y="194"/>
                  </a:lnTo>
                  <a:lnTo>
                    <a:pt x="752" y="192"/>
                  </a:lnTo>
                  <a:lnTo>
                    <a:pt x="754" y="190"/>
                  </a:lnTo>
                  <a:lnTo>
                    <a:pt x="756" y="190"/>
                  </a:lnTo>
                  <a:lnTo>
                    <a:pt x="756" y="190"/>
                  </a:lnTo>
                  <a:lnTo>
                    <a:pt x="758" y="186"/>
                  </a:lnTo>
                  <a:lnTo>
                    <a:pt x="760" y="182"/>
                  </a:lnTo>
                  <a:lnTo>
                    <a:pt x="762" y="178"/>
                  </a:lnTo>
                  <a:lnTo>
                    <a:pt x="764" y="174"/>
                  </a:lnTo>
                  <a:lnTo>
                    <a:pt x="766" y="170"/>
                  </a:lnTo>
                  <a:lnTo>
                    <a:pt x="770" y="168"/>
                  </a:lnTo>
                  <a:lnTo>
                    <a:pt x="770" y="168"/>
                  </a:lnTo>
                  <a:lnTo>
                    <a:pt x="772" y="166"/>
                  </a:lnTo>
                  <a:lnTo>
                    <a:pt x="772" y="162"/>
                  </a:lnTo>
                  <a:lnTo>
                    <a:pt x="774" y="156"/>
                  </a:lnTo>
                  <a:lnTo>
                    <a:pt x="774" y="152"/>
                  </a:lnTo>
                  <a:lnTo>
                    <a:pt x="772" y="146"/>
                  </a:lnTo>
                  <a:lnTo>
                    <a:pt x="770" y="140"/>
                  </a:lnTo>
                  <a:lnTo>
                    <a:pt x="770" y="140"/>
                  </a:lnTo>
                  <a:lnTo>
                    <a:pt x="768" y="138"/>
                  </a:lnTo>
                  <a:lnTo>
                    <a:pt x="764" y="136"/>
                  </a:lnTo>
                  <a:lnTo>
                    <a:pt x="762" y="134"/>
                  </a:lnTo>
                  <a:lnTo>
                    <a:pt x="758" y="132"/>
                  </a:lnTo>
                  <a:lnTo>
                    <a:pt x="756" y="128"/>
                  </a:lnTo>
                  <a:lnTo>
                    <a:pt x="756" y="124"/>
                  </a:lnTo>
                  <a:lnTo>
                    <a:pt x="756" y="120"/>
                  </a:lnTo>
                  <a:lnTo>
                    <a:pt x="758" y="118"/>
                  </a:lnTo>
                  <a:lnTo>
                    <a:pt x="764" y="114"/>
                  </a:lnTo>
                  <a:lnTo>
                    <a:pt x="764" y="114"/>
                  </a:lnTo>
                  <a:lnTo>
                    <a:pt x="766" y="114"/>
                  </a:lnTo>
                  <a:lnTo>
                    <a:pt x="768" y="114"/>
                  </a:lnTo>
                  <a:lnTo>
                    <a:pt x="770" y="114"/>
                  </a:lnTo>
                  <a:lnTo>
                    <a:pt x="772" y="112"/>
                  </a:lnTo>
                  <a:lnTo>
                    <a:pt x="774" y="110"/>
                  </a:lnTo>
                  <a:lnTo>
                    <a:pt x="774" y="106"/>
                  </a:lnTo>
                  <a:lnTo>
                    <a:pt x="774" y="102"/>
                  </a:lnTo>
                  <a:lnTo>
                    <a:pt x="772" y="100"/>
                  </a:lnTo>
                  <a:lnTo>
                    <a:pt x="772" y="100"/>
                  </a:lnTo>
                  <a:lnTo>
                    <a:pt x="770" y="98"/>
                  </a:lnTo>
                  <a:lnTo>
                    <a:pt x="766" y="96"/>
                  </a:lnTo>
                  <a:lnTo>
                    <a:pt x="764" y="94"/>
                  </a:lnTo>
                  <a:lnTo>
                    <a:pt x="762" y="94"/>
                  </a:lnTo>
                  <a:lnTo>
                    <a:pt x="760" y="96"/>
                  </a:lnTo>
                  <a:lnTo>
                    <a:pt x="758" y="72"/>
                  </a:lnTo>
                  <a:lnTo>
                    <a:pt x="754" y="74"/>
                  </a:lnTo>
                  <a:lnTo>
                    <a:pt x="750" y="74"/>
                  </a:lnTo>
                  <a:lnTo>
                    <a:pt x="744" y="74"/>
                  </a:lnTo>
                  <a:lnTo>
                    <a:pt x="740" y="72"/>
                  </a:lnTo>
                  <a:lnTo>
                    <a:pt x="736" y="70"/>
                  </a:lnTo>
                  <a:lnTo>
                    <a:pt x="732" y="70"/>
                  </a:lnTo>
                  <a:lnTo>
                    <a:pt x="730" y="70"/>
                  </a:lnTo>
                  <a:lnTo>
                    <a:pt x="734" y="100"/>
                  </a:lnTo>
                  <a:lnTo>
                    <a:pt x="734" y="100"/>
                  </a:lnTo>
                  <a:lnTo>
                    <a:pt x="732" y="102"/>
                  </a:lnTo>
                  <a:lnTo>
                    <a:pt x="728" y="106"/>
                  </a:lnTo>
                  <a:lnTo>
                    <a:pt x="726" y="112"/>
                  </a:lnTo>
                  <a:lnTo>
                    <a:pt x="722" y="120"/>
                  </a:lnTo>
                  <a:lnTo>
                    <a:pt x="718" y="132"/>
                  </a:lnTo>
                  <a:lnTo>
                    <a:pt x="718" y="132"/>
                  </a:lnTo>
                  <a:lnTo>
                    <a:pt x="718" y="134"/>
                  </a:lnTo>
                  <a:lnTo>
                    <a:pt x="716" y="136"/>
                  </a:lnTo>
                  <a:lnTo>
                    <a:pt x="714" y="138"/>
                  </a:lnTo>
                  <a:lnTo>
                    <a:pt x="714" y="138"/>
                  </a:lnTo>
                  <a:lnTo>
                    <a:pt x="710" y="140"/>
                  </a:lnTo>
                  <a:lnTo>
                    <a:pt x="708" y="138"/>
                  </a:lnTo>
                  <a:lnTo>
                    <a:pt x="704" y="136"/>
                  </a:lnTo>
                  <a:lnTo>
                    <a:pt x="700" y="132"/>
                  </a:lnTo>
                  <a:lnTo>
                    <a:pt x="696" y="98"/>
                  </a:lnTo>
                  <a:lnTo>
                    <a:pt x="696" y="98"/>
                  </a:lnTo>
                  <a:lnTo>
                    <a:pt x="694" y="96"/>
                  </a:lnTo>
                  <a:lnTo>
                    <a:pt x="694" y="94"/>
                  </a:lnTo>
                  <a:lnTo>
                    <a:pt x="694" y="94"/>
                  </a:lnTo>
                  <a:lnTo>
                    <a:pt x="692" y="92"/>
                  </a:lnTo>
                  <a:lnTo>
                    <a:pt x="692" y="94"/>
                  </a:lnTo>
                  <a:lnTo>
                    <a:pt x="690" y="96"/>
                  </a:lnTo>
                  <a:lnTo>
                    <a:pt x="688" y="102"/>
                  </a:lnTo>
                  <a:lnTo>
                    <a:pt x="688" y="102"/>
                  </a:lnTo>
                  <a:lnTo>
                    <a:pt x="686" y="104"/>
                  </a:lnTo>
                  <a:lnTo>
                    <a:pt x="686" y="106"/>
                  </a:lnTo>
                  <a:lnTo>
                    <a:pt x="682" y="110"/>
                  </a:lnTo>
                  <a:lnTo>
                    <a:pt x="680" y="112"/>
                  </a:lnTo>
                  <a:lnTo>
                    <a:pt x="678" y="114"/>
                  </a:lnTo>
                  <a:lnTo>
                    <a:pt x="676" y="116"/>
                  </a:lnTo>
                  <a:lnTo>
                    <a:pt x="674" y="116"/>
                  </a:lnTo>
                  <a:lnTo>
                    <a:pt x="672" y="114"/>
                  </a:lnTo>
                  <a:lnTo>
                    <a:pt x="670" y="110"/>
                  </a:lnTo>
                  <a:lnTo>
                    <a:pt x="670" y="106"/>
                  </a:lnTo>
                  <a:lnTo>
                    <a:pt x="670" y="100"/>
                  </a:lnTo>
                  <a:lnTo>
                    <a:pt x="670" y="98"/>
                  </a:lnTo>
                  <a:lnTo>
                    <a:pt x="668" y="96"/>
                  </a:lnTo>
                  <a:lnTo>
                    <a:pt x="666" y="96"/>
                  </a:lnTo>
                  <a:lnTo>
                    <a:pt x="664" y="98"/>
                  </a:lnTo>
                  <a:lnTo>
                    <a:pt x="662" y="98"/>
                  </a:lnTo>
                  <a:lnTo>
                    <a:pt x="660" y="100"/>
                  </a:lnTo>
                  <a:lnTo>
                    <a:pt x="658" y="100"/>
                  </a:lnTo>
                  <a:lnTo>
                    <a:pt x="654" y="100"/>
                  </a:lnTo>
                  <a:lnTo>
                    <a:pt x="652" y="98"/>
                  </a:lnTo>
                  <a:lnTo>
                    <a:pt x="648" y="96"/>
                  </a:lnTo>
                  <a:lnTo>
                    <a:pt x="646" y="94"/>
                  </a:lnTo>
                  <a:lnTo>
                    <a:pt x="644" y="92"/>
                  </a:lnTo>
                  <a:lnTo>
                    <a:pt x="644" y="90"/>
                  </a:lnTo>
                  <a:lnTo>
                    <a:pt x="646" y="88"/>
                  </a:lnTo>
                  <a:lnTo>
                    <a:pt x="648" y="82"/>
                  </a:lnTo>
                  <a:lnTo>
                    <a:pt x="650" y="76"/>
                  </a:lnTo>
                  <a:lnTo>
                    <a:pt x="650" y="70"/>
                  </a:lnTo>
                  <a:lnTo>
                    <a:pt x="650" y="64"/>
                  </a:lnTo>
                  <a:lnTo>
                    <a:pt x="650" y="60"/>
                  </a:lnTo>
                  <a:lnTo>
                    <a:pt x="650" y="58"/>
                  </a:lnTo>
                  <a:lnTo>
                    <a:pt x="648" y="56"/>
                  </a:lnTo>
                  <a:lnTo>
                    <a:pt x="646" y="52"/>
                  </a:lnTo>
                  <a:lnTo>
                    <a:pt x="644" y="48"/>
                  </a:lnTo>
                  <a:lnTo>
                    <a:pt x="644" y="44"/>
                  </a:lnTo>
                  <a:lnTo>
                    <a:pt x="644" y="42"/>
                  </a:lnTo>
                  <a:lnTo>
                    <a:pt x="644" y="42"/>
                  </a:lnTo>
                  <a:lnTo>
                    <a:pt x="642" y="34"/>
                  </a:lnTo>
                  <a:lnTo>
                    <a:pt x="638" y="26"/>
                  </a:lnTo>
                  <a:lnTo>
                    <a:pt x="632" y="16"/>
                  </a:lnTo>
                  <a:lnTo>
                    <a:pt x="626" y="10"/>
                  </a:lnTo>
                  <a:lnTo>
                    <a:pt x="624" y="8"/>
                  </a:lnTo>
                  <a:lnTo>
                    <a:pt x="622" y="2"/>
                  </a:lnTo>
                  <a:lnTo>
                    <a:pt x="620" y="0"/>
                  </a:lnTo>
                  <a:lnTo>
                    <a:pt x="618" y="0"/>
                  </a:lnTo>
                  <a:lnTo>
                    <a:pt x="616" y="0"/>
                  </a:lnTo>
                  <a:lnTo>
                    <a:pt x="614" y="0"/>
                  </a:lnTo>
                  <a:lnTo>
                    <a:pt x="612" y="2"/>
                  </a:lnTo>
                  <a:lnTo>
                    <a:pt x="610" y="4"/>
                  </a:lnTo>
                  <a:lnTo>
                    <a:pt x="610" y="4"/>
                  </a:lnTo>
                  <a:lnTo>
                    <a:pt x="608" y="4"/>
                  </a:lnTo>
                  <a:lnTo>
                    <a:pt x="604" y="6"/>
                  </a:lnTo>
                  <a:lnTo>
                    <a:pt x="604" y="10"/>
                  </a:lnTo>
                  <a:lnTo>
                    <a:pt x="602" y="14"/>
                  </a:lnTo>
                  <a:lnTo>
                    <a:pt x="602" y="20"/>
                  </a:lnTo>
                  <a:lnTo>
                    <a:pt x="600" y="22"/>
                  </a:lnTo>
                  <a:lnTo>
                    <a:pt x="600" y="24"/>
                  </a:lnTo>
                  <a:lnTo>
                    <a:pt x="594" y="28"/>
                  </a:lnTo>
                  <a:lnTo>
                    <a:pt x="590" y="34"/>
                  </a:lnTo>
                  <a:lnTo>
                    <a:pt x="588" y="40"/>
                  </a:lnTo>
                  <a:lnTo>
                    <a:pt x="588" y="44"/>
                  </a:lnTo>
                  <a:lnTo>
                    <a:pt x="588" y="48"/>
                  </a:lnTo>
                  <a:lnTo>
                    <a:pt x="588" y="50"/>
                  </a:lnTo>
                  <a:lnTo>
                    <a:pt x="588" y="52"/>
                  </a:lnTo>
                  <a:lnTo>
                    <a:pt x="590" y="68"/>
                  </a:lnTo>
                  <a:lnTo>
                    <a:pt x="598" y="78"/>
                  </a:lnTo>
                  <a:lnTo>
                    <a:pt x="606" y="84"/>
                  </a:lnTo>
                  <a:lnTo>
                    <a:pt x="612" y="86"/>
                  </a:lnTo>
                  <a:lnTo>
                    <a:pt x="616" y="88"/>
                  </a:lnTo>
                  <a:lnTo>
                    <a:pt x="610" y="92"/>
                  </a:lnTo>
                  <a:lnTo>
                    <a:pt x="608" y="98"/>
                  </a:lnTo>
                  <a:lnTo>
                    <a:pt x="608" y="102"/>
                  </a:lnTo>
                  <a:lnTo>
                    <a:pt x="610" y="106"/>
                  </a:lnTo>
                  <a:lnTo>
                    <a:pt x="612" y="108"/>
                  </a:lnTo>
                  <a:lnTo>
                    <a:pt x="616" y="112"/>
                  </a:lnTo>
                  <a:lnTo>
                    <a:pt x="618" y="114"/>
                  </a:lnTo>
                  <a:lnTo>
                    <a:pt x="622" y="114"/>
                  </a:lnTo>
                  <a:lnTo>
                    <a:pt x="624" y="116"/>
                  </a:lnTo>
                  <a:lnTo>
                    <a:pt x="624" y="116"/>
                  </a:lnTo>
                  <a:lnTo>
                    <a:pt x="628" y="118"/>
                  </a:lnTo>
                  <a:lnTo>
                    <a:pt x="630" y="120"/>
                  </a:lnTo>
                  <a:lnTo>
                    <a:pt x="630" y="122"/>
                  </a:lnTo>
                  <a:lnTo>
                    <a:pt x="630" y="124"/>
                  </a:lnTo>
                  <a:lnTo>
                    <a:pt x="630" y="128"/>
                  </a:lnTo>
                  <a:lnTo>
                    <a:pt x="628" y="130"/>
                  </a:lnTo>
                  <a:lnTo>
                    <a:pt x="628" y="130"/>
                  </a:lnTo>
                  <a:lnTo>
                    <a:pt x="624" y="134"/>
                  </a:lnTo>
                  <a:lnTo>
                    <a:pt x="614" y="140"/>
                  </a:lnTo>
                  <a:lnTo>
                    <a:pt x="606" y="146"/>
                  </a:lnTo>
                  <a:lnTo>
                    <a:pt x="598" y="150"/>
                  </a:lnTo>
                  <a:lnTo>
                    <a:pt x="594" y="152"/>
                  </a:lnTo>
                  <a:lnTo>
                    <a:pt x="588" y="150"/>
                  </a:lnTo>
                  <a:lnTo>
                    <a:pt x="584" y="150"/>
                  </a:lnTo>
                  <a:lnTo>
                    <a:pt x="582" y="150"/>
                  </a:lnTo>
                  <a:lnTo>
                    <a:pt x="582" y="148"/>
                  </a:lnTo>
                  <a:lnTo>
                    <a:pt x="582" y="148"/>
                  </a:lnTo>
                  <a:lnTo>
                    <a:pt x="582" y="148"/>
                  </a:lnTo>
                  <a:lnTo>
                    <a:pt x="584" y="124"/>
                  </a:lnTo>
                  <a:lnTo>
                    <a:pt x="568" y="124"/>
                  </a:lnTo>
                  <a:lnTo>
                    <a:pt x="562" y="124"/>
                  </a:lnTo>
                  <a:lnTo>
                    <a:pt x="558" y="124"/>
                  </a:lnTo>
                  <a:lnTo>
                    <a:pt x="556" y="124"/>
                  </a:lnTo>
                  <a:lnTo>
                    <a:pt x="554" y="126"/>
                  </a:lnTo>
                  <a:lnTo>
                    <a:pt x="554" y="126"/>
                  </a:lnTo>
                  <a:lnTo>
                    <a:pt x="552" y="128"/>
                  </a:lnTo>
                  <a:lnTo>
                    <a:pt x="552" y="128"/>
                  </a:lnTo>
                  <a:lnTo>
                    <a:pt x="554" y="138"/>
                  </a:lnTo>
                  <a:lnTo>
                    <a:pt x="554" y="144"/>
                  </a:lnTo>
                  <a:lnTo>
                    <a:pt x="552" y="148"/>
                  </a:lnTo>
                  <a:lnTo>
                    <a:pt x="552" y="152"/>
                  </a:lnTo>
                  <a:lnTo>
                    <a:pt x="550" y="152"/>
                  </a:lnTo>
                  <a:lnTo>
                    <a:pt x="548" y="152"/>
                  </a:lnTo>
                  <a:lnTo>
                    <a:pt x="546" y="152"/>
                  </a:lnTo>
                  <a:lnTo>
                    <a:pt x="544" y="152"/>
                  </a:lnTo>
                  <a:lnTo>
                    <a:pt x="544" y="150"/>
                  </a:lnTo>
                  <a:lnTo>
                    <a:pt x="542" y="150"/>
                  </a:lnTo>
                  <a:lnTo>
                    <a:pt x="542" y="150"/>
                  </a:lnTo>
                  <a:lnTo>
                    <a:pt x="536" y="146"/>
                  </a:lnTo>
                  <a:lnTo>
                    <a:pt x="532" y="144"/>
                  </a:lnTo>
                  <a:lnTo>
                    <a:pt x="528" y="144"/>
                  </a:lnTo>
                  <a:lnTo>
                    <a:pt x="526" y="144"/>
                  </a:lnTo>
                  <a:lnTo>
                    <a:pt x="524" y="146"/>
                  </a:lnTo>
                  <a:lnTo>
                    <a:pt x="522" y="148"/>
                  </a:lnTo>
                  <a:lnTo>
                    <a:pt x="522" y="148"/>
                  </a:lnTo>
                  <a:lnTo>
                    <a:pt x="516" y="152"/>
                  </a:lnTo>
                  <a:lnTo>
                    <a:pt x="512" y="154"/>
                  </a:lnTo>
                  <a:lnTo>
                    <a:pt x="508" y="154"/>
                  </a:lnTo>
                  <a:lnTo>
                    <a:pt x="506" y="154"/>
                  </a:lnTo>
                  <a:lnTo>
                    <a:pt x="504" y="152"/>
                  </a:lnTo>
                  <a:lnTo>
                    <a:pt x="502" y="150"/>
                  </a:lnTo>
                  <a:lnTo>
                    <a:pt x="500" y="148"/>
                  </a:lnTo>
                  <a:lnTo>
                    <a:pt x="500" y="146"/>
                  </a:lnTo>
                  <a:lnTo>
                    <a:pt x="500" y="146"/>
                  </a:lnTo>
                  <a:lnTo>
                    <a:pt x="498" y="140"/>
                  </a:lnTo>
                  <a:lnTo>
                    <a:pt x="494" y="136"/>
                  </a:lnTo>
                  <a:lnTo>
                    <a:pt x="492" y="134"/>
                  </a:lnTo>
                  <a:lnTo>
                    <a:pt x="488" y="134"/>
                  </a:lnTo>
                  <a:lnTo>
                    <a:pt x="486" y="134"/>
                  </a:lnTo>
                  <a:lnTo>
                    <a:pt x="484" y="134"/>
                  </a:lnTo>
                  <a:lnTo>
                    <a:pt x="482" y="136"/>
                  </a:lnTo>
                  <a:lnTo>
                    <a:pt x="482" y="136"/>
                  </a:lnTo>
                  <a:lnTo>
                    <a:pt x="474" y="132"/>
                  </a:lnTo>
                  <a:lnTo>
                    <a:pt x="468" y="130"/>
                  </a:lnTo>
                  <a:lnTo>
                    <a:pt x="466" y="126"/>
                  </a:lnTo>
                  <a:lnTo>
                    <a:pt x="464" y="124"/>
                  </a:lnTo>
                  <a:lnTo>
                    <a:pt x="464" y="122"/>
                  </a:lnTo>
                  <a:lnTo>
                    <a:pt x="464" y="120"/>
                  </a:lnTo>
                  <a:lnTo>
                    <a:pt x="464" y="120"/>
                  </a:lnTo>
                  <a:lnTo>
                    <a:pt x="462" y="114"/>
                  </a:lnTo>
                  <a:lnTo>
                    <a:pt x="460" y="110"/>
                  </a:lnTo>
                  <a:lnTo>
                    <a:pt x="458" y="108"/>
                  </a:lnTo>
                  <a:lnTo>
                    <a:pt x="456" y="108"/>
                  </a:lnTo>
                  <a:lnTo>
                    <a:pt x="452" y="108"/>
                  </a:lnTo>
                  <a:lnTo>
                    <a:pt x="450" y="110"/>
                  </a:lnTo>
                  <a:lnTo>
                    <a:pt x="448" y="110"/>
                  </a:lnTo>
                  <a:lnTo>
                    <a:pt x="448" y="110"/>
                  </a:lnTo>
                  <a:lnTo>
                    <a:pt x="440" y="110"/>
                  </a:lnTo>
                  <a:lnTo>
                    <a:pt x="434" y="112"/>
                  </a:lnTo>
                  <a:lnTo>
                    <a:pt x="430" y="114"/>
                  </a:lnTo>
                  <a:lnTo>
                    <a:pt x="426" y="116"/>
                  </a:lnTo>
                  <a:lnTo>
                    <a:pt x="424" y="120"/>
                  </a:lnTo>
                  <a:lnTo>
                    <a:pt x="424" y="124"/>
                  </a:lnTo>
                  <a:lnTo>
                    <a:pt x="424" y="128"/>
                  </a:lnTo>
                  <a:lnTo>
                    <a:pt x="424" y="130"/>
                  </a:lnTo>
                  <a:lnTo>
                    <a:pt x="424" y="134"/>
                  </a:lnTo>
                  <a:lnTo>
                    <a:pt x="424" y="134"/>
                  </a:lnTo>
                  <a:lnTo>
                    <a:pt x="424" y="136"/>
                  </a:lnTo>
                  <a:lnTo>
                    <a:pt x="428" y="138"/>
                  </a:lnTo>
                  <a:lnTo>
                    <a:pt x="430" y="142"/>
                  </a:lnTo>
                  <a:lnTo>
                    <a:pt x="430" y="144"/>
                  </a:lnTo>
                  <a:lnTo>
                    <a:pt x="428" y="148"/>
                  </a:lnTo>
                  <a:lnTo>
                    <a:pt x="426" y="150"/>
                  </a:lnTo>
                  <a:lnTo>
                    <a:pt x="426" y="152"/>
                  </a:lnTo>
                  <a:lnTo>
                    <a:pt x="424" y="152"/>
                  </a:lnTo>
                  <a:lnTo>
                    <a:pt x="424" y="178"/>
                  </a:lnTo>
                  <a:lnTo>
                    <a:pt x="422" y="182"/>
                  </a:lnTo>
                  <a:lnTo>
                    <a:pt x="422" y="186"/>
                  </a:lnTo>
                  <a:lnTo>
                    <a:pt x="420" y="186"/>
                  </a:lnTo>
                  <a:lnTo>
                    <a:pt x="420" y="186"/>
                  </a:lnTo>
                  <a:lnTo>
                    <a:pt x="420" y="186"/>
                  </a:lnTo>
                  <a:lnTo>
                    <a:pt x="420" y="186"/>
                  </a:lnTo>
                  <a:lnTo>
                    <a:pt x="420" y="186"/>
                  </a:lnTo>
                  <a:lnTo>
                    <a:pt x="414" y="172"/>
                  </a:lnTo>
                  <a:lnTo>
                    <a:pt x="406" y="158"/>
                  </a:lnTo>
                  <a:lnTo>
                    <a:pt x="400" y="144"/>
                  </a:lnTo>
                  <a:lnTo>
                    <a:pt x="394" y="138"/>
                  </a:lnTo>
                  <a:lnTo>
                    <a:pt x="392" y="136"/>
                  </a:lnTo>
                  <a:lnTo>
                    <a:pt x="390" y="138"/>
                  </a:lnTo>
                  <a:lnTo>
                    <a:pt x="388" y="140"/>
                  </a:lnTo>
                  <a:lnTo>
                    <a:pt x="386" y="144"/>
                  </a:lnTo>
                  <a:lnTo>
                    <a:pt x="386" y="148"/>
                  </a:lnTo>
                  <a:lnTo>
                    <a:pt x="384" y="150"/>
                  </a:lnTo>
                  <a:lnTo>
                    <a:pt x="384" y="152"/>
                  </a:lnTo>
                  <a:lnTo>
                    <a:pt x="380" y="148"/>
                  </a:lnTo>
                  <a:lnTo>
                    <a:pt x="376" y="148"/>
                  </a:lnTo>
                  <a:lnTo>
                    <a:pt x="370" y="148"/>
                  </a:lnTo>
                  <a:lnTo>
                    <a:pt x="366" y="148"/>
                  </a:lnTo>
                  <a:lnTo>
                    <a:pt x="362" y="148"/>
                  </a:lnTo>
                  <a:lnTo>
                    <a:pt x="358" y="150"/>
                  </a:lnTo>
                  <a:lnTo>
                    <a:pt x="358" y="150"/>
                  </a:lnTo>
                  <a:lnTo>
                    <a:pt x="348" y="150"/>
                  </a:lnTo>
                  <a:lnTo>
                    <a:pt x="342" y="148"/>
                  </a:lnTo>
                  <a:lnTo>
                    <a:pt x="340" y="148"/>
                  </a:lnTo>
                  <a:lnTo>
                    <a:pt x="338" y="146"/>
                  </a:lnTo>
                  <a:lnTo>
                    <a:pt x="336" y="144"/>
                  </a:lnTo>
                  <a:lnTo>
                    <a:pt x="336" y="142"/>
                  </a:lnTo>
                  <a:lnTo>
                    <a:pt x="338" y="140"/>
                  </a:lnTo>
                  <a:lnTo>
                    <a:pt x="340" y="140"/>
                  </a:lnTo>
                  <a:lnTo>
                    <a:pt x="342" y="138"/>
                  </a:lnTo>
                  <a:lnTo>
                    <a:pt x="342" y="138"/>
                  </a:lnTo>
                  <a:lnTo>
                    <a:pt x="342" y="138"/>
                  </a:lnTo>
                  <a:lnTo>
                    <a:pt x="346" y="130"/>
                  </a:lnTo>
                  <a:lnTo>
                    <a:pt x="350" y="124"/>
                  </a:lnTo>
                  <a:lnTo>
                    <a:pt x="350" y="120"/>
                  </a:lnTo>
                  <a:lnTo>
                    <a:pt x="350" y="116"/>
                  </a:lnTo>
                  <a:lnTo>
                    <a:pt x="348" y="112"/>
                  </a:lnTo>
                  <a:lnTo>
                    <a:pt x="346" y="110"/>
                  </a:lnTo>
                  <a:lnTo>
                    <a:pt x="344" y="108"/>
                  </a:lnTo>
                  <a:lnTo>
                    <a:pt x="342" y="108"/>
                  </a:lnTo>
                  <a:lnTo>
                    <a:pt x="340" y="106"/>
                  </a:lnTo>
                  <a:lnTo>
                    <a:pt x="340" y="106"/>
                  </a:lnTo>
                  <a:lnTo>
                    <a:pt x="334" y="102"/>
                  </a:lnTo>
                  <a:lnTo>
                    <a:pt x="332" y="100"/>
                  </a:lnTo>
                  <a:lnTo>
                    <a:pt x="330" y="98"/>
                  </a:lnTo>
                  <a:lnTo>
                    <a:pt x="328" y="98"/>
                  </a:lnTo>
                  <a:lnTo>
                    <a:pt x="328" y="100"/>
                  </a:lnTo>
                  <a:lnTo>
                    <a:pt x="326" y="100"/>
                  </a:lnTo>
                  <a:lnTo>
                    <a:pt x="326" y="102"/>
                  </a:lnTo>
                  <a:lnTo>
                    <a:pt x="326" y="104"/>
                  </a:lnTo>
                  <a:lnTo>
                    <a:pt x="328" y="104"/>
                  </a:lnTo>
                  <a:lnTo>
                    <a:pt x="328" y="106"/>
                  </a:lnTo>
                  <a:lnTo>
                    <a:pt x="328" y="110"/>
                  </a:lnTo>
                  <a:lnTo>
                    <a:pt x="326" y="112"/>
                  </a:lnTo>
                  <a:lnTo>
                    <a:pt x="326" y="114"/>
                  </a:lnTo>
                  <a:lnTo>
                    <a:pt x="324" y="114"/>
                  </a:lnTo>
                  <a:lnTo>
                    <a:pt x="322" y="112"/>
                  </a:lnTo>
                  <a:lnTo>
                    <a:pt x="320" y="112"/>
                  </a:lnTo>
                  <a:lnTo>
                    <a:pt x="318" y="110"/>
                  </a:lnTo>
                  <a:lnTo>
                    <a:pt x="316" y="108"/>
                  </a:lnTo>
                  <a:lnTo>
                    <a:pt x="316" y="108"/>
                  </a:lnTo>
                  <a:lnTo>
                    <a:pt x="298" y="94"/>
                  </a:lnTo>
                  <a:lnTo>
                    <a:pt x="282" y="84"/>
                  </a:lnTo>
                  <a:lnTo>
                    <a:pt x="268" y="78"/>
                  </a:lnTo>
                  <a:lnTo>
                    <a:pt x="262" y="76"/>
                  </a:lnTo>
                  <a:lnTo>
                    <a:pt x="252" y="74"/>
                  </a:lnTo>
                  <a:lnTo>
                    <a:pt x="244" y="72"/>
                  </a:lnTo>
                  <a:lnTo>
                    <a:pt x="240" y="70"/>
                  </a:lnTo>
                  <a:lnTo>
                    <a:pt x="236" y="68"/>
                  </a:lnTo>
                  <a:lnTo>
                    <a:pt x="234" y="66"/>
                  </a:lnTo>
                  <a:lnTo>
                    <a:pt x="232" y="66"/>
                  </a:lnTo>
                  <a:lnTo>
                    <a:pt x="232" y="66"/>
                  </a:lnTo>
                  <a:lnTo>
                    <a:pt x="228" y="62"/>
                  </a:lnTo>
                  <a:lnTo>
                    <a:pt x="224" y="62"/>
                  </a:lnTo>
                  <a:lnTo>
                    <a:pt x="222" y="62"/>
                  </a:lnTo>
                  <a:lnTo>
                    <a:pt x="222" y="64"/>
                  </a:lnTo>
                  <a:lnTo>
                    <a:pt x="220" y="66"/>
                  </a:lnTo>
                  <a:lnTo>
                    <a:pt x="220" y="68"/>
                  </a:lnTo>
                  <a:lnTo>
                    <a:pt x="220" y="72"/>
                  </a:lnTo>
                  <a:lnTo>
                    <a:pt x="222" y="74"/>
                  </a:lnTo>
                  <a:lnTo>
                    <a:pt x="222" y="76"/>
                  </a:lnTo>
                  <a:lnTo>
                    <a:pt x="222" y="76"/>
                  </a:lnTo>
                  <a:lnTo>
                    <a:pt x="220" y="80"/>
                  </a:lnTo>
                  <a:lnTo>
                    <a:pt x="218" y="82"/>
                  </a:lnTo>
                  <a:lnTo>
                    <a:pt x="216" y="84"/>
                  </a:lnTo>
                  <a:lnTo>
                    <a:pt x="214" y="82"/>
                  </a:lnTo>
                  <a:lnTo>
                    <a:pt x="212" y="82"/>
                  </a:lnTo>
                  <a:lnTo>
                    <a:pt x="212" y="80"/>
                  </a:lnTo>
                  <a:lnTo>
                    <a:pt x="212" y="80"/>
                  </a:lnTo>
                  <a:lnTo>
                    <a:pt x="208" y="72"/>
                  </a:lnTo>
                  <a:lnTo>
                    <a:pt x="200" y="60"/>
                  </a:lnTo>
                  <a:lnTo>
                    <a:pt x="194" y="52"/>
                  </a:lnTo>
                  <a:lnTo>
                    <a:pt x="190" y="48"/>
                  </a:lnTo>
                  <a:lnTo>
                    <a:pt x="186" y="44"/>
                  </a:lnTo>
                  <a:lnTo>
                    <a:pt x="182" y="44"/>
                  </a:lnTo>
                  <a:lnTo>
                    <a:pt x="180" y="44"/>
                  </a:lnTo>
                  <a:lnTo>
                    <a:pt x="180" y="44"/>
                  </a:lnTo>
                  <a:lnTo>
                    <a:pt x="178" y="46"/>
                  </a:lnTo>
                  <a:lnTo>
                    <a:pt x="180" y="48"/>
                  </a:lnTo>
                  <a:lnTo>
                    <a:pt x="180" y="50"/>
                  </a:lnTo>
                  <a:lnTo>
                    <a:pt x="180" y="52"/>
                  </a:lnTo>
                  <a:lnTo>
                    <a:pt x="182" y="54"/>
                  </a:lnTo>
                  <a:lnTo>
                    <a:pt x="182" y="56"/>
                  </a:lnTo>
                  <a:lnTo>
                    <a:pt x="182" y="56"/>
                  </a:lnTo>
                  <a:lnTo>
                    <a:pt x="180" y="62"/>
                  </a:lnTo>
                  <a:lnTo>
                    <a:pt x="178" y="66"/>
                  </a:lnTo>
                  <a:lnTo>
                    <a:pt x="176" y="68"/>
                  </a:lnTo>
                  <a:lnTo>
                    <a:pt x="174" y="68"/>
                  </a:lnTo>
                  <a:lnTo>
                    <a:pt x="170" y="66"/>
                  </a:lnTo>
                  <a:lnTo>
                    <a:pt x="168" y="64"/>
                  </a:lnTo>
                  <a:lnTo>
                    <a:pt x="166" y="62"/>
                  </a:lnTo>
                  <a:lnTo>
                    <a:pt x="166" y="62"/>
                  </a:lnTo>
                  <a:lnTo>
                    <a:pt x="166" y="60"/>
                  </a:lnTo>
                  <a:lnTo>
                    <a:pt x="162" y="58"/>
                  </a:lnTo>
                  <a:lnTo>
                    <a:pt x="158" y="58"/>
                  </a:lnTo>
                  <a:lnTo>
                    <a:pt x="156" y="58"/>
                  </a:lnTo>
                  <a:lnTo>
                    <a:pt x="152" y="60"/>
                  </a:lnTo>
                  <a:lnTo>
                    <a:pt x="150" y="62"/>
                  </a:lnTo>
                  <a:lnTo>
                    <a:pt x="150" y="64"/>
                  </a:lnTo>
                  <a:lnTo>
                    <a:pt x="150" y="64"/>
                  </a:lnTo>
                  <a:lnTo>
                    <a:pt x="148" y="66"/>
                  </a:lnTo>
                  <a:lnTo>
                    <a:pt x="144" y="68"/>
                  </a:lnTo>
                  <a:lnTo>
                    <a:pt x="142" y="72"/>
                  </a:lnTo>
                  <a:lnTo>
                    <a:pt x="138" y="74"/>
                  </a:lnTo>
                  <a:lnTo>
                    <a:pt x="136" y="76"/>
                  </a:lnTo>
                  <a:lnTo>
                    <a:pt x="134" y="76"/>
                  </a:lnTo>
                  <a:lnTo>
                    <a:pt x="124" y="78"/>
                  </a:lnTo>
                  <a:lnTo>
                    <a:pt x="112" y="84"/>
                  </a:lnTo>
                  <a:lnTo>
                    <a:pt x="102" y="92"/>
                  </a:lnTo>
                  <a:lnTo>
                    <a:pt x="96" y="98"/>
                  </a:lnTo>
                  <a:lnTo>
                    <a:pt x="92" y="100"/>
                  </a:lnTo>
                  <a:lnTo>
                    <a:pt x="86" y="104"/>
                  </a:lnTo>
                  <a:lnTo>
                    <a:pt x="80" y="108"/>
                  </a:lnTo>
                  <a:lnTo>
                    <a:pt x="76" y="108"/>
                  </a:lnTo>
                  <a:lnTo>
                    <a:pt x="72" y="108"/>
                  </a:lnTo>
                  <a:lnTo>
                    <a:pt x="68" y="108"/>
                  </a:lnTo>
                  <a:lnTo>
                    <a:pt x="66" y="106"/>
                  </a:lnTo>
                  <a:lnTo>
                    <a:pt x="60" y="100"/>
                  </a:lnTo>
                  <a:lnTo>
                    <a:pt x="52" y="94"/>
                  </a:lnTo>
                  <a:lnTo>
                    <a:pt x="42" y="88"/>
                  </a:lnTo>
                  <a:lnTo>
                    <a:pt x="34" y="84"/>
                  </a:lnTo>
                  <a:lnTo>
                    <a:pt x="32" y="82"/>
                  </a:lnTo>
                  <a:lnTo>
                    <a:pt x="22" y="80"/>
                  </a:lnTo>
                  <a:lnTo>
                    <a:pt x="12" y="76"/>
                  </a:lnTo>
                  <a:lnTo>
                    <a:pt x="2" y="72"/>
                  </a:lnTo>
                  <a:lnTo>
                    <a:pt x="0" y="72"/>
                  </a:lnTo>
                  <a:lnTo>
                    <a:pt x="0" y="364"/>
                  </a:lnTo>
                  <a:lnTo>
                    <a:pt x="12" y="364"/>
                  </a:lnTo>
                  <a:lnTo>
                    <a:pt x="20" y="370"/>
                  </a:lnTo>
                  <a:lnTo>
                    <a:pt x="30" y="376"/>
                  </a:lnTo>
                  <a:lnTo>
                    <a:pt x="40" y="384"/>
                  </a:lnTo>
                  <a:lnTo>
                    <a:pt x="50" y="392"/>
                  </a:lnTo>
                  <a:lnTo>
                    <a:pt x="58" y="398"/>
                  </a:lnTo>
                  <a:lnTo>
                    <a:pt x="60" y="400"/>
                  </a:lnTo>
                  <a:lnTo>
                    <a:pt x="64" y="400"/>
                  </a:lnTo>
                  <a:lnTo>
                    <a:pt x="70" y="396"/>
                  </a:lnTo>
                  <a:lnTo>
                    <a:pt x="74" y="394"/>
                  </a:lnTo>
                  <a:lnTo>
                    <a:pt x="78" y="390"/>
                  </a:lnTo>
                  <a:lnTo>
                    <a:pt x="80" y="388"/>
                  </a:lnTo>
                  <a:lnTo>
                    <a:pt x="82" y="388"/>
                  </a:lnTo>
                  <a:lnTo>
                    <a:pt x="88" y="392"/>
                  </a:lnTo>
                  <a:lnTo>
                    <a:pt x="96" y="402"/>
                  </a:lnTo>
                  <a:lnTo>
                    <a:pt x="106" y="414"/>
                  </a:lnTo>
                  <a:lnTo>
                    <a:pt x="116" y="428"/>
                  </a:lnTo>
                  <a:lnTo>
                    <a:pt x="124" y="440"/>
                  </a:lnTo>
                  <a:lnTo>
                    <a:pt x="130" y="448"/>
                  </a:lnTo>
                  <a:lnTo>
                    <a:pt x="132" y="452"/>
                  </a:lnTo>
                  <a:lnTo>
                    <a:pt x="136" y="460"/>
                  </a:lnTo>
                  <a:lnTo>
                    <a:pt x="140" y="466"/>
                  </a:lnTo>
                  <a:lnTo>
                    <a:pt x="146" y="472"/>
                  </a:lnTo>
                  <a:lnTo>
                    <a:pt x="150" y="476"/>
                  </a:lnTo>
                  <a:lnTo>
                    <a:pt x="152" y="478"/>
                  </a:lnTo>
                  <a:lnTo>
                    <a:pt x="154" y="478"/>
                  </a:lnTo>
                  <a:lnTo>
                    <a:pt x="154" y="486"/>
                  </a:lnTo>
                  <a:lnTo>
                    <a:pt x="152" y="496"/>
                  </a:lnTo>
                  <a:lnTo>
                    <a:pt x="150" y="508"/>
                  </a:lnTo>
                  <a:lnTo>
                    <a:pt x="148" y="516"/>
                  </a:lnTo>
                  <a:lnTo>
                    <a:pt x="146" y="520"/>
                  </a:lnTo>
                  <a:lnTo>
                    <a:pt x="146" y="526"/>
                  </a:lnTo>
                  <a:lnTo>
                    <a:pt x="146" y="532"/>
                  </a:lnTo>
                  <a:lnTo>
                    <a:pt x="148" y="536"/>
                  </a:lnTo>
                  <a:lnTo>
                    <a:pt x="150" y="538"/>
                  </a:lnTo>
                  <a:lnTo>
                    <a:pt x="150" y="540"/>
                  </a:lnTo>
                  <a:lnTo>
                    <a:pt x="156" y="542"/>
                  </a:lnTo>
                  <a:lnTo>
                    <a:pt x="160" y="548"/>
                  </a:lnTo>
                  <a:lnTo>
                    <a:pt x="164" y="552"/>
                  </a:lnTo>
                  <a:lnTo>
                    <a:pt x="166" y="558"/>
                  </a:lnTo>
                  <a:lnTo>
                    <a:pt x="168" y="562"/>
                  </a:lnTo>
                  <a:lnTo>
                    <a:pt x="170" y="568"/>
                  </a:lnTo>
                  <a:lnTo>
                    <a:pt x="172" y="570"/>
                  </a:lnTo>
                  <a:lnTo>
                    <a:pt x="172" y="572"/>
                  </a:lnTo>
                  <a:lnTo>
                    <a:pt x="188" y="584"/>
                  </a:lnTo>
                  <a:lnTo>
                    <a:pt x="200" y="594"/>
                  </a:lnTo>
                  <a:lnTo>
                    <a:pt x="210" y="598"/>
                  </a:lnTo>
                  <a:lnTo>
                    <a:pt x="214" y="600"/>
                  </a:lnTo>
                  <a:lnTo>
                    <a:pt x="220" y="606"/>
                  </a:lnTo>
                  <a:lnTo>
                    <a:pt x="224" y="612"/>
                  </a:lnTo>
                  <a:lnTo>
                    <a:pt x="228" y="618"/>
                  </a:lnTo>
                  <a:lnTo>
                    <a:pt x="230" y="622"/>
                  </a:lnTo>
                  <a:lnTo>
                    <a:pt x="230" y="626"/>
                  </a:lnTo>
                  <a:lnTo>
                    <a:pt x="230" y="626"/>
                  </a:lnTo>
                  <a:lnTo>
                    <a:pt x="592" y="626"/>
                  </a:lnTo>
                  <a:lnTo>
                    <a:pt x="604" y="636"/>
                  </a:lnTo>
                  <a:lnTo>
                    <a:pt x="628" y="638"/>
                  </a:lnTo>
                  <a:lnTo>
                    <a:pt x="630" y="642"/>
                  </a:lnTo>
                  <a:lnTo>
                    <a:pt x="634" y="644"/>
                  </a:lnTo>
                  <a:lnTo>
                    <a:pt x="638" y="646"/>
                  </a:lnTo>
                  <a:lnTo>
                    <a:pt x="642" y="646"/>
                  </a:lnTo>
                  <a:lnTo>
                    <a:pt x="644" y="646"/>
                  </a:lnTo>
                  <a:lnTo>
                    <a:pt x="646" y="646"/>
                  </a:lnTo>
                  <a:lnTo>
                    <a:pt x="652" y="644"/>
                  </a:lnTo>
                  <a:lnTo>
                    <a:pt x="658" y="642"/>
                  </a:lnTo>
                  <a:lnTo>
                    <a:pt x="662" y="640"/>
                  </a:lnTo>
                  <a:lnTo>
                    <a:pt x="666" y="638"/>
                  </a:lnTo>
                  <a:lnTo>
                    <a:pt x="668" y="636"/>
                  </a:lnTo>
                  <a:lnTo>
                    <a:pt x="668" y="634"/>
                  </a:lnTo>
                  <a:lnTo>
                    <a:pt x="682" y="632"/>
                  </a:lnTo>
                  <a:lnTo>
                    <a:pt x="694" y="634"/>
                  </a:lnTo>
                  <a:lnTo>
                    <a:pt x="702" y="638"/>
                  </a:lnTo>
                  <a:lnTo>
                    <a:pt x="706" y="644"/>
                  </a:lnTo>
                  <a:lnTo>
                    <a:pt x="708" y="646"/>
                  </a:lnTo>
                  <a:lnTo>
                    <a:pt x="716" y="646"/>
                  </a:lnTo>
                  <a:lnTo>
                    <a:pt x="720" y="648"/>
                  </a:lnTo>
                  <a:lnTo>
                    <a:pt x="724" y="650"/>
                  </a:lnTo>
                  <a:lnTo>
                    <a:pt x="726" y="652"/>
                  </a:lnTo>
                  <a:lnTo>
                    <a:pt x="726" y="654"/>
                  </a:lnTo>
                  <a:lnTo>
                    <a:pt x="726" y="656"/>
                  </a:lnTo>
                  <a:lnTo>
                    <a:pt x="724" y="658"/>
                  </a:lnTo>
                  <a:lnTo>
                    <a:pt x="724" y="660"/>
                  </a:lnTo>
                  <a:lnTo>
                    <a:pt x="724" y="660"/>
                  </a:lnTo>
                  <a:lnTo>
                    <a:pt x="726" y="668"/>
                  </a:lnTo>
                  <a:lnTo>
                    <a:pt x="728" y="674"/>
                  </a:lnTo>
                  <a:lnTo>
                    <a:pt x="730" y="674"/>
                  </a:lnTo>
                  <a:lnTo>
                    <a:pt x="734" y="674"/>
                  </a:lnTo>
                  <a:lnTo>
                    <a:pt x="738" y="674"/>
                  </a:lnTo>
                  <a:lnTo>
                    <a:pt x="744" y="674"/>
                  </a:lnTo>
                  <a:lnTo>
                    <a:pt x="748" y="674"/>
                  </a:lnTo>
                  <a:lnTo>
                    <a:pt x="752" y="672"/>
                  </a:lnTo>
                  <a:lnTo>
                    <a:pt x="756" y="672"/>
                  </a:lnTo>
                  <a:lnTo>
                    <a:pt x="762" y="672"/>
                  </a:lnTo>
                  <a:lnTo>
                    <a:pt x="768" y="674"/>
                  </a:lnTo>
                  <a:lnTo>
                    <a:pt x="772" y="676"/>
                  </a:lnTo>
                  <a:lnTo>
                    <a:pt x="776" y="678"/>
                  </a:lnTo>
                  <a:lnTo>
                    <a:pt x="780" y="682"/>
                  </a:lnTo>
                  <a:lnTo>
                    <a:pt x="784" y="684"/>
                  </a:lnTo>
                  <a:lnTo>
                    <a:pt x="788" y="688"/>
                  </a:lnTo>
                  <a:lnTo>
                    <a:pt x="790" y="690"/>
                  </a:lnTo>
                  <a:lnTo>
                    <a:pt x="790" y="692"/>
                  </a:lnTo>
                  <a:lnTo>
                    <a:pt x="788" y="694"/>
                  </a:lnTo>
                  <a:lnTo>
                    <a:pt x="788" y="694"/>
                  </a:lnTo>
                  <a:lnTo>
                    <a:pt x="790" y="698"/>
                  </a:lnTo>
                  <a:lnTo>
                    <a:pt x="790" y="698"/>
                  </a:lnTo>
                  <a:lnTo>
                    <a:pt x="788" y="700"/>
                  </a:lnTo>
                  <a:lnTo>
                    <a:pt x="786" y="702"/>
                  </a:lnTo>
                  <a:lnTo>
                    <a:pt x="784" y="704"/>
                  </a:lnTo>
                  <a:lnTo>
                    <a:pt x="780" y="704"/>
                  </a:lnTo>
                  <a:lnTo>
                    <a:pt x="778" y="702"/>
                  </a:lnTo>
                  <a:lnTo>
                    <a:pt x="774" y="702"/>
                  </a:lnTo>
                  <a:lnTo>
                    <a:pt x="772" y="702"/>
                  </a:lnTo>
                  <a:lnTo>
                    <a:pt x="770" y="702"/>
                  </a:lnTo>
                  <a:lnTo>
                    <a:pt x="764" y="696"/>
                  </a:lnTo>
                  <a:lnTo>
                    <a:pt x="764" y="696"/>
                  </a:lnTo>
                  <a:lnTo>
                    <a:pt x="766" y="700"/>
                  </a:lnTo>
                  <a:lnTo>
                    <a:pt x="766" y="702"/>
                  </a:lnTo>
                  <a:lnTo>
                    <a:pt x="768" y="706"/>
                  </a:lnTo>
                  <a:lnTo>
                    <a:pt x="766" y="712"/>
                  </a:lnTo>
                  <a:lnTo>
                    <a:pt x="766" y="716"/>
                  </a:lnTo>
                  <a:lnTo>
                    <a:pt x="762" y="718"/>
                  </a:lnTo>
                  <a:lnTo>
                    <a:pt x="760" y="718"/>
                  </a:lnTo>
                  <a:lnTo>
                    <a:pt x="756" y="720"/>
                  </a:lnTo>
                  <a:lnTo>
                    <a:pt x="752" y="722"/>
                  </a:lnTo>
                  <a:lnTo>
                    <a:pt x="750" y="724"/>
                  </a:lnTo>
                  <a:lnTo>
                    <a:pt x="750" y="726"/>
                  </a:lnTo>
                  <a:lnTo>
                    <a:pt x="752" y="728"/>
                  </a:lnTo>
                  <a:lnTo>
                    <a:pt x="752" y="730"/>
                  </a:lnTo>
                  <a:lnTo>
                    <a:pt x="752" y="732"/>
                  </a:lnTo>
                  <a:lnTo>
                    <a:pt x="752" y="730"/>
                  </a:lnTo>
                  <a:lnTo>
                    <a:pt x="754" y="730"/>
                  </a:lnTo>
                  <a:lnTo>
                    <a:pt x="754" y="730"/>
                  </a:lnTo>
                  <a:lnTo>
                    <a:pt x="756" y="732"/>
                  </a:lnTo>
                  <a:lnTo>
                    <a:pt x="758" y="736"/>
                  </a:lnTo>
                  <a:lnTo>
                    <a:pt x="756" y="738"/>
                  </a:lnTo>
                  <a:lnTo>
                    <a:pt x="756" y="740"/>
                  </a:lnTo>
                  <a:lnTo>
                    <a:pt x="754" y="740"/>
                  </a:lnTo>
                  <a:lnTo>
                    <a:pt x="752" y="742"/>
                  </a:lnTo>
                  <a:lnTo>
                    <a:pt x="752" y="742"/>
                  </a:lnTo>
                  <a:lnTo>
                    <a:pt x="750" y="744"/>
                  </a:lnTo>
                  <a:lnTo>
                    <a:pt x="748" y="746"/>
                  </a:lnTo>
                  <a:lnTo>
                    <a:pt x="748" y="746"/>
                  </a:lnTo>
                  <a:lnTo>
                    <a:pt x="752" y="746"/>
                  </a:lnTo>
                  <a:lnTo>
                    <a:pt x="754" y="746"/>
                  </a:lnTo>
                  <a:lnTo>
                    <a:pt x="760" y="744"/>
                  </a:lnTo>
                  <a:lnTo>
                    <a:pt x="764" y="740"/>
                  </a:lnTo>
                  <a:lnTo>
                    <a:pt x="768" y="736"/>
                  </a:lnTo>
                  <a:lnTo>
                    <a:pt x="770" y="734"/>
                  </a:lnTo>
                  <a:lnTo>
                    <a:pt x="770" y="730"/>
                  </a:lnTo>
                  <a:lnTo>
                    <a:pt x="772" y="728"/>
                  </a:lnTo>
                  <a:lnTo>
                    <a:pt x="774" y="724"/>
                  </a:lnTo>
                  <a:lnTo>
                    <a:pt x="776" y="722"/>
                  </a:lnTo>
                  <a:lnTo>
                    <a:pt x="782" y="722"/>
                  </a:lnTo>
                  <a:lnTo>
                    <a:pt x="788" y="722"/>
                  </a:lnTo>
                  <a:lnTo>
                    <a:pt x="794" y="722"/>
                  </a:lnTo>
                  <a:lnTo>
                    <a:pt x="798" y="722"/>
                  </a:lnTo>
                  <a:lnTo>
                    <a:pt x="802" y="722"/>
                  </a:lnTo>
                  <a:lnTo>
                    <a:pt x="802" y="722"/>
                  </a:lnTo>
                  <a:lnTo>
                    <a:pt x="800" y="722"/>
                  </a:lnTo>
                  <a:lnTo>
                    <a:pt x="798" y="720"/>
                  </a:lnTo>
                  <a:lnTo>
                    <a:pt x="798" y="718"/>
                  </a:lnTo>
                  <a:lnTo>
                    <a:pt x="798" y="714"/>
                  </a:lnTo>
                  <a:lnTo>
                    <a:pt x="800" y="712"/>
                  </a:lnTo>
                  <a:lnTo>
                    <a:pt x="804" y="708"/>
                  </a:lnTo>
                  <a:lnTo>
                    <a:pt x="806" y="704"/>
                  </a:lnTo>
                  <a:lnTo>
                    <a:pt x="810" y="700"/>
                  </a:lnTo>
                  <a:lnTo>
                    <a:pt x="814" y="698"/>
                  </a:lnTo>
                  <a:lnTo>
                    <a:pt x="820" y="696"/>
                  </a:lnTo>
                  <a:lnTo>
                    <a:pt x="826" y="696"/>
                  </a:lnTo>
                  <a:lnTo>
                    <a:pt x="832" y="696"/>
                  </a:lnTo>
                  <a:lnTo>
                    <a:pt x="838" y="696"/>
                  </a:lnTo>
                  <a:lnTo>
                    <a:pt x="840" y="698"/>
                  </a:lnTo>
                  <a:lnTo>
                    <a:pt x="842" y="698"/>
                  </a:lnTo>
                  <a:lnTo>
                    <a:pt x="846" y="700"/>
                  </a:lnTo>
                  <a:lnTo>
                    <a:pt x="848" y="700"/>
                  </a:lnTo>
                  <a:lnTo>
                    <a:pt x="850" y="702"/>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1" name="Freeform 185"/>
            <p:cNvSpPr/>
            <p:nvPr/>
          </p:nvSpPr>
          <p:spPr>
            <a:xfrm>
              <a:off x="3369" y="1530"/>
              <a:ext cx="492" cy="498"/>
            </a:xfrm>
            <a:custGeom>
              <a:avLst/>
              <a:gdLst>
                <a:gd name="txL" fmla="*/ 0 w 492"/>
                <a:gd name="txT" fmla="*/ 0 h 498"/>
                <a:gd name="txR" fmla="*/ 492 w 492"/>
                <a:gd name="txB" fmla="*/ 498 h 498"/>
              </a:gdLst>
              <a:ahLst/>
              <a:cxnLst>
                <a:cxn ang="0">
                  <a:pos x="318" y="44"/>
                </a:cxn>
                <a:cxn ang="0">
                  <a:pos x="282" y="40"/>
                </a:cxn>
                <a:cxn ang="0">
                  <a:pos x="262" y="32"/>
                </a:cxn>
                <a:cxn ang="0">
                  <a:pos x="242" y="24"/>
                </a:cxn>
                <a:cxn ang="0">
                  <a:pos x="230" y="28"/>
                </a:cxn>
                <a:cxn ang="0">
                  <a:pos x="220" y="32"/>
                </a:cxn>
                <a:cxn ang="0">
                  <a:pos x="176" y="4"/>
                </a:cxn>
                <a:cxn ang="0">
                  <a:pos x="118" y="12"/>
                </a:cxn>
                <a:cxn ang="0">
                  <a:pos x="100" y="14"/>
                </a:cxn>
                <a:cxn ang="0">
                  <a:pos x="68" y="60"/>
                </a:cxn>
                <a:cxn ang="0">
                  <a:pos x="18" y="98"/>
                </a:cxn>
                <a:cxn ang="0">
                  <a:pos x="60" y="144"/>
                </a:cxn>
                <a:cxn ang="0">
                  <a:pos x="58" y="178"/>
                </a:cxn>
                <a:cxn ang="0">
                  <a:pos x="8" y="182"/>
                </a:cxn>
                <a:cxn ang="0">
                  <a:pos x="62" y="228"/>
                </a:cxn>
                <a:cxn ang="0">
                  <a:pos x="86" y="220"/>
                </a:cxn>
                <a:cxn ang="0">
                  <a:pos x="86" y="236"/>
                </a:cxn>
                <a:cxn ang="0">
                  <a:pos x="76" y="260"/>
                </a:cxn>
                <a:cxn ang="0">
                  <a:pos x="52" y="284"/>
                </a:cxn>
                <a:cxn ang="0">
                  <a:pos x="18" y="308"/>
                </a:cxn>
                <a:cxn ang="0">
                  <a:pos x="28" y="328"/>
                </a:cxn>
                <a:cxn ang="0">
                  <a:pos x="38" y="352"/>
                </a:cxn>
                <a:cxn ang="0">
                  <a:pos x="68" y="362"/>
                </a:cxn>
                <a:cxn ang="0">
                  <a:pos x="74" y="386"/>
                </a:cxn>
                <a:cxn ang="0">
                  <a:pos x="92" y="382"/>
                </a:cxn>
                <a:cxn ang="0">
                  <a:pos x="102" y="394"/>
                </a:cxn>
                <a:cxn ang="0">
                  <a:pos x="124" y="390"/>
                </a:cxn>
                <a:cxn ang="0">
                  <a:pos x="138" y="384"/>
                </a:cxn>
                <a:cxn ang="0">
                  <a:pos x="104" y="434"/>
                </a:cxn>
                <a:cxn ang="0">
                  <a:pos x="68" y="464"/>
                </a:cxn>
                <a:cxn ang="0">
                  <a:pos x="86" y="466"/>
                </a:cxn>
                <a:cxn ang="0">
                  <a:pos x="160" y="412"/>
                </a:cxn>
                <a:cxn ang="0">
                  <a:pos x="186" y="390"/>
                </a:cxn>
                <a:cxn ang="0">
                  <a:pos x="178" y="374"/>
                </a:cxn>
                <a:cxn ang="0">
                  <a:pos x="206" y="326"/>
                </a:cxn>
                <a:cxn ang="0">
                  <a:pos x="250" y="322"/>
                </a:cxn>
                <a:cxn ang="0">
                  <a:pos x="212" y="346"/>
                </a:cxn>
                <a:cxn ang="0">
                  <a:pos x="206" y="364"/>
                </a:cxn>
                <a:cxn ang="0">
                  <a:pos x="220" y="376"/>
                </a:cxn>
                <a:cxn ang="0">
                  <a:pos x="246" y="356"/>
                </a:cxn>
                <a:cxn ang="0">
                  <a:pos x="254" y="338"/>
                </a:cxn>
                <a:cxn ang="0">
                  <a:pos x="274" y="338"/>
                </a:cxn>
                <a:cxn ang="0">
                  <a:pos x="312" y="354"/>
                </a:cxn>
                <a:cxn ang="0">
                  <a:pos x="350" y="368"/>
                </a:cxn>
                <a:cxn ang="0">
                  <a:pos x="372" y="372"/>
                </a:cxn>
                <a:cxn ang="0">
                  <a:pos x="426" y="388"/>
                </a:cxn>
                <a:cxn ang="0">
                  <a:pos x="452" y="428"/>
                </a:cxn>
                <a:cxn ang="0">
                  <a:pos x="462" y="454"/>
                </a:cxn>
                <a:cxn ang="0">
                  <a:pos x="472" y="462"/>
                </a:cxn>
                <a:cxn ang="0">
                  <a:pos x="480" y="474"/>
                </a:cxn>
                <a:cxn ang="0">
                  <a:pos x="480" y="496"/>
                </a:cxn>
                <a:cxn ang="0">
                  <a:pos x="490" y="456"/>
                </a:cxn>
                <a:cxn ang="0">
                  <a:pos x="462" y="418"/>
                </a:cxn>
                <a:cxn ang="0">
                  <a:pos x="416" y="368"/>
                </a:cxn>
                <a:cxn ang="0">
                  <a:pos x="378" y="362"/>
                </a:cxn>
              </a:cxnLst>
              <a:rect l="txL" t="txT" r="txR" b="txB"/>
              <a:pathLst>
                <a:path w="492" h="498">
                  <a:moveTo>
                    <a:pt x="338" y="50"/>
                  </a:moveTo>
                  <a:lnTo>
                    <a:pt x="336" y="48"/>
                  </a:lnTo>
                  <a:lnTo>
                    <a:pt x="334" y="46"/>
                  </a:lnTo>
                  <a:lnTo>
                    <a:pt x="332" y="46"/>
                  </a:lnTo>
                  <a:lnTo>
                    <a:pt x="328" y="44"/>
                  </a:lnTo>
                  <a:lnTo>
                    <a:pt x="324" y="44"/>
                  </a:lnTo>
                  <a:lnTo>
                    <a:pt x="318" y="44"/>
                  </a:lnTo>
                  <a:lnTo>
                    <a:pt x="310" y="48"/>
                  </a:lnTo>
                  <a:lnTo>
                    <a:pt x="310" y="48"/>
                  </a:lnTo>
                  <a:lnTo>
                    <a:pt x="306" y="48"/>
                  </a:lnTo>
                  <a:lnTo>
                    <a:pt x="300" y="48"/>
                  </a:lnTo>
                  <a:lnTo>
                    <a:pt x="294" y="46"/>
                  </a:lnTo>
                  <a:lnTo>
                    <a:pt x="288" y="44"/>
                  </a:lnTo>
                  <a:lnTo>
                    <a:pt x="282" y="40"/>
                  </a:lnTo>
                  <a:lnTo>
                    <a:pt x="282" y="40"/>
                  </a:lnTo>
                  <a:lnTo>
                    <a:pt x="280" y="40"/>
                  </a:lnTo>
                  <a:lnTo>
                    <a:pt x="276" y="40"/>
                  </a:lnTo>
                  <a:lnTo>
                    <a:pt x="272" y="40"/>
                  </a:lnTo>
                  <a:lnTo>
                    <a:pt x="268" y="38"/>
                  </a:lnTo>
                  <a:lnTo>
                    <a:pt x="264" y="36"/>
                  </a:lnTo>
                  <a:lnTo>
                    <a:pt x="262" y="32"/>
                  </a:lnTo>
                  <a:lnTo>
                    <a:pt x="260" y="30"/>
                  </a:lnTo>
                  <a:lnTo>
                    <a:pt x="258" y="30"/>
                  </a:lnTo>
                  <a:lnTo>
                    <a:pt x="254" y="28"/>
                  </a:lnTo>
                  <a:lnTo>
                    <a:pt x="250" y="26"/>
                  </a:lnTo>
                  <a:lnTo>
                    <a:pt x="246" y="26"/>
                  </a:lnTo>
                  <a:lnTo>
                    <a:pt x="244" y="26"/>
                  </a:lnTo>
                  <a:lnTo>
                    <a:pt x="242" y="24"/>
                  </a:lnTo>
                  <a:lnTo>
                    <a:pt x="240" y="24"/>
                  </a:lnTo>
                  <a:lnTo>
                    <a:pt x="236" y="22"/>
                  </a:lnTo>
                  <a:lnTo>
                    <a:pt x="234" y="20"/>
                  </a:lnTo>
                  <a:lnTo>
                    <a:pt x="230" y="22"/>
                  </a:lnTo>
                  <a:lnTo>
                    <a:pt x="230" y="22"/>
                  </a:lnTo>
                  <a:lnTo>
                    <a:pt x="228" y="26"/>
                  </a:lnTo>
                  <a:lnTo>
                    <a:pt x="230" y="28"/>
                  </a:lnTo>
                  <a:lnTo>
                    <a:pt x="230" y="30"/>
                  </a:lnTo>
                  <a:lnTo>
                    <a:pt x="230" y="34"/>
                  </a:lnTo>
                  <a:lnTo>
                    <a:pt x="230" y="36"/>
                  </a:lnTo>
                  <a:lnTo>
                    <a:pt x="230" y="36"/>
                  </a:lnTo>
                  <a:lnTo>
                    <a:pt x="228" y="36"/>
                  </a:lnTo>
                  <a:lnTo>
                    <a:pt x="224" y="36"/>
                  </a:lnTo>
                  <a:lnTo>
                    <a:pt x="220" y="32"/>
                  </a:lnTo>
                  <a:lnTo>
                    <a:pt x="216" y="28"/>
                  </a:lnTo>
                  <a:lnTo>
                    <a:pt x="212" y="24"/>
                  </a:lnTo>
                  <a:lnTo>
                    <a:pt x="208" y="20"/>
                  </a:lnTo>
                  <a:lnTo>
                    <a:pt x="198" y="16"/>
                  </a:lnTo>
                  <a:lnTo>
                    <a:pt x="188" y="10"/>
                  </a:lnTo>
                  <a:lnTo>
                    <a:pt x="180" y="6"/>
                  </a:lnTo>
                  <a:lnTo>
                    <a:pt x="176" y="4"/>
                  </a:lnTo>
                  <a:lnTo>
                    <a:pt x="172" y="4"/>
                  </a:lnTo>
                  <a:lnTo>
                    <a:pt x="164" y="0"/>
                  </a:lnTo>
                  <a:lnTo>
                    <a:pt x="150" y="0"/>
                  </a:lnTo>
                  <a:lnTo>
                    <a:pt x="134" y="4"/>
                  </a:lnTo>
                  <a:lnTo>
                    <a:pt x="128" y="8"/>
                  </a:lnTo>
                  <a:lnTo>
                    <a:pt x="122" y="10"/>
                  </a:lnTo>
                  <a:lnTo>
                    <a:pt x="118" y="12"/>
                  </a:lnTo>
                  <a:lnTo>
                    <a:pt x="116" y="12"/>
                  </a:lnTo>
                  <a:lnTo>
                    <a:pt x="114" y="12"/>
                  </a:lnTo>
                  <a:lnTo>
                    <a:pt x="112" y="12"/>
                  </a:lnTo>
                  <a:lnTo>
                    <a:pt x="110" y="12"/>
                  </a:lnTo>
                  <a:lnTo>
                    <a:pt x="108" y="12"/>
                  </a:lnTo>
                  <a:lnTo>
                    <a:pt x="104" y="12"/>
                  </a:lnTo>
                  <a:lnTo>
                    <a:pt x="100" y="14"/>
                  </a:lnTo>
                  <a:lnTo>
                    <a:pt x="94" y="16"/>
                  </a:lnTo>
                  <a:lnTo>
                    <a:pt x="88" y="20"/>
                  </a:lnTo>
                  <a:lnTo>
                    <a:pt x="86" y="22"/>
                  </a:lnTo>
                  <a:lnTo>
                    <a:pt x="84" y="28"/>
                  </a:lnTo>
                  <a:lnTo>
                    <a:pt x="80" y="36"/>
                  </a:lnTo>
                  <a:lnTo>
                    <a:pt x="74" y="48"/>
                  </a:lnTo>
                  <a:lnTo>
                    <a:pt x="68" y="60"/>
                  </a:lnTo>
                  <a:lnTo>
                    <a:pt x="58" y="70"/>
                  </a:lnTo>
                  <a:lnTo>
                    <a:pt x="50" y="74"/>
                  </a:lnTo>
                  <a:lnTo>
                    <a:pt x="38" y="76"/>
                  </a:lnTo>
                  <a:lnTo>
                    <a:pt x="28" y="78"/>
                  </a:lnTo>
                  <a:lnTo>
                    <a:pt x="20" y="84"/>
                  </a:lnTo>
                  <a:lnTo>
                    <a:pt x="18" y="92"/>
                  </a:lnTo>
                  <a:lnTo>
                    <a:pt x="18" y="98"/>
                  </a:lnTo>
                  <a:lnTo>
                    <a:pt x="20" y="102"/>
                  </a:lnTo>
                  <a:lnTo>
                    <a:pt x="22" y="106"/>
                  </a:lnTo>
                  <a:lnTo>
                    <a:pt x="26" y="110"/>
                  </a:lnTo>
                  <a:lnTo>
                    <a:pt x="32" y="114"/>
                  </a:lnTo>
                  <a:lnTo>
                    <a:pt x="38" y="120"/>
                  </a:lnTo>
                  <a:lnTo>
                    <a:pt x="48" y="130"/>
                  </a:lnTo>
                  <a:lnTo>
                    <a:pt x="60" y="144"/>
                  </a:lnTo>
                  <a:lnTo>
                    <a:pt x="70" y="156"/>
                  </a:lnTo>
                  <a:lnTo>
                    <a:pt x="76" y="168"/>
                  </a:lnTo>
                  <a:lnTo>
                    <a:pt x="72" y="178"/>
                  </a:lnTo>
                  <a:lnTo>
                    <a:pt x="68" y="180"/>
                  </a:lnTo>
                  <a:lnTo>
                    <a:pt x="64" y="180"/>
                  </a:lnTo>
                  <a:lnTo>
                    <a:pt x="62" y="180"/>
                  </a:lnTo>
                  <a:lnTo>
                    <a:pt x="58" y="178"/>
                  </a:lnTo>
                  <a:lnTo>
                    <a:pt x="54" y="176"/>
                  </a:lnTo>
                  <a:lnTo>
                    <a:pt x="52" y="172"/>
                  </a:lnTo>
                  <a:lnTo>
                    <a:pt x="50" y="170"/>
                  </a:lnTo>
                  <a:lnTo>
                    <a:pt x="46" y="168"/>
                  </a:lnTo>
                  <a:lnTo>
                    <a:pt x="34" y="168"/>
                  </a:lnTo>
                  <a:lnTo>
                    <a:pt x="20" y="172"/>
                  </a:lnTo>
                  <a:lnTo>
                    <a:pt x="8" y="182"/>
                  </a:lnTo>
                  <a:lnTo>
                    <a:pt x="2" y="192"/>
                  </a:lnTo>
                  <a:lnTo>
                    <a:pt x="0" y="200"/>
                  </a:lnTo>
                  <a:lnTo>
                    <a:pt x="0" y="208"/>
                  </a:lnTo>
                  <a:lnTo>
                    <a:pt x="8" y="216"/>
                  </a:lnTo>
                  <a:lnTo>
                    <a:pt x="26" y="226"/>
                  </a:lnTo>
                  <a:lnTo>
                    <a:pt x="44" y="232"/>
                  </a:lnTo>
                  <a:lnTo>
                    <a:pt x="62" y="228"/>
                  </a:lnTo>
                  <a:lnTo>
                    <a:pt x="64" y="228"/>
                  </a:lnTo>
                  <a:lnTo>
                    <a:pt x="66" y="226"/>
                  </a:lnTo>
                  <a:lnTo>
                    <a:pt x="70" y="224"/>
                  </a:lnTo>
                  <a:lnTo>
                    <a:pt x="74" y="222"/>
                  </a:lnTo>
                  <a:lnTo>
                    <a:pt x="78" y="222"/>
                  </a:lnTo>
                  <a:lnTo>
                    <a:pt x="82" y="220"/>
                  </a:lnTo>
                  <a:lnTo>
                    <a:pt x="86" y="220"/>
                  </a:lnTo>
                  <a:lnTo>
                    <a:pt x="88" y="222"/>
                  </a:lnTo>
                  <a:lnTo>
                    <a:pt x="90" y="224"/>
                  </a:lnTo>
                  <a:lnTo>
                    <a:pt x="88" y="226"/>
                  </a:lnTo>
                  <a:lnTo>
                    <a:pt x="86" y="228"/>
                  </a:lnTo>
                  <a:lnTo>
                    <a:pt x="86" y="230"/>
                  </a:lnTo>
                  <a:lnTo>
                    <a:pt x="84" y="234"/>
                  </a:lnTo>
                  <a:lnTo>
                    <a:pt x="86" y="236"/>
                  </a:lnTo>
                  <a:lnTo>
                    <a:pt x="88" y="240"/>
                  </a:lnTo>
                  <a:lnTo>
                    <a:pt x="90" y="242"/>
                  </a:lnTo>
                  <a:lnTo>
                    <a:pt x="92" y="246"/>
                  </a:lnTo>
                  <a:lnTo>
                    <a:pt x="92" y="248"/>
                  </a:lnTo>
                  <a:lnTo>
                    <a:pt x="90" y="252"/>
                  </a:lnTo>
                  <a:lnTo>
                    <a:pt x="86" y="256"/>
                  </a:lnTo>
                  <a:lnTo>
                    <a:pt x="76" y="260"/>
                  </a:lnTo>
                  <a:lnTo>
                    <a:pt x="64" y="266"/>
                  </a:lnTo>
                  <a:lnTo>
                    <a:pt x="56" y="274"/>
                  </a:lnTo>
                  <a:lnTo>
                    <a:pt x="52" y="284"/>
                  </a:lnTo>
                  <a:lnTo>
                    <a:pt x="54" y="284"/>
                  </a:lnTo>
                  <a:lnTo>
                    <a:pt x="54" y="284"/>
                  </a:lnTo>
                  <a:lnTo>
                    <a:pt x="54" y="284"/>
                  </a:lnTo>
                  <a:lnTo>
                    <a:pt x="52" y="284"/>
                  </a:lnTo>
                  <a:lnTo>
                    <a:pt x="52" y="286"/>
                  </a:lnTo>
                  <a:lnTo>
                    <a:pt x="48" y="288"/>
                  </a:lnTo>
                  <a:lnTo>
                    <a:pt x="44" y="290"/>
                  </a:lnTo>
                  <a:lnTo>
                    <a:pt x="36" y="296"/>
                  </a:lnTo>
                  <a:lnTo>
                    <a:pt x="28" y="300"/>
                  </a:lnTo>
                  <a:lnTo>
                    <a:pt x="22" y="304"/>
                  </a:lnTo>
                  <a:lnTo>
                    <a:pt x="18" y="308"/>
                  </a:lnTo>
                  <a:lnTo>
                    <a:pt x="16" y="312"/>
                  </a:lnTo>
                  <a:lnTo>
                    <a:pt x="14" y="316"/>
                  </a:lnTo>
                  <a:lnTo>
                    <a:pt x="16" y="320"/>
                  </a:lnTo>
                  <a:lnTo>
                    <a:pt x="22" y="324"/>
                  </a:lnTo>
                  <a:lnTo>
                    <a:pt x="22" y="326"/>
                  </a:lnTo>
                  <a:lnTo>
                    <a:pt x="24" y="326"/>
                  </a:lnTo>
                  <a:lnTo>
                    <a:pt x="28" y="328"/>
                  </a:lnTo>
                  <a:lnTo>
                    <a:pt x="34" y="330"/>
                  </a:lnTo>
                  <a:lnTo>
                    <a:pt x="38" y="332"/>
                  </a:lnTo>
                  <a:lnTo>
                    <a:pt x="38" y="332"/>
                  </a:lnTo>
                  <a:lnTo>
                    <a:pt x="38" y="336"/>
                  </a:lnTo>
                  <a:lnTo>
                    <a:pt x="38" y="340"/>
                  </a:lnTo>
                  <a:lnTo>
                    <a:pt x="38" y="346"/>
                  </a:lnTo>
                  <a:lnTo>
                    <a:pt x="38" y="352"/>
                  </a:lnTo>
                  <a:lnTo>
                    <a:pt x="42" y="358"/>
                  </a:lnTo>
                  <a:lnTo>
                    <a:pt x="48" y="362"/>
                  </a:lnTo>
                  <a:lnTo>
                    <a:pt x="50" y="362"/>
                  </a:lnTo>
                  <a:lnTo>
                    <a:pt x="54" y="362"/>
                  </a:lnTo>
                  <a:lnTo>
                    <a:pt x="58" y="362"/>
                  </a:lnTo>
                  <a:lnTo>
                    <a:pt x="64" y="362"/>
                  </a:lnTo>
                  <a:lnTo>
                    <a:pt x="68" y="362"/>
                  </a:lnTo>
                  <a:lnTo>
                    <a:pt x="68" y="364"/>
                  </a:lnTo>
                  <a:lnTo>
                    <a:pt x="70" y="366"/>
                  </a:lnTo>
                  <a:lnTo>
                    <a:pt x="70" y="370"/>
                  </a:lnTo>
                  <a:lnTo>
                    <a:pt x="72" y="374"/>
                  </a:lnTo>
                  <a:lnTo>
                    <a:pt x="74" y="380"/>
                  </a:lnTo>
                  <a:lnTo>
                    <a:pt x="74" y="386"/>
                  </a:lnTo>
                  <a:lnTo>
                    <a:pt x="74" y="386"/>
                  </a:lnTo>
                  <a:lnTo>
                    <a:pt x="76" y="388"/>
                  </a:lnTo>
                  <a:lnTo>
                    <a:pt x="80" y="388"/>
                  </a:lnTo>
                  <a:lnTo>
                    <a:pt x="82" y="388"/>
                  </a:lnTo>
                  <a:lnTo>
                    <a:pt x="86" y="386"/>
                  </a:lnTo>
                  <a:lnTo>
                    <a:pt x="90" y="382"/>
                  </a:lnTo>
                  <a:lnTo>
                    <a:pt x="90" y="382"/>
                  </a:lnTo>
                  <a:lnTo>
                    <a:pt x="92" y="382"/>
                  </a:lnTo>
                  <a:lnTo>
                    <a:pt x="94" y="382"/>
                  </a:lnTo>
                  <a:lnTo>
                    <a:pt x="96" y="382"/>
                  </a:lnTo>
                  <a:lnTo>
                    <a:pt x="98" y="384"/>
                  </a:lnTo>
                  <a:lnTo>
                    <a:pt x="98" y="388"/>
                  </a:lnTo>
                  <a:lnTo>
                    <a:pt x="100" y="390"/>
                  </a:lnTo>
                  <a:lnTo>
                    <a:pt x="100" y="392"/>
                  </a:lnTo>
                  <a:lnTo>
                    <a:pt x="102" y="394"/>
                  </a:lnTo>
                  <a:lnTo>
                    <a:pt x="104" y="396"/>
                  </a:lnTo>
                  <a:lnTo>
                    <a:pt x="106" y="398"/>
                  </a:lnTo>
                  <a:lnTo>
                    <a:pt x="110" y="398"/>
                  </a:lnTo>
                  <a:lnTo>
                    <a:pt x="116" y="396"/>
                  </a:lnTo>
                  <a:lnTo>
                    <a:pt x="120" y="392"/>
                  </a:lnTo>
                  <a:lnTo>
                    <a:pt x="122" y="392"/>
                  </a:lnTo>
                  <a:lnTo>
                    <a:pt x="124" y="390"/>
                  </a:lnTo>
                  <a:lnTo>
                    <a:pt x="126" y="388"/>
                  </a:lnTo>
                  <a:lnTo>
                    <a:pt x="128" y="384"/>
                  </a:lnTo>
                  <a:lnTo>
                    <a:pt x="130" y="382"/>
                  </a:lnTo>
                  <a:lnTo>
                    <a:pt x="134" y="380"/>
                  </a:lnTo>
                  <a:lnTo>
                    <a:pt x="136" y="380"/>
                  </a:lnTo>
                  <a:lnTo>
                    <a:pt x="138" y="380"/>
                  </a:lnTo>
                  <a:lnTo>
                    <a:pt x="138" y="384"/>
                  </a:lnTo>
                  <a:lnTo>
                    <a:pt x="138" y="388"/>
                  </a:lnTo>
                  <a:lnTo>
                    <a:pt x="136" y="396"/>
                  </a:lnTo>
                  <a:lnTo>
                    <a:pt x="132" y="408"/>
                  </a:lnTo>
                  <a:lnTo>
                    <a:pt x="126" y="418"/>
                  </a:lnTo>
                  <a:lnTo>
                    <a:pt x="122" y="420"/>
                  </a:lnTo>
                  <a:lnTo>
                    <a:pt x="114" y="426"/>
                  </a:lnTo>
                  <a:lnTo>
                    <a:pt x="104" y="434"/>
                  </a:lnTo>
                  <a:lnTo>
                    <a:pt x="94" y="444"/>
                  </a:lnTo>
                  <a:lnTo>
                    <a:pt x="86" y="454"/>
                  </a:lnTo>
                  <a:lnTo>
                    <a:pt x="84" y="456"/>
                  </a:lnTo>
                  <a:lnTo>
                    <a:pt x="82" y="456"/>
                  </a:lnTo>
                  <a:lnTo>
                    <a:pt x="78" y="458"/>
                  </a:lnTo>
                  <a:lnTo>
                    <a:pt x="74" y="462"/>
                  </a:lnTo>
                  <a:lnTo>
                    <a:pt x="68" y="464"/>
                  </a:lnTo>
                  <a:lnTo>
                    <a:pt x="64" y="470"/>
                  </a:lnTo>
                  <a:lnTo>
                    <a:pt x="62" y="474"/>
                  </a:lnTo>
                  <a:lnTo>
                    <a:pt x="64" y="474"/>
                  </a:lnTo>
                  <a:lnTo>
                    <a:pt x="66" y="472"/>
                  </a:lnTo>
                  <a:lnTo>
                    <a:pt x="72" y="470"/>
                  </a:lnTo>
                  <a:lnTo>
                    <a:pt x="78" y="468"/>
                  </a:lnTo>
                  <a:lnTo>
                    <a:pt x="86" y="466"/>
                  </a:lnTo>
                  <a:lnTo>
                    <a:pt x="94" y="464"/>
                  </a:lnTo>
                  <a:lnTo>
                    <a:pt x="106" y="458"/>
                  </a:lnTo>
                  <a:lnTo>
                    <a:pt x="120" y="450"/>
                  </a:lnTo>
                  <a:lnTo>
                    <a:pt x="134" y="436"/>
                  </a:lnTo>
                  <a:lnTo>
                    <a:pt x="148" y="424"/>
                  </a:lnTo>
                  <a:lnTo>
                    <a:pt x="160" y="412"/>
                  </a:lnTo>
                  <a:lnTo>
                    <a:pt x="160" y="412"/>
                  </a:lnTo>
                  <a:lnTo>
                    <a:pt x="164" y="410"/>
                  </a:lnTo>
                  <a:lnTo>
                    <a:pt x="168" y="408"/>
                  </a:lnTo>
                  <a:lnTo>
                    <a:pt x="172" y="404"/>
                  </a:lnTo>
                  <a:lnTo>
                    <a:pt x="176" y="402"/>
                  </a:lnTo>
                  <a:lnTo>
                    <a:pt x="180" y="398"/>
                  </a:lnTo>
                  <a:lnTo>
                    <a:pt x="184" y="394"/>
                  </a:lnTo>
                  <a:lnTo>
                    <a:pt x="186" y="390"/>
                  </a:lnTo>
                  <a:lnTo>
                    <a:pt x="184" y="386"/>
                  </a:lnTo>
                  <a:lnTo>
                    <a:pt x="182" y="382"/>
                  </a:lnTo>
                  <a:lnTo>
                    <a:pt x="180" y="382"/>
                  </a:lnTo>
                  <a:lnTo>
                    <a:pt x="178" y="380"/>
                  </a:lnTo>
                  <a:lnTo>
                    <a:pt x="178" y="378"/>
                  </a:lnTo>
                  <a:lnTo>
                    <a:pt x="176" y="376"/>
                  </a:lnTo>
                  <a:lnTo>
                    <a:pt x="178" y="374"/>
                  </a:lnTo>
                  <a:lnTo>
                    <a:pt x="182" y="372"/>
                  </a:lnTo>
                  <a:lnTo>
                    <a:pt x="184" y="368"/>
                  </a:lnTo>
                  <a:lnTo>
                    <a:pt x="188" y="360"/>
                  </a:lnTo>
                  <a:lnTo>
                    <a:pt x="194" y="350"/>
                  </a:lnTo>
                  <a:lnTo>
                    <a:pt x="200" y="340"/>
                  </a:lnTo>
                  <a:lnTo>
                    <a:pt x="204" y="328"/>
                  </a:lnTo>
                  <a:lnTo>
                    <a:pt x="206" y="326"/>
                  </a:lnTo>
                  <a:lnTo>
                    <a:pt x="214" y="322"/>
                  </a:lnTo>
                  <a:lnTo>
                    <a:pt x="226" y="318"/>
                  </a:lnTo>
                  <a:lnTo>
                    <a:pt x="244" y="318"/>
                  </a:lnTo>
                  <a:lnTo>
                    <a:pt x="244" y="318"/>
                  </a:lnTo>
                  <a:lnTo>
                    <a:pt x="246" y="320"/>
                  </a:lnTo>
                  <a:lnTo>
                    <a:pt x="248" y="322"/>
                  </a:lnTo>
                  <a:lnTo>
                    <a:pt x="250" y="322"/>
                  </a:lnTo>
                  <a:lnTo>
                    <a:pt x="252" y="324"/>
                  </a:lnTo>
                  <a:lnTo>
                    <a:pt x="252" y="326"/>
                  </a:lnTo>
                  <a:lnTo>
                    <a:pt x="248" y="328"/>
                  </a:lnTo>
                  <a:lnTo>
                    <a:pt x="244" y="328"/>
                  </a:lnTo>
                  <a:lnTo>
                    <a:pt x="232" y="332"/>
                  </a:lnTo>
                  <a:lnTo>
                    <a:pt x="220" y="336"/>
                  </a:lnTo>
                  <a:lnTo>
                    <a:pt x="212" y="346"/>
                  </a:lnTo>
                  <a:lnTo>
                    <a:pt x="212" y="348"/>
                  </a:lnTo>
                  <a:lnTo>
                    <a:pt x="212" y="350"/>
                  </a:lnTo>
                  <a:lnTo>
                    <a:pt x="210" y="354"/>
                  </a:lnTo>
                  <a:lnTo>
                    <a:pt x="208" y="358"/>
                  </a:lnTo>
                  <a:lnTo>
                    <a:pt x="206" y="360"/>
                  </a:lnTo>
                  <a:lnTo>
                    <a:pt x="206" y="362"/>
                  </a:lnTo>
                  <a:lnTo>
                    <a:pt x="206" y="364"/>
                  </a:lnTo>
                  <a:lnTo>
                    <a:pt x="206" y="366"/>
                  </a:lnTo>
                  <a:lnTo>
                    <a:pt x="206" y="370"/>
                  </a:lnTo>
                  <a:lnTo>
                    <a:pt x="208" y="372"/>
                  </a:lnTo>
                  <a:lnTo>
                    <a:pt x="208" y="376"/>
                  </a:lnTo>
                  <a:lnTo>
                    <a:pt x="212" y="376"/>
                  </a:lnTo>
                  <a:lnTo>
                    <a:pt x="214" y="376"/>
                  </a:lnTo>
                  <a:lnTo>
                    <a:pt x="220" y="376"/>
                  </a:lnTo>
                  <a:lnTo>
                    <a:pt x="220" y="374"/>
                  </a:lnTo>
                  <a:lnTo>
                    <a:pt x="224" y="372"/>
                  </a:lnTo>
                  <a:lnTo>
                    <a:pt x="228" y="370"/>
                  </a:lnTo>
                  <a:lnTo>
                    <a:pt x="232" y="368"/>
                  </a:lnTo>
                  <a:lnTo>
                    <a:pt x="236" y="364"/>
                  </a:lnTo>
                  <a:lnTo>
                    <a:pt x="242" y="360"/>
                  </a:lnTo>
                  <a:lnTo>
                    <a:pt x="246" y="356"/>
                  </a:lnTo>
                  <a:lnTo>
                    <a:pt x="248" y="354"/>
                  </a:lnTo>
                  <a:lnTo>
                    <a:pt x="250" y="350"/>
                  </a:lnTo>
                  <a:lnTo>
                    <a:pt x="250" y="348"/>
                  </a:lnTo>
                  <a:lnTo>
                    <a:pt x="250" y="346"/>
                  </a:lnTo>
                  <a:lnTo>
                    <a:pt x="252" y="344"/>
                  </a:lnTo>
                  <a:lnTo>
                    <a:pt x="252" y="340"/>
                  </a:lnTo>
                  <a:lnTo>
                    <a:pt x="254" y="338"/>
                  </a:lnTo>
                  <a:lnTo>
                    <a:pt x="256" y="334"/>
                  </a:lnTo>
                  <a:lnTo>
                    <a:pt x="258" y="334"/>
                  </a:lnTo>
                  <a:lnTo>
                    <a:pt x="262" y="332"/>
                  </a:lnTo>
                  <a:lnTo>
                    <a:pt x="266" y="334"/>
                  </a:lnTo>
                  <a:lnTo>
                    <a:pt x="270" y="338"/>
                  </a:lnTo>
                  <a:lnTo>
                    <a:pt x="272" y="338"/>
                  </a:lnTo>
                  <a:lnTo>
                    <a:pt x="274" y="338"/>
                  </a:lnTo>
                  <a:lnTo>
                    <a:pt x="280" y="338"/>
                  </a:lnTo>
                  <a:lnTo>
                    <a:pt x="284" y="340"/>
                  </a:lnTo>
                  <a:lnTo>
                    <a:pt x="290" y="342"/>
                  </a:lnTo>
                  <a:lnTo>
                    <a:pt x="294" y="346"/>
                  </a:lnTo>
                  <a:lnTo>
                    <a:pt x="296" y="350"/>
                  </a:lnTo>
                  <a:lnTo>
                    <a:pt x="300" y="352"/>
                  </a:lnTo>
                  <a:lnTo>
                    <a:pt x="312" y="354"/>
                  </a:lnTo>
                  <a:lnTo>
                    <a:pt x="330" y="358"/>
                  </a:lnTo>
                  <a:lnTo>
                    <a:pt x="332" y="358"/>
                  </a:lnTo>
                  <a:lnTo>
                    <a:pt x="336" y="358"/>
                  </a:lnTo>
                  <a:lnTo>
                    <a:pt x="340" y="362"/>
                  </a:lnTo>
                  <a:lnTo>
                    <a:pt x="344" y="364"/>
                  </a:lnTo>
                  <a:lnTo>
                    <a:pt x="348" y="370"/>
                  </a:lnTo>
                  <a:lnTo>
                    <a:pt x="350" y="368"/>
                  </a:lnTo>
                  <a:lnTo>
                    <a:pt x="350" y="366"/>
                  </a:lnTo>
                  <a:lnTo>
                    <a:pt x="354" y="364"/>
                  </a:lnTo>
                  <a:lnTo>
                    <a:pt x="356" y="362"/>
                  </a:lnTo>
                  <a:lnTo>
                    <a:pt x="360" y="362"/>
                  </a:lnTo>
                  <a:lnTo>
                    <a:pt x="364" y="362"/>
                  </a:lnTo>
                  <a:lnTo>
                    <a:pt x="366" y="366"/>
                  </a:lnTo>
                  <a:lnTo>
                    <a:pt x="372" y="372"/>
                  </a:lnTo>
                  <a:lnTo>
                    <a:pt x="380" y="382"/>
                  </a:lnTo>
                  <a:lnTo>
                    <a:pt x="390" y="392"/>
                  </a:lnTo>
                  <a:lnTo>
                    <a:pt x="398" y="402"/>
                  </a:lnTo>
                  <a:lnTo>
                    <a:pt x="406" y="408"/>
                  </a:lnTo>
                  <a:lnTo>
                    <a:pt x="408" y="410"/>
                  </a:lnTo>
                  <a:lnTo>
                    <a:pt x="424" y="386"/>
                  </a:lnTo>
                  <a:lnTo>
                    <a:pt x="426" y="388"/>
                  </a:lnTo>
                  <a:lnTo>
                    <a:pt x="432" y="398"/>
                  </a:lnTo>
                  <a:lnTo>
                    <a:pt x="438" y="408"/>
                  </a:lnTo>
                  <a:lnTo>
                    <a:pt x="442" y="418"/>
                  </a:lnTo>
                  <a:lnTo>
                    <a:pt x="444" y="418"/>
                  </a:lnTo>
                  <a:lnTo>
                    <a:pt x="446" y="420"/>
                  </a:lnTo>
                  <a:lnTo>
                    <a:pt x="448" y="424"/>
                  </a:lnTo>
                  <a:lnTo>
                    <a:pt x="452" y="428"/>
                  </a:lnTo>
                  <a:lnTo>
                    <a:pt x="456" y="432"/>
                  </a:lnTo>
                  <a:lnTo>
                    <a:pt x="458" y="436"/>
                  </a:lnTo>
                  <a:lnTo>
                    <a:pt x="458" y="436"/>
                  </a:lnTo>
                  <a:lnTo>
                    <a:pt x="458" y="440"/>
                  </a:lnTo>
                  <a:lnTo>
                    <a:pt x="458" y="444"/>
                  </a:lnTo>
                  <a:lnTo>
                    <a:pt x="460" y="450"/>
                  </a:lnTo>
                  <a:lnTo>
                    <a:pt x="462" y="454"/>
                  </a:lnTo>
                  <a:lnTo>
                    <a:pt x="466" y="458"/>
                  </a:lnTo>
                  <a:lnTo>
                    <a:pt x="466" y="460"/>
                  </a:lnTo>
                  <a:lnTo>
                    <a:pt x="466" y="460"/>
                  </a:lnTo>
                  <a:lnTo>
                    <a:pt x="466" y="462"/>
                  </a:lnTo>
                  <a:lnTo>
                    <a:pt x="468" y="462"/>
                  </a:lnTo>
                  <a:lnTo>
                    <a:pt x="470" y="462"/>
                  </a:lnTo>
                  <a:lnTo>
                    <a:pt x="472" y="462"/>
                  </a:lnTo>
                  <a:lnTo>
                    <a:pt x="476" y="458"/>
                  </a:lnTo>
                  <a:lnTo>
                    <a:pt x="476" y="458"/>
                  </a:lnTo>
                  <a:lnTo>
                    <a:pt x="476" y="460"/>
                  </a:lnTo>
                  <a:lnTo>
                    <a:pt x="478" y="460"/>
                  </a:lnTo>
                  <a:lnTo>
                    <a:pt x="478" y="464"/>
                  </a:lnTo>
                  <a:lnTo>
                    <a:pt x="478" y="468"/>
                  </a:lnTo>
                  <a:lnTo>
                    <a:pt x="480" y="474"/>
                  </a:lnTo>
                  <a:lnTo>
                    <a:pt x="478" y="474"/>
                  </a:lnTo>
                  <a:lnTo>
                    <a:pt x="478" y="476"/>
                  </a:lnTo>
                  <a:lnTo>
                    <a:pt x="476" y="480"/>
                  </a:lnTo>
                  <a:lnTo>
                    <a:pt x="476" y="484"/>
                  </a:lnTo>
                  <a:lnTo>
                    <a:pt x="476" y="488"/>
                  </a:lnTo>
                  <a:lnTo>
                    <a:pt x="478" y="494"/>
                  </a:lnTo>
                  <a:lnTo>
                    <a:pt x="480" y="496"/>
                  </a:lnTo>
                  <a:lnTo>
                    <a:pt x="484" y="498"/>
                  </a:lnTo>
                  <a:lnTo>
                    <a:pt x="486" y="494"/>
                  </a:lnTo>
                  <a:lnTo>
                    <a:pt x="488" y="486"/>
                  </a:lnTo>
                  <a:lnTo>
                    <a:pt x="490" y="474"/>
                  </a:lnTo>
                  <a:lnTo>
                    <a:pt x="492" y="464"/>
                  </a:lnTo>
                  <a:lnTo>
                    <a:pt x="492" y="456"/>
                  </a:lnTo>
                  <a:lnTo>
                    <a:pt x="490" y="456"/>
                  </a:lnTo>
                  <a:lnTo>
                    <a:pt x="488" y="454"/>
                  </a:lnTo>
                  <a:lnTo>
                    <a:pt x="484" y="450"/>
                  </a:lnTo>
                  <a:lnTo>
                    <a:pt x="478" y="444"/>
                  </a:lnTo>
                  <a:lnTo>
                    <a:pt x="474" y="438"/>
                  </a:lnTo>
                  <a:lnTo>
                    <a:pt x="470" y="430"/>
                  </a:lnTo>
                  <a:lnTo>
                    <a:pt x="468" y="426"/>
                  </a:lnTo>
                  <a:lnTo>
                    <a:pt x="462" y="418"/>
                  </a:lnTo>
                  <a:lnTo>
                    <a:pt x="454" y="406"/>
                  </a:lnTo>
                  <a:lnTo>
                    <a:pt x="444" y="392"/>
                  </a:lnTo>
                  <a:lnTo>
                    <a:pt x="434" y="380"/>
                  </a:lnTo>
                  <a:lnTo>
                    <a:pt x="426" y="370"/>
                  </a:lnTo>
                  <a:lnTo>
                    <a:pt x="420" y="366"/>
                  </a:lnTo>
                  <a:lnTo>
                    <a:pt x="418" y="366"/>
                  </a:lnTo>
                  <a:lnTo>
                    <a:pt x="416" y="368"/>
                  </a:lnTo>
                  <a:lnTo>
                    <a:pt x="412" y="372"/>
                  </a:lnTo>
                  <a:lnTo>
                    <a:pt x="408" y="374"/>
                  </a:lnTo>
                  <a:lnTo>
                    <a:pt x="402" y="378"/>
                  </a:lnTo>
                  <a:lnTo>
                    <a:pt x="398" y="378"/>
                  </a:lnTo>
                  <a:lnTo>
                    <a:pt x="396" y="376"/>
                  </a:lnTo>
                  <a:lnTo>
                    <a:pt x="388" y="370"/>
                  </a:lnTo>
                  <a:lnTo>
                    <a:pt x="378" y="362"/>
                  </a:lnTo>
                  <a:lnTo>
                    <a:pt x="368" y="354"/>
                  </a:lnTo>
                  <a:lnTo>
                    <a:pt x="358" y="348"/>
                  </a:lnTo>
                  <a:lnTo>
                    <a:pt x="350" y="342"/>
                  </a:lnTo>
                  <a:lnTo>
                    <a:pt x="338" y="342"/>
                  </a:lnTo>
                  <a:lnTo>
                    <a:pt x="338" y="50"/>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2" name="Freeform 186"/>
            <p:cNvSpPr/>
            <p:nvPr/>
          </p:nvSpPr>
          <p:spPr>
            <a:xfrm>
              <a:off x="3919" y="2134"/>
              <a:ext cx="738" cy="404"/>
            </a:xfrm>
            <a:custGeom>
              <a:avLst/>
              <a:gdLst>
                <a:gd name="txL" fmla="*/ 0 w 738"/>
                <a:gd name="txT" fmla="*/ 0 h 404"/>
                <a:gd name="txR" fmla="*/ 738 w 738"/>
                <a:gd name="txB" fmla="*/ 404 h 404"/>
              </a:gdLst>
              <a:ahLst/>
              <a:cxnLst>
                <a:cxn ang="0">
                  <a:pos x="704" y="42"/>
                </a:cxn>
                <a:cxn ang="0">
                  <a:pos x="724" y="30"/>
                </a:cxn>
                <a:cxn ang="0">
                  <a:pos x="724" y="64"/>
                </a:cxn>
                <a:cxn ang="0">
                  <a:pos x="738" y="74"/>
                </a:cxn>
                <a:cxn ang="0">
                  <a:pos x="726" y="82"/>
                </a:cxn>
                <a:cxn ang="0">
                  <a:pos x="702" y="96"/>
                </a:cxn>
                <a:cxn ang="0">
                  <a:pos x="684" y="114"/>
                </a:cxn>
                <a:cxn ang="0">
                  <a:pos x="688" y="126"/>
                </a:cxn>
                <a:cxn ang="0">
                  <a:pos x="696" y="136"/>
                </a:cxn>
                <a:cxn ang="0">
                  <a:pos x="668" y="140"/>
                </a:cxn>
                <a:cxn ang="0">
                  <a:pos x="644" y="142"/>
                </a:cxn>
                <a:cxn ang="0">
                  <a:pos x="646" y="162"/>
                </a:cxn>
                <a:cxn ang="0">
                  <a:pos x="642" y="192"/>
                </a:cxn>
                <a:cxn ang="0">
                  <a:pos x="630" y="184"/>
                </a:cxn>
                <a:cxn ang="0">
                  <a:pos x="622" y="186"/>
                </a:cxn>
                <a:cxn ang="0">
                  <a:pos x="626" y="204"/>
                </a:cxn>
                <a:cxn ang="0">
                  <a:pos x="616" y="218"/>
                </a:cxn>
                <a:cxn ang="0">
                  <a:pos x="624" y="234"/>
                </a:cxn>
                <a:cxn ang="0">
                  <a:pos x="610" y="240"/>
                </a:cxn>
                <a:cxn ang="0">
                  <a:pos x="556" y="296"/>
                </a:cxn>
                <a:cxn ang="0">
                  <a:pos x="550" y="320"/>
                </a:cxn>
                <a:cxn ang="0">
                  <a:pos x="572" y="368"/>
                </a:cxn>
                <a:cxn ang="0">
                  <a:pos x="566" y="404"/>
                </a:cxn>
                <a:cxn ang="0">
                  <a:pos x="528" y="348"/>
                </a:cxn>
                <a:cxn ang="0">
                  <a:pos x="516" y="326"/>
                </a:cxn>
                <a:cxn ang="0">
                  <a:pos x="446" y="324"/>
                </a:cxn>
                <a:cxn ang="0">
                  <a:pos x="382" y="334"/>
                </a:cxn>
                <a:cxn ang="0">
                  <a:pos x="344" y="376"/>
                </a:cxn>
                <a:cxn ang="0">
                  <a:pos x="308" y="350"/>
                </a:cxn>
                <a:cxn ang="0">
                  <a:pos x="288" y="336"/>
                </a:cxn>
                <a:cxn ang="0">
                  <a:pos x="262" y="334"/>
                </a:cxn>
                <a:cxn ang="0">
                  <a:pos x="228" y="296"/>
                </a:cxn>
                <a:cxn ang="0">
                  <a:pos x="176" y="306"/>
                </a:cxn>
                <a:cxn ang="0">
                  <a:pos x="112" y="288"/>
                </a:cxn>
                <a:cxn ang="0">
                  <a:pos x="84" y="272"/>
                </a:cxn>
                <a:cxn ang="0">
                  <a:pos x="52" y="252"/>
                </a:cxn>
                <a:cxn ang="0">
                  <a:pos x="2" y="156"/>
                </a:cxn>
                <a:cxn ang="0">
                  <a:pos x="6" y="102"/>
                </a:cxn>
                <a:cxn ang="0">
                  <a:pos x="6" y="62"/>
                </a:cxn>
                <a:cxn ang="0">
                  <a:pos x="14" y="22"/>
                </a:cxn>
                <a:cxn ang="0">
                  <a:pos x="416" y="12"/>
                </a:cxn>
                <a:cxn ang="0">
                  <a:pos x="432" y="22"/>
                </a:cxn>
                <a:cxn ang="0">
                  <a:pos x="416" y="40"/>
                </a:cxn>
                <a:cxn ang="0">
                  <a:pos x="454" y="42"/>
                </a:cxn>
                <a:cxn ang="0">
                  <a:pos x="484" y="42"/>
                </a:cxn>
                <a:cxn ang="0">
                  <a:pos x="502" y="44"/>
                </a:cxn>
                <a:cxn ang="0">
                  <a:pos x="490" y="60"/>
                </a:cxn>
                <a:cxn ang="0">
                  <a:pos x="472" y="66"/>
                </a:cxn>
                <a:cxn ang="0">
                  <a:pos x="476" y="84"/>
                </a:cxn>
                <a:cxn ang="0">
                  <a:pos x="472" y="134"/>
                </a:cxn>
                <a:cxn ang="0">
                  <a:pos x="490" y="108"/>
                </a:cxn>
                <a:cxn ang="0">
                  <a:pos x="504" y="64"/>
                </a:cxn>
                <a:cxn ang="0">
                  <a:pos x="520" y="64"/>
                </a:cxn>
                <a:cxn ang="0">
                  <a:pos x="518" y="90"/>
                </a:cxn>
                <a:cxn ang="0">
                  <a:pos x="530" y="92"/>
                </a:cxn>
                <a:cxn ang="0">
                  <a:pos x="536" y="120"/>
                </a:cxn>
                <a:cxn ang="0">
                  <a:pos x="546" y="128"/>
                </a:cxn>
                <a:cxn ang="0">
                  <a:pos x="586" y="114"/>
                </a:cxn>
                <a:cxn ang="0">
                  <a:pos x="596" y="94"/>
                </a:cxn>
                <a:cxn ang="0">
                  <a:pos x="634" y="82"/>
                </a:cxn>
              </a:cxnLst>
              <a:rect l="txL" t="txT" r="txR" b="txB"/>
              <a:pathLst>
                <a:path w="738" h="404">
                  <a:moveTo>
                    <a:pt x="640" y="76"/>
                  </a:moveTo>
                  <a:lnTo>
                    <a:pt x="650" y="64"/>
                  </a:lnTo>
                  <a:lnTo>
                    <a:pt x="664" y="58"/>
                  </a:lnTo>
                  <a:lnTo>
                    <a:pt x="680" y="54"/>
                  </a:lnTo>
                  <a:lnTo>
                    <a:pt x="694" y="52"/>
                  </a:lnTo>
                  <a:lnTo>
                    <a:pt x="698" y="52"/>
                  </a:lnTo>
                  <a:lnTo>
                    <a:pt x="704" y="42"/>
                  </a:lnTo>
                  <a:lnTo>
                    <a:pt x="708" y="36"/>
                  </a:lnTo>
                  <a:lnTo>
                    <a:pt x="712" y="32"/>
                  </a:lnTo>
                  <a:lnTo>
                    <a:pt x="716" y="30"/>
                  </a:lnTo>
                  <a:lnTo>
                    <a:pt x="720" y="28"/>
                  </a:lnTo>
                  <a:lnTo>
                    <a:pt x="722" y="28"/>
                  </a:lnTo>
                  <a:lnTo>
                    <a:pt x="724" y="30"/>
                  </a:lnTo>
                  <a:lnTo>
                    <a:pt x="724" y="30"/>
                  </a:lnTo>
                  <a:lnTo>
                    <a:pt x="726" y="30"/>
                  </a:lnTo>
                  <a:lnTo>
                    <a:pt x="732" y="32"/>
                  </a:lnTo>
                  <a:lnTo>
                    <a:pt x="734" y="40"/>
                  </a:lnTo>
                  <a:lnTo>
                    <a:pt x="732" y="48"/>
                  </a:lnTo>
                  <a:lnTo>
                    <a:pt x="728" y="56"/>
                  </a:lnTo>
                  <a:lnTo>
                    <a:pt x="726" y="62"/>
                  </a:lnTo>
                  <a:lnTo>
                    <a:pt x="724" y="64"/>
                  </a:lnTo>
                  <a:lnTo>
                    <a:pt x="724" y="64"/>
                  </a:lnTo>
                  <a:lnTo>
                    <a:pt x="726" y="66"/>
                  </a:lnTo>
                  <a:lnTo>
                    <a:pt x="728" y="68"/>
                  </a:lnTo>
                  <a:lnTo>
                    <a:pt x="732" y="70"/>
                  </a:lnTo>
                  <a:lnTo>
                    <a:pt x="734" y="72"/>
                  </a:lnTo>
                  <a:lnTo>
                    <a:pt x="738" y="74"/>
                  </a:lnTo>
                  <a:lnTo>
                    <a:pt x="738" y="74"/>
                  </a:lnTo>
                  <a:lnTo>
                    <a:pt x="738" y="74"/>
                  </a:lnTo>
                  <a:lnTo>
                    <a:pt x="738" y="76"/>
                  </a:lnTo>
                  <a:lnTo>
                    <a:pt x="736" y="76"/>
                  </a:lnTo>
                  <a:lnTo>
                    <a:pt x="734" y="78"/>
                  </a:lnTo>
                  <a:lnTo>
                    <a:pt x="730" y="80"/>
                  </a:lnTo>
                  <a:lnTo>
                    <a:pt x="730" y="82"/>
                  </a:lnTo>
                  <a:lnTo>
                    <a:pt x="726" y="82"/>
                  </a:lnTo>
                  <a:lnTo>
                    <a:pt x="722" y="84"/>
                  </a:lnTo>
                  <a:lnTo>
                    <a:pt x="718" y="86"/>
                  </a:lnTo>
                  <a:lnTo>
                    <a:pt x="712" y="86"/>
                  </a:lnTo>
                  <a:lnTo>
                    <a:pt x="708" y="88"/>
                  </a:lnTo>
                  <a:lnTo>
                    <a:pt x="706" y="90"/>
                  </a:lnTo>
                  <a:lnTo>
                    <a:pt x="704" y="92"/>
                  </a:lnTo>
                  <a:lnTo>
                    <a:pt x="702" y="96"/>
                  </a:lnTo>
                  <a:lnTo>
                    <a:pt x="698" y="100"/>
                  </a:lnTo>
                  <a:lnTo>
                    <a:pt x="696" y="104"/>
                  </a:lnTo>
                  <a:lnTo>
                    <a:pt x="692" y="106"/>
                  </a:lnTo>
                  <a:lnTo>
                    <a:pt x="692" y="108"/>
                  </a:lnTo>
                  <a:lnTo>
                    <a:pt x="690" y="108"/>
                  </a:lnTo>
                  <a:lnTo>
                    <a:pt x="688" y="110"/>
                  </a:lnTo>
                  <a:lnTo>
                    <a:pt x="684" y="114"/>
                  </a:lnTo>
                  <a:lnTo>
                    <a:pt x="682" y="116"/>
                  </a:lnTo>
                  <a:lnTo>
                    <a:pt x="680" y="118"/>
                  </a:lnTo>
                  <a:lnTo>
                    <a:pt x="680" y="122"/>
                  </a:lnTo>
                  <a:lnTo>
                    <a:pt x="680" y="124"/>
                  </a:lnTo>
                  <a:lnTo>
                    <a:pt x="684" y="124"/>
                  </a:lnTo>
                  <a:lnTo>
                    <a:pt x="686" y="124"/>
                  </a:lnTo>
                  <a:lnTo>
                    <a:pt x="688" y="126"/>
                  </a:lnTo>
                  <a:lnTo>
                    <a:pt x="692" y="126"/>
                  </a:lnTo>
                  <a:lnTo>
                    <a:pt x="694" y="126"/>
                  </a:lnTo>
                  <a:lnTo>
                    <a:pt x="698" y="128"/>
                  </a:lnTo>
                  <a:lnTo>
                    <a:pt x="700" y="130"/>
                  </a:lnTo>
                  <a:lnTo>
                    <a:pt x="702" y="132"/>
                  </a:lnTo>
                  <a:lnTo>
                    <a:pt x="700" y="134"/>
                  </a:lnTo>
                  <a:lnTo>
                    <a:pt x="696" y="136"/>
                  </a:lnTo>
                  <a:lnTo>
                    <a:pt x="692" y="138"/>
                  </a:lnTo>
                  <a:lnTo>
                    <a:pt x="688" y="138"/>
                  </a:lnTo>
                  <a:lnTo>
                    <a:pt x="682" y="138"/>
                  </a:lnTo>
                  <a:lnTo>
                    <a:pt x="676" y="138"/>
                  </a:lnTo>
                  <a:lnTo>
                    <a:pt x="676" y="138"/>
                  </a:lnTo>
                  <a:lnTo>
                    <a:pt x="672" y="138"/>
                  </a:lnTo>
                  <a:lnTo>
                    <a:pt x="668" y="140"/>
                  </a:lnTo>
                  <a:lnTo>
                    <a:pt x="662" y="142"/>
                  </a:lnTo>
                  <a:lnTo>
                    <a:pt x="656" y="142"/>
                  </a:lnTo>
                  <a:lnTo>
                    <a:pt x="650" y="142"/>
                  </a:lnTo>
                  <a:lnTo>
                    <a:pt x="646" y="140"/>
                  </a:lnTo>
                  <a:lnTo>
                    <a:pt x="646" y="142"/>
                  </a:lnTo>
                  <a:lnTo>
                    <a:pt x="644" y="142"/>
                  </a:lnTo>
                  <a:lnTo>
                    <a:pt x="644" y="142"/>
                  </a:lnTo>
                  <a:lnTo>
                    <a:pt x="642" y="144"/>
                  </a:lnTo>
                  <a:lnTo>
                    <a:pt x="642" y="146"/>
                  </a:lnTo>
                  <a:lnTo>
                    <a:pt x="642" y="150"/>
                  </a:lnTo>
                  <a:lnTo>
                    <a:pt x="646" y="152"/>
                  </a:lnTo>
                  <a:lnTo>
                    <a:pt x="646" y="154"/>
                  </a:lnTo>
                  <a:lnTo>
                    <a:pt x="646" y="158"/>
                  </a:lnTo>
                  <a:lnTo>
                    <a:pt x="646" y="162"/>
                  </a:lnTo>
                  <a:lnTo>
                    <a:pt x="646" y="168"/>
                  </a:lnTo>
                  <a:lnTo>
                    <a:pt x="646" y="174"/>
                  </a:lnTo>
                  <a:lnTo>
                    <a:pt x="646" y="178"/>
                  </a:lnTo>
                  <a:lnTo>
                    <a:pt x="646" y="182"/>
                  </a:lnTo>
                  <a:lnTo>
                    <a:pt x="644" y="186"/>
                  </a:lnTo>
                  <a:lnTo>
                    <a:pt x="644" y="190"/>
                  </a:lnTo>
                  <a:lnTo>
                    <a:pt x="642" y="192"/>
                  </a:lnTo>
                  <a:lnTo>
                    <a:pt x="640" y="194"/>
                  </a:lnTo>
                  <a:lnTo>
                    <a:pt x="638" y="192"/>
                  </a:lnTo>
                  <a:lnTo>
                    <a:pt x="638" y="188"/>
                  </a:lnTo>
                  <a:lnTo>
                    <a:pt x="638" y="184"/>
                  </a:lnTo>
                  <a:lnTo>
                    <a:pt x="638" y="184"/>
                  </a:lnTo>
                  <a:lnTo>
                    <a:pt x="634" y="176"/>
                  </a:lnTo>
                  <a:lnTo>
                    <a:pt x="630" y="184"/>
                  </a:lnTo>
                  <a:lnTo>
                    <a:pt x="620" y="176"/>
                  </a:lnTo>
                  <a:lnTo>
                    <a:pt x="620" y="176"/>
                  </a:lnTo>
                  <a:lnTo>
                    <a:pt x="620" y="178"/>
                  </a:lnTo>
                  <a:lnTo>
                    <a:pt x="620" y="178"/>
                  </a:lnTo>
                  <a:lnTo>
                    <a:pt x="620" y="180"/>
                  </a:lnTo>
                  <a:lnTo>
                    <a:pt x="620" y="182"/>
                  </a:lnTo>
                  <a:lnTo>
                    <a:pt x="622" y="186"/>
                  </a:lnTo>
                  <a:lnTo>
                    <a:pt x="622" y="186"/>
                  </a:lnTo>
                  <a:lnTo>
                    <a:pt x="624" y="188"/>
                  </a:lnTo>
                  <a:lnTo>
                    <a:pt x="626" y="192"/>
                  </a:lnTo>
                  <a:lnTo>
                    <a:pt x="628" y="196"/>
                  </a:lnTo>
                  <a:lnTo>
                    <a:pt x="628" y="202"/>
                  </a:lnTo>
                  <a:lnTo>
                    <a:pt x="626" y="202"/>
                  </a:lnTo>
                  <a:lnTo>
                    <a:pt x="626" y="204"/>
                  </a:lnTo>
                  <a:lnTo>
                    <a:pt x="624" y="204"/>
                  </a:lnTo>
                  <a:lnTo>
                    <a:pt x="620" y="206"/>
                  </a:lnTo>
                  <a:lnTo>
                    <a:pt x="612" y="206"/>
                  </a:lnTo>
                  <a:lnTo>
                    <a:pt x="612" y="208"/>
                  </a:lnTo>
                  <a:lnTo>
                    <a:pt x="614" y="210"/>
                  </a:lnTo>
                  <a:lnTo>
                    <a:pt x="614" y="214"/>
                  </a:lnTo>
                  <a:lnTo>
                    <a:pt x="616" y="218"/>
                  </a:lnTo>
                  <a:lnTo>
                    <a:pt x="618" y="226"/>
                  </a:lnTo>
                  <a:lnTo>
                    <a:pt x="618" y="226"/>
                  </a:lnTo>
                  <a:lnTo>
                    <a:pt x="620" y="228"/>
                  </a:lnTo>
                  <a:lnTo>
                    <a:pt x="622" y="228"/>
                  </a:lnTo>
                  <a:lnTo>
                    <a:pt x="624" y="230"/>
                  </a:lnTo>
                  <a:lnTo>
                    <a:pt x="624" y="232"/>
                  </a:lnTo>
                  <a:lnTo>
                    <a:pt x="624" y="234"/>
                  </a:lnTo>
                  <a:lnTo>
                    <a:pt x="622" y="234"/>
                  </a:lnTo>
                  <a:lnTo>
                    <a:pt x="618" y="236"/>
                  </a:lnTo>
                  <a:lnTo>
                    <a:pt x="618" y="236"/>
                  </a:lnTo>
                  <a:lnTo>
                    <a:pt x="616" y="236"/>
                  </a:lnTo>
                  <a:lnTo>
                    <a:pt x="614" y="236"/>
                  </a:lnTo>
                  <a:lnTo>
                    <a:pt x="612" y="238"/>
                  </a:lnTo>
                  <a:lnTo>
                    <a:pt x="610" y="240"/>
                  </a:lnTo>
                  <a:lnTo>
                    <a:pt x="610" y="246"/>
                  </a:lnTo>
                  <a:lnTo>
                    <a:pt x="606" y="250"/>
                  </a:lnTo>
                  <a:lnTo>
                    <a:pt x="602" y="252"/>
                  </a:lnTo>
                  <a:lnTo>
                    <a:pt x="594" y="260"/>
                  </a:lnTo>
                  <a:lnTo>
                    <a:pt x="582" y="270"/>
                  </a:lnTo>
                  <a:lnTo>
                    <a:pt x="570" y="284"/>
                  </a:lnTo>
                  <a:lnTo>
                    <a:pt x="556" y="296"/>
                  </a:lnTo>
                  <a:lnTo>
                    <a:pt x="556" y="296"/>
                  </a:lnTo>
                  <a:lnTo>
                    <a:pt x="554" y="300"/>
                  </a:lnTo>
                  <a:lnTo>
                    <a:pt x="552" y="304"/>
                  </a:lnTo>
                  <a:lnTo>
                    <a:pt x="552" y="308"/>
                  </a:lnTo>
                  <a:lnTo>
                    <a:pt x="550" y="316"/>
                  </a:lnTo>
                  <a:lnTo>
                    <a:pt x="550" y="316"/>
                  </a:lnTo>
                  <a:lnTo>
                    <a:pt x="550" y="320"/>
                  </a:lnTo>
                  <a:lnTo>
                    <a:pt x="550" y="324"/>
                  </a:lnTo>
                  <a:lnTo>
                    <a:pt x="552" y="332"/>
                  </a:lnTo>
                  <a:lnTo>
                    <a:pt x="554" y="338"/>
                  </a:lnTo>
                  <a:lnTo>
                    <a:pt x="558" y="346"/>
                  </a:lnTo>
                  <a:lnTo>
                    <a:pt x="560" y="348"/>
                  </a:lnTo>
                  <a:lnTo>
                    <a:pt x="566" y="356"/>
                  </a:lnTo>
                  <a:lnTo>
                    <a:pt x="572" y="368"/>
                  </a:lnTo>
                  <a:lnTo>
                    <a:pt x="574" y="382"/>
                  </a:lnTo>
                  <a:lnTo>
                    <a:pt x="572" y="398"/>
                  </a:lnTo>
                  <a:lnTo>
                    <a:pt x="572" y="400"/>
                  </a:lnTo>
                  <a:lnTo>
                    <a:pt x="570" y="400"/>
                  </a:lnTo>
                  <a:lnTo>
                    <a:pt x="570" y="402"/>
                  </a:lnTo>
                  <a:lnTo>
                    <a:pt x="568" y="404"/>
                  </a:lnTo>
                  <a:lnTo>
                    <a:pt x="566" y="404"/>
                  </a:lnTo>
                  <a:lnTo>
                    <a:pt x="562" y="404"/>
                  </a:lnTo>
                  <a:lnTo>
                    <a:pt x="558" y="400"/>
                  </a:lnTo>
                  <a:lnTo>
                    <a:pt x="554" y="394"/>
                  </a:lnTo>
                  <a:lnTo>
                    <a:pt x="550" y="392"/>
                  </a:lnTo>
                  <a:lnTo>
                    <a:pt x="542" y="384"/>
                  </a:lnTo>
                  <a:lnTo>
                    <a:pt x="532" y="368"/>
                  </a:lnTo>
                  <a:lnTo>
                    <a:pt x="528" y="348"/>
                  </a:lnTo>
                  <a:lnTo>
                    <a:pt x="528" y="346"/>
                  </a:lnTo>
                  <a:lnTo>
                    <a:pt x="528" y="344"/>
                  </a:lnTo>
                  <a:lnTo>
                    <a:pt x="528" y="340"/>
                  </a:lnTo>
                  <a:lnTo>
                    <a:pt x="526" y="336"/>
                  </a:lnTo>
                  <a:lnTo>
                    <a:pt x="524" y="332"/>
                  </a:lnTo>
                  <a:lnTo>
                    <a:pt x="520" y="330"/>
                  </a:lnTo>
                  <a:lnTo>
                    <a:pt x="516" y="326"/>
                  </a:lnTo>
                  <a:lnTo>
                    <a:pt x="510" y="326"/>
                  </a:lnTo>
                  <a:lnTo>
                    <a:pt x="504" y="324"/>
                  </a:lnTo>
                  <a:lnTo>
                    <a:pt x="490" y="324"/>
                  </a:lnTo>
                  <a:lnTo>
                    <a:pt x="472" y="322"/>
                  </a:lnTo>
                  <a:lnTo>
                    <a:pt x="456" y="322"/>
                  </a:lnTo>
                  <a:lnTo>
                    <a:pt x="446" y="324"/>
                  </a:lnTo>
                  <a:lnTo>
                    <a:pt x="446" y="324"/>
                  </a:lnTo>
                  <a:lnTo>
                    <a:pt x="444" y="328"/>
                  </a:lnTo>
                  <a:lnTo>
                    <a:pt x="438" y="330"/>
                  </a:lnTo>
                  <a:lnTo>
                    <a:pt x="426" y="332"/>
                  </a:lnTo>
                  <a:lnTo>
                    <a:pt x="406" y="332"/>
                  </a:lnTo>
                  <a:lnTo>
                    <a:pt x="402" y="332"/>
                  </a:lnTo>
                  <a:lnTo>
                    <a:pt x="394" y="332"/>
                  </a:lnTo>
                  <a:lnTo>
                    <a:pt x="382" y="334"/>
                  </a:lnTo>
                  <a:lnTo>
                    <a:pt x="372" y="340"/>
                  </a:lnTo>
                  <a:lnTo>
                    <a:pt x="354" y="348"/>
                  </a:lnTo>
                  <a:lnTo>
                    <a:pt x="342" y="366"/>
                  </a:lnTo>
                  <a:lnTo>
                    <a:pt x="342" y="368"/>
                  </a:lnTo>
                  <a:lnTo>
                    <a:pt x="344" y="370"/>
                  </a:lnTo>
                  <a:lnTo>
                    <a:pt x="344" y="372"/>
                  </a:lnTo>
                  <a:lnTo>
                    <a:pt x="344" y="376"/>
                  </a:lnTo>
                  <a:lnTo>
                    <a:pt x="344" y="378"/>
                  </a:lnTo>
                  <a:lnTo>
                    <a:pt x="344" y="382"/>
                  </a:lnTo>
                  <a:lnTo>
                    <a:pt x="340" y="382"/>
                  </a:lnTo>
                  <a:lnTo>
                    <a:pt x="338" y="382"/>
                  </a:lnTo>
                  <a:lnTo>
                    <a:pt x="330" y="376"/>
                  </a:lnTo>
                  <a:lnTo>
                    <a:pt x="320" y="366"/>
                  </a:lnTo>
                  <a:lnTo>
                    <a:pt x="308" y="350"/>
                  </a:lnTo>
                  <a:lnTo>
                    <a:pt x="308" y="350"/>
                  </a:lnTo>
                  <a:lnTo>
                    <a:pt x="306" y="348"/>
                  </a:lnTo>
                  <a:lnTo>
                    <a:pt x="304" y="344"/>
                  </a:lnTo>
                  <a:lnTo>
                    <a:pt x="300" y="342"/>
                  </a:lnTo>
                  <a:lnTo>
                    <a:pt x="296" y="338"/>
                  </a:lnTo>
                  <a:lnTo>
                    <a:pt x="292" y="336"/>
                  </a:lnTo>
                  <a:lnTo>
                    <a:pt x="288" y="336"/>
                  </a:lnTo>
                  <a:lnTo>
                    <a:pt x="286" y="338"/>
                  </a:lnTo>
                  <a:lnTo>
                    <a:pt x="284" y="338"/>
                  </a:lnTo>
                  <a:lnTo>
                    <a:pt x="282" y="340"/>
                  </a:lnTo>
                  <a:lnTo>
                    <a:pt x="278" y="340"/>
                  </a:lnTo>
                  <a:lnTo>
                    <a:pt x="272" y="340"/>
                  </a:lnTo>
                  <a:lnTo>
                    <a:pt x="266" y="336"/>
                  </a:lnTo>
                  <a:lnTo>
                    <a:pt x="262" y="334"/>
                  </a:lnTo>
                  <a:lnTo>
                    <a:pt x="254" y="328"/>
                  </a:lnTo>
                  <a:lnTo>
                    <a:pt x="246" y="316"/>
                  </a:lnTo>
                  <a:lnTo>
                    <a:pt x="242" y="300"/>
                  </a:lnTo>
                  <a:lnTo>
                    <a:pt x="240" y="298"/>
                  </a:lnTo>
                  <a:lnTo>
                    <a:pt x="238" y="298"/>
                  </a:lnTo>
                  <a:lnTo>
                    <a:pt x="234" y="296"/>
                  </a:lnTo>
                  <a:lnTo>
                    <a:pt x="228" y="296"/>
                  </a:lnTo>
                  <a:lnTo>
                    <a:pt x="224" y="296"/>
                  </a:lnTo>
                  <a:lnTo>
                    <a:pt x="218" y="296"/>
                  </a:lnTo>
                  <a:lnTo>
                    <a:pt x="214" y="300"/>
                  </a:lnTo>
                  <a:lnTo>
                    <a:pt x="210" y="302"/>
                  </a:lnTo>
                  <a:lnTo>
                    <a:pt x="198" y="306"/>
                  </a:lnTo>
                  <a:lnTo>
                    <a:pt x="180" y="306"/>
                  </a:lnTo>
                  <a:lnTo>
                    <a:pt x="176" y="306"/>
                  </a:lnTo>
                  <a:lnTo>
                    <a:pt x="166" y="304"/>
                  </a:lnTo>
                  <a:lnTo>
                    <a:pt x="152" y="300"/>
                  </a:lnTo>
                  <a:lnTo>
                    <a:pt x="140" y="296"/>
                  </a:lnTo>
                  <a:lnTo>
                    <a:pt x="130" y="290"/>
                  </a:lnTo>
                  <a:lnTo>
                    <a:pt x="128" y="288"/>
                  </a:lnTo>
                  <a:lnTo>
                    <a:pt x="124" y="286"/>
                  </a:lnTo>
                  <a:lnTo>
                    <a:pt x="112" y="288"/>
                  </a:lnTo>
                  <a:lnTo>
                    <a:pt x="98" y="296"/>
                  </a:lnTo>
                  <a:lnTo>
                    <a:pt x="96" y="294"/>
                  </a:lnTo>
                  <a:lnTo>
                    <a:pt x="96" y="292"/>
                  </a:lnTo>
                  <a:lnTo>
                    <a:pt x="94" y="288"/>
                  </a:lnTo>
                  <a:lnTo>
                    <a:pt x="90" y="282"/>
                  </a:lnTo>
                  <a:lnTo>
                    <a:pt x="88" y="276"/>
                  </a:lnTo>
                  <a:lnTo>
                    <a:pt x="84" y="272"/>
                  </a:lnTo>
                  <a:lnTo>
                    <a:pt x="80" y="268"/>
                  </a:lnTo>
                  <a:lnTo>
                    <a:pt x="74" y="266"/>
                  </a:lnTo>
                  <a:lnTo>
                    <a:pt x="74" y="266"/>
                  </a:lnTo>
                  <a:lnTo>
                    <a:pt x="70" y="264"/>
                  </a:lnTo>
                  <a:lnTo>
                    <a:pt x="66" y="262"/>
                  </a:lnTo>
                  <a:lnTo>
                    <a:pt x="60" y="258"/>
                  </a:lnTo>
                  <a:lnTo>
                    <a:pt x="52" y="252"/>
                  </a:lnTo>
                  <a:lnTo>
                    <a:pt x="46" y="242"/>
                  </a:lnTo>
                  <a:lnTo>
                    <a:pt x="42" y="240"/>
                  </a:lnTo>
                  <a:lnTo>
                    <a:pt x="36" y="230"/>
                  </a:lnTo>
                  <a:lnTo>
                    <a:pt x="26" y="216"/>
                  </a:lnTo>
                  <a:lnTo>
                    <a:pt x="16" y="200"/>
                  </a:lnTo>
                  <a:lnTo>
                    <a:pt x="8" y="180"/>
                  </a:lnTo>
                  <a:lnTo>
                    <a:pt x="2" y="156"/>
                  </a:lnTo>
                  <a:lnTo>
                    <a:pt x="2" y="152"/>
                  </a:lnTo>
                  <a:lnTo>
                    <a:pt x="0" y="140"/>
                  </a:lnTo>
                  <a:lnTo>
                    <a:pt x="0" y="124"/>
                  </a:lnTo>
                  <a:lnTo>
                    <a:pt x="0" y="110"/>
                  </a:lnTo>
                  <a:lnTo>
                    <a:pt x="4" y="104"/>
                  </a:lnTo>
                  <a:lnTo>
                    <a:pt x="6" y="102"/>
                  </a:lnTo>
                  <a:lnTo>
                    <a:pt x="6" y="102"/>
                  </a:lnTo>
                  <a:lnTo>
                    <a:pt x="8" y="100"/>
                  </a:lnTo>
                  <a:lnTo>
                    <a:pt x="10" y="96"/>
                  </a:lnTo>
                  <a:lnTo>
                    <a:pt x="10" y="92"/>
                  </a:lnTo>
                  <a:lnTo>
                    <a:pt x="10" y="86"/>
                  </a:lnTo>
                  <a:lnTo>
                    <a:pt x="8" y="80"/>
                  </a:lnTo>
                  <a:lnTo>
                    <a:pt x="8" y="76"/>
                  </a:lnTo>
                  <a:lnTo>
                    <a:pt x="6" y="62"/>
                  </a:lnTo>
                  <a:lnTo>
                    <a:pt x="6" y="46"/>
                  </a:lnTo>
                  <a:lnTo>
                    <a:pt x="4" y="30"/>
                  </a:lnTo>
                  <a:lnTo>
                    <a:pt x="4" y="20"/>
                  </a:lnTo>
                  <a:lnTo>
                    <a:pt x="6" y="20"/>
                  </a:lnTo>
                  <a:lnTo>
                    <a:pt x="8" y="20"/>
                  </a:lnTo>
                  <a:lnTo>
                    <a:pt x="10" y="22"/>
                  </a:lnTo>
                  <a:lnTo>
                    <a:pt x="14" y="22"/>
                  </a:lnTo>
                  <a:lnTo>
                    <a:pt x="16" y="20"/>
                  </a:lnTo>
                  <a:lnTo>
                    <a:pt x="18" y="18"/>
                  </a:lnTo>
                  <a:lnTo>
                    <a:pt x="18" y="14"/>
                  </a:lnTo>
                  <a:lnTo>
                    <a:pt x="18" y="0"/>
                  </a:lnTo>
                  <a:lnTo>
                    <a:pt x="380" y="0"/>
                  </a:lnTo>
                  <a:lnTo>
                    <a:pt x="392" y="10"/>
                  </a:lnTo>
                  <a:lnTo>
                    <a:pt x="416" y="12"/>
                  </a:lnTo>
                  <a:lnTo>
                    <a:pt x="418" y="16"/>
                  </a:lnTo>
                  <a:lnTo>
                    <a:pt x="422" y="18"/>
                  </a:lnTo>
                  <a:lnTo>
                    <a:pt x="426" y="20"/>
                  </a:lnTo>
                  <a:lnTo>
                    <a:pt x="430" y="20"/>
                  </a:lnTo>
                  <a:lnTo>
                    <a:pt x="432" y="20"/>
                  </a:lnTo>
                  <a:lnTo>
                    <a:pt x="434" y="20"/>
                  </a:lnTo>
                  <a:lnTo>
                    <a:pt x="432" y="22"/>
                  </a:lnTo>
                  <a:lnTo>
                    <a:pt x="432" y="24"/>
                  </a:lnTo>
                  <a:lnTo>
                    <a:pt x="428" y="28"/>
                  </a:lnTo>
                  <a:lnTo>
                    <a:pt x="424" y="32"/>
                  </a:lnTo>
                  <a:lnTo>
                    <a:pt x="422" y="34"/>
                  </a:lnTo>
                  <a:lnTo>
                    <a:pt x="420" y="36"/>
                  </a:lnTo>
                  <a:lnTo>
                    <a:pt x="416" y="38"/>
                  </a:lnTo>
                  <a:lnTo>
                    <a:pt x="416" y="40"/>
                  </a:lnTo>
                  <a:lnTo>
                    <a:pt x="416" y="42"/>
                  </a:lnTo>
                  <a:lnTo>
                    <a:pt x="418" y="42"/>
                  </a:lnTo>
                  <a:lnTo>
                    <a:pt x="422" y="44"/>
                  </a:lnTo>
                  <a:lnTo>
                    <a:pt x="428" y="44"/>
                  </a:lnTo>
                  <a:lnTo>
                    <a:pt x="432" y="44"/>
                  </a:lnTo>
                  <a:lnTo>
                    <a:pt x="442" y="44"/>
                  </a:lnTo>
                  <a:lnTo>
                    <a:pt x="454" y="42"/>
                  </a:lnTo>
                  <a:lnTo>
                    <a:pt x="464" y="38"/>
                  </a:lnTo>
                  <a:lnTo>
                    <a:pt x="464" y="38"/>
                  </a:lnTo>
                  <a:lnTo>
                    <a:pt x="466" y="40"/>
                  </a:lnTo>
                  <a:lnTo>
                    <a:pt x="468" y="40"/>
                  </a:lnTo>
                  <a:lnTo>
                    <a:pt x="470" y="42"/>
                  </a:lnTo>
                  <a:lnTo>
                    <a:pt x="476" y="42"/>
                  </a:lnTo>
                  <a:lnTo>
                    <a:pt x="484" y="42"/>
                  </a:lnTo>
                  <a:lnTo>
                    <a:pt x="484" y="42"/>
                  </a:lnTo>
                  <a:lnTo>
                    <a:pt x="486" y="42"/>
                  </a:lnTo>
                  <a:lnTo>
                    <a:pt x="490" y="40"/>
                  </a:lnTo>
                  <a:lnTo>
                    <a:pt x="492" y="40"/>
                  </a:lnTo>
                  <a:lnTo>
                    <a:pt x="496" y="40"/>
                  </a:lnTo>
                  <a:lnTo>
                    <a:pt x="500" y="42"/>
                  </a:lnTo>
                  <a:lnTo>
                    <a:pt x="502" y="44"/>
                  </a:lnTo>
                  <a:lnTo>
                    <a:pt x="502" y="46"/>
                  </a:lnTo>
                  <a:lnTo>
                    <a:pt x="502" y="48"/>
                  </a:lnTo>
                  <a:lnTo>
                    <a:pt x="502" y="50"/>
                  </a:lnTo>
                  <a:lnTo>
                    <a:pt x="502" y="52"/>
                  </a:lnTo>
                  <a:lnTo>
                    <a:pt x="498" y="56"/>
                  </a:lnTo>
                  <a:lnTo>
                    <a:pt x="496" y="58"/>
                  </a:lnTo>
                  <a:lnTo>
                    <a:pt x="490" y="60"/>
                  </a:lnTo>
                  <a:lnTo>
                    <a:pt x="490" y="58"/>
                  </a:lnTo>
                  <a:lnTo>
                    <a:pt x="488" y="58"/>
                  </a:lnTo>
                  <a:lnTo>
                    <a:pt x="484" y="58"/>
                  </a:lnTo>
                  <a:lnTo>
                    <a:pt x="482" y="58"/>
                  </a:lnTo>
                  <a:lnTo>
                    <a:pt x="478" y="58"/>
                  </a:lnTo>
                  <a:lnTo>
                    <a:pt x="476" y="62"/>
                  </a:lnTo>
                  <a:lnTo>
                    <a:pt x="472" y="66"/>
                  </a:lnTo>
                  <a:lnTo>
                    <a:pt x="470" y="72"/>
                  </a:lnTo>
                  <a:lnTo>
                    <a:pt x="472" y="72"/>
                  </a:lnTo>
                  <a:lnTo>
                    <a:pt x="472" y="72"/>
                  </a:lnTo>
                  <a:lnTo>
                    <a:pt x="474" y="74"/>
                  </a:lnTo>
                  <a:lnTo>
                    <a:pt x="476" y="76"/>
                  </a:lnTo>
                  <a:lnTo>
                    <a:pt x="476" y="80"/>
                  </a:lnTo>
                  <a:lnTo>
                    <a:pt x="476" y="84"/>
                  </a:lnTo>
                  <a:lnTo>
                    <a:pt x="474" y="90"/>
                  </a:lnTo>
                  <a:lnTo>
                    <a:pt x="472" y="92"/>
                  </a:lnTo>
                  <a:lnTo>
                    <a:pt x="470" y="102"/>
                  </a:lnTo>
                  <a:lnTo>
                    <a:pt x="468" y="114"/>
                  </a:lnTo>
                  <a:lnTo>
                    <a:pt x="468" y="126"/>
                  </a:lnTo>
                  <a:lnTo>
                    <a:pt x="472" y="134"/>
                  </a:lnTo>
                  <a:lnTo>
                    <a:pt x="472" y="134"/>
                  </a:lnTo>
                  <a:lnTo>
                    <a:pt x="474" y="134"/>
                  </a:lnTo>
                  <a:lnTo>
                    <a:pt x="478" y="132"/>
                  </a:lnTo>
                  <a:lnTo>
                    <a:pt x="480" y="130"/>
                  </a:lnTo>
                  <a:lnTo>
                    <a:pt x="484" y="126"/>
                  </a:lnTo>
                  <a:lnTo>
                    <a:pt x="486" y="122"/>
                  </a:lnTo>
                  <a:lnTo>
                    <a:pt x="488" y="116"/>
                  </a:lnTo>
                  <a:lnTo>
                    <a:pt x="490" y="108"/>
                  </a:lnTo>
                  <a:lnTo>
                    <a:pt x="494" y="82"/>
                  </a:lnTo>
                  <a:lnTo>
                    <a:pt x="500" y="78"/>
                  </a:lnTo>
                  <a:lnTo>
                    <a:pt x="500" y="78"/>
                  </a:lnTo>
                  <a:lnTo>
                    <a:pt x="500" y="74"/>
                  </a:lnTo>
                  <a:lnTo>
                    <a:pt x="500" y="72"/>
                  </a:lnTo>
                  <a:lnTo>
                    <a:pt x="502" y="68"/>
                  </a:lnTo>
                  <a:lnTo>
                    <a:pt x="504" y="64"/>
                  </a:lnTo>
                  <a:lnTo>
                    <a:pt x="506" y="62"/>
                  </a:lnTo>
                  <a:lnTo>
                    <a:pt x="508" y="62"/>
                  </a:lnTo>
                  <a:lnTo>
                    <a:pt x="508" y="62"/>
                  </a:lnTo>
                  <a:lnTo>
                    <a:pt x="510" y="62"/>
                  </a:lnTo>
                  <a:lnTo>
                    <a:pt x="514" y="62"/>
                  </a:lnTo>
                  <a:lnTo>
                    <a:pt x="516" y="64"/>
                  </a:lnTo>
                  <a:lnTo>
                    <a:pt x="520" y="64"/>
                  </a:lnTo>
                  <a:lnTo>
                    <a:pt x="522" y="68"/>
                  </a:lnTo>
                  <a:lnTo>
                    <a:pt x="524" y="72"/>
                  </a:lnTo>
                  <a:lnTo>
                    <a:pt x="524" y="76"/>
                  </a:lnTo>
                  <a:lnTo>
                    <a:pt x="520" y="86"/>
                  </a:lnTo>
                  <a:lnTo>
                    <a:pt x="520" y="88"/>
                  </a:lnTo>
                  <a:lnTo>
                    <a:pt x="520" y="88"/>
                  </a:lnTo>
                  <a:lnTo>
                    <a:pt x="518" y="90"/>
                  </a:lnTo>
                  <a:lnTo>
                    <a:pt x="518" y="92"/>
                  </a:lnTo>
                  <a:lnTo>
                    <a:pt x="520" y="92"/>
                  </a:lnTo>
                  <a:lnTo>
                    <a:pt x="524" y="92"/>
                  </a:lnTo>
                  <a:lnTo>
                    <a:pt x="526" y="90"/>
                  </a:lnTo>
                  <a:lnTo>
                    <a:pt x="528" y="88"/>
                  </a:lnTo>
                  <a:lnTo>
                    <a:pt x="528" y="90"/>
                  </a:lnTo>
                  <a:lnTo>
                    <a:pt x="530" y="92"/>
                  </a:lnTo>
                  <a:lnTo>
                    <a:pt x="534" y="96"/>
                  </a:lnTo>
                  <a:lnTo>
                    <a:pt x="536" y="100"/>
                  </a:lnTo>
                  <a:lnTo>
                    <a:pt x="536" y="104"/>
                  </a:lnTo>
                  <a:lnTo>
                    <a:pt x="536" y="108"/>
                  </a:lnTo>
                  <a:lnTo>
                    <a:pt x="536" y="114"/>
                  </a:lnTo>
                  <a:lnTo>
                    <a:pt x="536" y="118"/>
                  </a:lnTo>
                  <a:lnTo>
                    <a:pt x="536" y="120"/>
                  </a:lnTo>
                  <a:lnTo>
                    <a:pt x="534" y="122"/>
                  </a:lnTo>
                  <a:lnTo>
                    <a:pt x="534" y="124"/>
                  </a:lnTo>
                  <a:lnTo>
                    <a:pt x="534" y="126"/>
                  </a:lnTo>
                  <a:lnTo>
                    <a:pt x="536" y="126"/>
                  </a:lnTo>
                  <a:lnTo>
                    <a:pt x="536" y="128"/>
                  </a:lnTo>
                  <a:lnTo>
                    <a:pt x="540" y="128"/>
                  </a:lnTo>
                  <a:lnTo>
                    <a:pt x="546" y="128"/>
                  </a:lnTo>
                  <a:lnTo>
                    <a:pt x="554" y="128"/>
                  </a:lnTo>
                  <a:lnTo>
                    <a:pt x="560" y="128"/>
                  </a:lnTo>
                  <a:lnTo>
                    <a:pt x="568" y="126"/>
                  </a:lnTo>
                  <a:lnTo>
                    <a:pt x="572" y="124"/>
                  </a:lnTo>
                  <a:lnTo>
                    <a:pt x="576" y="122"/>
                  </a:lnTo>
                  <a:lnTo>
                    <a:pt x="582" y="118"/>
                  </a:lnTo>
                  <a:lnTo>
                    <a:pt x="586" y="114"/>
                  </a:lnTo>
                  <a:lnTo>
                    <a:pt x="590" y="110"/>
                  </a:lnTo>
                  <a:lnTo>
                    <a:pt x="592" y="106"/>
                  </a:lnTo>
                  <a:lnTo>
                    <a:pt x="594" y="104"/>
                  </a:lnTo>
                  <a:lnTo>
                    <a:pt x="592" y="102"/>
                  </a:lnTo>
                  <a:lnTo>
                    <a:pt x="592" y="98"/>
                  </a:lnTo>
                  <a:lnTo>
                    <a:pt x="594" y="96"/>
                  </a:lnTo>
                  <a:lnTo>
                    <a:pt x="596" y="94"/>
                  </a:lnTo>
                  <a:lnTo>
                    <a:pt x="600" y="92"/>
                  </a:lnTo>
                  <a:lnTo>
                    <a:pt x="606" y="90"/>
                  </a:lnTo>
                  <a:lnTo>
                    <a:pt x="614" y="90"/>
                  </a:lnTo>
                  <a:lnTo>
                    <a:pt x="620" y="90"/>
                  </a:lnTo>
                  <a:lnTo>
                    <a:pt x="626" y="88"/>
                  </a:lnTo>
                  <a:lnTo>
                    <a:pt x="630" y="86"/>
                  </a:lnTo>
                  <a:lnTo>
                    <a:pt x="634" y="82"/>
                  </a:lnTo>
                  <a:lnTo>
                    <a:pt x="638" y="78"/>
                  </a:lnTo>
                  <a:lnTo>
                    <a:pt x="640" y="76"/>
                  </a:lnTo>
                </a:path>
              </a:pathLst>
            </a:custGeom>
            <a:solidFill>
              <a:srgbClr val="99CC00"/>
            </a:solidFill>
            <a:ln w="6350">
              <a:noFill/>
            </a:ln>
          </p:spPr>
          <p:txBody>
            <a:bodyPr/>
            <a:p>
              <a:endParaRPr lang="zh-CN" altLang="en-US" dirty="0">
                <a:latin typeface="Arial" panose="020B0604020202020204" pitchFamily="34" charset="0"/>
              </a:endParaRPr>
            </a:p>
          </p:txBody>
        </p:sp>
        <p:sp>
          <p:nvSpPr>
            <p:cNvPr id="163003" name="Freeform 187"/>
            <p:cNvSpPr/>
            <p:nvPr/>
          </p:nvSpPr>
          <p:spPr>
            <a:xfrm>
              <a:off x="5068" y="1750"/>
              <a:ext cx="136" cy="98"/>
            </a:xfrm>
            <a:custGeom>
              <a:avLst/>
              <a:gdLst>
                <a:gd name="txL" fmla="*/ 0 w 136"/>
                <a:gd name="txT" fmla="*/ 0 h 98"/>
                <a:gd name="txR" fmla="*/ 136 w 136"/>
                <a:gd name="txB" fmla="*/ 98 h 98"/>
              </a:gdLst>
              <a:ahLst/>
              <a:cxnLst>
                <a:cxn ang="0">
                  <a:pos x="0" y="32"/>
                </a:cxn>
                <a:cxn ang="0">
                  <a:pos x="22" y="48"/>
                </a:cxn>
                <a:cxn ang="0">
                  <a:pos x="6" y="54"/>
                </a:cxn>
                <a:cxn ang="0">
                  <a:pos x="2" y="54"/>
                </a:cxn>
                <a:cxn ang="0">
                  <a:pos x="0" y="58"/>
                </a:cxn>
                <a:cxn ang="0">
                  <a:pos x="2" y="64"/>
                </a:cxn>
                <a:cxn ang="0">
                  <a:pos x="20" y="68"/>
                </a:cxn>
                <a:cxn ang="0">
                  <a:pos x="56" y="98"/>
                </a:cxn>
                <a:cxn ang="0">
                  <a:pos x="60" y="96"/>
                </a:cxn>
                <a:cxn ang="0">
                  <a:pos x="70" y="92"/>
                </a:cxn>
                <a:cxn ang="0">
                  <a:pos x="76" y="88"/>
                </a:cxn>
                <a:cxn ang="0">
                  <a:pos x="86" y="86"/>
                </a:cxn>
                <a:cxn ang="0">
                  <a:pos x="94" y="88"/>
                </a:cxn>
                <a:cxn ang="0">
                  <a:pos x="100" y="86"/>
                </a:cxn>
                <a:cxn ang="0">
                  <a:pos x="122" y="72"/>
                </a:cxn>
                <a:cxn ang="0">
                  <a:pos x="136" y="44"/>
                </a:cxn>
                <a:cxn ang="0">
                  <a:pos x="134" y="40"/>
                </a:cxn>
                <a:cxn ang="0">
                  <a:pos x="130" y="32"/>
                </a:cxn>
                <a:cxn ang="0">
                  <a:pos x="124" y="24"/>
                </a:cxn>
                <a:cxn ang="0">
                  <a:pos x="118" y="22"/>
                </a:cxn>
                <a:cxn ang="0">
                  <a:pos x="118" y="20"/>
                </a:cxn>
                <a:cxn ang="0">
                  <a:pos x="118" y="16"/>
                </a:cxn>
                <a:cxn ang="0">
                  <a:pos x="114" y="10"/>
                </a:cxn>
                <a:cxn ang="0">
                  <a:pos x="106" y="8"/>
                </a:cxn>
                <a:cxn ang="0">
                  <a:pos x="102" y="10"/>
                </a:cxn>
                <a:cxn ang="0">
                  <a:pos x="94" y="14"/>
                </a:cxn>
                <a:cxn ang="0">
                  <a:pos x="86" y="18"/>
                </a:cxn>
                <a:cxn ang="0">
                  <a:pos x="82" y="22"/>
                </a:cxn>
                <a:cxn ang="0">
                  <a:pos x="76" y="20"/>
                </a:cxn>
                <a:cxn ang="0">
                  <a:pos x="70" y="16"/>
                </a:cxn>
                <a:cxn ang="0">
                  <a:pos x="68" y="12"/>
                </a:cxn>
                <a:cxn ang="0">
                  <a:pos x="60" y="6"/>
                </a:cxn>
                <a:cxn ang="0">
                  <a:pos x="50" y="8"/>
                </a:cxn>
                <a:cxn ang="0">
                  <a:pos x="44" y="16"/>
                </a:cxn>
                <a:cxn ang="0">
                  <a:pos x="44" y="24"/>
                </a:cxn>
                <a:cxn ang="0">
                  <a:pos x="44" y="28"/>
                </a:cxn>
                <a:cxn ang="0">
                  <a:pos x="40" y="28"/>
                </a:cxn>
                <a:cxn ang="0">
                  <a:pos x="34" y="22"/>
                </a:cxn>
                <a:cxn ang="0">
                  <a:pos x="32" y="16"/>
                </a:cxn>
                <a:cxn ang="0">
                  <a:pos x="26" y="8"/>
                </a:cxn>
                <a:cxn ang="0">
                  <a:pos x="18" y="0"/>
                </a:cxn>
                <a:cxn ang="0">
                  <a:pos x="14" y="0"/>
                </a:cxn>
              </a:cxnLst>
              <a:rect l="txL" t="txT" r="txR" b="txB"/>
              <a:pathLst>
                <a:path w="136" h="98">
                  <a:moveTo>
                    <a:pt x="12" y="4"/>
                  </a:moveTo>
                  <a:lnTo>
                    <a:pt x="0" y="32"/>
                  </a:lnTo>
                  <a:lnTo>
                    <a:pt x="16" y="36"/>
                  </a:lnTo>
                  <a:lnTo>
                    <a:pt x="22" y="48"/>
                  </a:lnTo>
                  <a:lnTo>
                    <a:pt x="6" y="54"/>
                  </a:lnTo>
                  <a:lnTo>
                    <a:pt x="6" y="54"/>
                  </a:lnTo>
                  <a:lnTo>
                    <a:pt x="4" y="54"/>
                  </a:lnTo>
                  <a:lnTo>
                    <a:pt x="2" y="54"/>
                  </a:lnTo>
                  <a:lnTo>
                    <a:pt x="2" y="56"/>
                  </a:lnTo>
                  <a:lnTo>
                    <a:pt x="0" y="58"/>
                  </a:lnTo>
                  <a:lnTo>
                    <a:pt x="0" y="60"/>
                  </a:lnTo>
                  <a:lnTo>
                    <a:pt x="2" y="64"/>
                  </a:lnTo>
                  <a:lnTo>
                    <a:pt x="6" y="68"/>
                  </a:lnTo>
                  <a:lnTo>
                    <a:pt x="20" y="68"/>
                  </a:lnTo>
                  <a:lnTo>
                    <a:pt x="38" y="86"/>
                  </a:lnTo>
                  <a:lnTo>
                    <a:pt x="56" y="98"/>
                  </a:lnTo>
                  <a:lnTo>
                    <a:pt x="58" y="98"/>
                  </a:lnTo>
                  <a:lnTo>
                    <a:pt x="60" y="96"/>
                  </a:lnTo>
                  <a:lnTo>
                    <a:pt x="66" y="94"/>
                  </a:lnTo>
                  <a:lnTo>
                    <a:pt x="70" y="92"/>
                  </a:lnTo>
                  <a:lnTo>
                    <a:pt x="74" y="90"/>
                  </a:lnTo>
                  <a:lnTo>
                    <a:pt x="76" y="88"/>
                  </a:lnTo>
                  <a:lnTo>
                    <a:pt x="82" y="86"/>
                  </a:lnTo>
                  <a:lnTo>
                    <a:pt x="86" y="86"/>
                  </a:lnTo>
                  <a:lnTo>
                    <a:pt x="90" y="86"/>
                  </a:lnTo>
                  <a:lnTo>
                    <a:pt x="94" y="88"/>
                  </a:lnTo>
                  <a:lnTo>
                    <a:pt x="96" y="88"/>
                  </a:lnTo>
                  <a:lnTo>
                    <a:pt x="100" y="86"/>
                  </a:lnTo>
                  <a:lnTo>
                    <a:pt x="110" y="80"/>
                  </a:lnTo>
                  <a:lnTo>
                    <a:pt x="122" y="72"/>
                  </a:lnTo>
                  <a:lnTo>
                    <a:pt x="132" y="58"/>
                  </a:lnTo>
                  <a:lnTo>
                    <a:pt x="136" y="44"/>
                  </a:lnTo>
                  <a:lnTo>
                    <a:pt x="136" y="42"/>
                  </a:lnTo>
                  <a:lnTo>
                    <a:pt x="134" y="40"/>
                  </a:lnTo>
                  <a:lnTo>
                    <a:pt x="132" y="36"/>
                  </a:lnTo>
                  <a:lnTo>
                    <a:pt x="130" y="32"/>
                  </a:lnTo>
                  <a:lnTo>
                    <a:pt x="126" y="28"/>
                  </a:lnTo>
                  <a:lnTo>
                    <a:pt x="124" y="24"/>
                  </a:lnTo>
                  <a:lnTo>
                    <a:pt x="120" y="22"/>
                  </a:lnTo>
                  <a:lnTo>
                    <a:pt x="118" y="22"/>
                  </a:lnTo>
                  <a:lnTo>
                    <a:pt x="118" y="20"/>
                  </a:lnTo>
                  <a:lnTo>
                    <a:pt x="118" y="20"/>
                  </a:lnTo>
                  <a:lnTo>
                    <a:pt x="118" y="18"/>
                  </a:lnTo>
                  <a:lnTo>
                    <a:pt x="118" y="16"/>
                  </a:lnTo>
                  <a:lnTo>
                    <a:pt x="118" y="12"/>
                  </a:lnTo>
                  <a:lnTo>
                    <a:pt x="114" y="10"/>
                  </a:lnTo>
                  <a:lnTo>
                    <a:pt x="112" y="10"/>
                  </a:lnTo>
                  <a:lnTo>
                    <a:pt x="106" y="8"/>
                  </a:lnTo>
                  <a:lnTo>
                    <a:pt x="104" y="10"/>
                  </a:lnTo>
                  <a:lnTo>
                    <a:pt x="102" y="10"/>
                  </a:lnTo>
                  <a:lnTo>
                    <a:pt x="98" y="12"/>
                  </a:lnTo>
                  <a:lnTo>
                    <a:pt x="94" y="14"/>
                  </a:lnTo>
                  <a:lnTo>
                    <a:pt x="90" y="16"/>
                  </a:lnTo>
                  <a:lnTo>
                    <a:pt x="86" y="18"/>
                  </a:lnTo>
                  <a:lnTo>
                    <a:pt x="84" y="20"/>
                  </a:lnTo>
                  <a:lnTo>
                    <a:pt x="82" y="22"/>
                  </a:lnTo>
                  <a:lnTo>
                    <a:pt x="78" y="22"/>
                  </a:lnTo>
                  <a:lnTo>
                    <a:pt x="76" y="20"/>
                  </a:lnTo>
                  <a:lnTo>
                    <a:pt x="72" y="18"/>
                  </a:lnTo>
                  <a:lnTo>
                    <a:pt x="70" y="16"/>
                  </a:lnTo>
                  <a:lnTo>
                    <a:pt x="70" y="14"/>
                  </a:lnTo>
                  <a:lnTo>
                    <a:pt x="68" y="12"/>
                  </a:lnTo>
                  <a:lnTo>
                    <a:pt x="64" y="8"/>
                  </a:lnTo>
                  <a:lnTo>
                    <a:pt x="60" y="6"/>
                  </a:lnTo>
                  <a:lnTo>
                    <a:pt x="56" y="6"/>
                  </a:lnTo>
                  <a:lnTo>
                    <a:pt x="50" y="8"/>
                  </a:lnTo>
                  <a:lnTo>
                    <a:pt x="46" y="12"/>
                  </a:lnTo>
                  <a:lnTo>
                    <a:pt x="44" y="16"/>
                  </a:lnTo>
                  <a:lnTo>
                    <a:pt x="44" y="20"/>
                  </a:lnTo>
                  <a:lnTo>
                    <a:pt x="44" y="24"/>
                  </a:lnTo>
                  <a:lnTo>
                    <a:pt x="44" y="26"/>
                  </a:lnTo>
                  <a:lnTo>
                    <a:pt x="44" y="28"/>
                  </a:lnTo>
                  <a:lnTo>
                    <a:pt x="42" y="28"/>
                  </a:lnTo>
                  <a:lnTo>
                    <a:pt x="40" y="28"/>
                  </a:lnTo>
                  <a:lnTo>
                    <a:pt x="38" y="24"/>
                  </a:lnTo>
                  <a:lnTo>
                    <a:pt x="34" y="22"/>
                  </a:lnTo>
                  <a:lnTo>
                    <a:pt x="34" y="18"/>
                  </a:lnTo>
                  <a:lnTo>
                    <a:pt x="32" y="16"/>
                  </a:lnTo>
                  <a:lnTo>
                    <a:pt x="28" y="12"/>
                  </a:lnTo>
                  <a:lnTo>
                    <a:pt x="26" y="8"/>
                  </a:lnTo>
                  <a:lnTo>
                    <a:pt x="22" y="4"/>
                  </a:lnTo>
                  <a:lnTo>
                    <a:pt x="18" y="0"/>
                  </a:lnTo>
                  <a:lnTo>
                    <a:pt x="16" y="0"/>
                  </a:lnTo>
                  <a:lnTo>
                    <a:pt x="14" y="0"/>
                  </a:lnTo>
                  <a:lnTo>
                    <a:pt x="12" y="4"/>
                  </a:lnTo>
                </a:path>
              </a:pathLst>
            </a:custGeom>
            <a:solidFill>
              <a:srgbClr val="99CC00"/>
            </a:solidFill>
            <a:ln w="6350">
              <a:noFill/>
            </a:ln>
          </p:spPr>
          <p:txBody>
            <a:bodyPr/>
            <a:p>
              <a:endParaRPr lang="zh-CN" altLang="en-US" dirty="0">
                <a:latin typeface="Arial" panose="020B0604020202020204" pitchFamily="34"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107950" y="4088448"/>
            <a:ext cx="9144000" cy="2781300"/>
          </a:xfrm>
          <a:prstGeom prst="rect">
            <a:avLst/>
          </a:prstGeom>
          <a:solidFill>
            <a:schemeClr val="tx1">
              <a:alpha val="100000"/>
            </a:schemeClr>
          </a:solidFill>
          <a:ln w="9525">
            <a:noFill/>
          </a:ln>
        </p:spPr>
        <p:txBody>
          <a:bodyPr wrap="none" anchor="ctr" anchorCtr="0"/>
          <a:p>
            <a:pPr algn="ctr"/>
            <a:endParaRPr>
              <a:solidFill>
                <a:schemeClr val="bg2"/>
              </a:solidFill>
            </a:endParaRPr>
          </a:p>
        </p:txBody>
      </p:sp>
      <p:sp>
        <p:nvSpPr>
          <p:cNvPr id="5123" name="文本框 5122"/>
          <p:cNvSpPr txBox="1"/>
          <p:nvPr/>
        </p:nvSpPr>
        <p:spPr>
          <a:xfrm>
            <a:off x="264160" y="4300220"/>
            <a:ext cx="4986655" cy="1014730"/>
          </a:xfrm>
          <a:prstGeom prst="rect">
            <a:avLst/>
          </a:prstGeom>
          <a:noFill/>
          <a:ln w="9525">
            <a:noFill/>
          </a:ln>
        </p:spPr>
        <p:txBody>
          <a:bodyPr wrap="square">
            <a:spAutoFit/>
          </a:bodyPr>
          <a:p>
            <a:r>
              <a:rPr lang="zh-CN" altLang="en-US" sz="6000" b="1" i="1" dirty="0">
                <a:gradFill>
                  <a:gsLst>
                    <a:gs pos="0">
                      <a:srgbClr val="E30000"/>
                    </a:gs>
                    <a:gs pos="100000">
                      <a:srgbClr val="760303"/>
                    </a:gs>
                  </a:gsLst>
                  <a:lin ang="5400000" scaled="0"/>
                </a:gradFill>
                <a:effectLst>
                  <a:glow rad="101600">
                    <a:schemeClr val="accent3">
                      <a:satMod val="175000"/>
                      <a:alpha val="40000"/>
                    </a:schemeClr>
                  </a:glow>
                </a:effectLst>
                <a:ea typeface="微软雅黑" panose="020B0503020204020204" charset="-122"/>
              </a:rPr>
              <a:t>感谢聆听！</a:t>
            </a:r>
            <a:endParaRPr lang="zh-CN" altLang="en-US" sz="6000" b="1" i="1" dirty="0">
              <a:gradFill>
                <a:gsLst>
                  <a:gs pos="0">
                    <a:srgbClr val="E30000"/>
                  </a:gs>
                  <a:gs pos="100000">
                    <a:srgbClr val="760303"/>
                  </a:gs>
                </a:gsLst>
                <a:lin ang="5400000" scaled="0"/>
              </a:gradFill>
              <a:effectLst>
                <a:glow rad="101600">
                  <a:schemeClr val="accent3">
                    <a:satMod val="175000"/>
                    <a:alpha val="40000"/>
                  </a:schemeClr>
                </a:glow>
              </a:effectLst>
              <a:ea typeface="微软雅黑" panose="020B0503020204020204" charset="-122"/>
            </a:endParaRPr>
          </a:p>
        </p:txBody>
      </p:sp>
      <p:sp>
        <p:nvSpPr>
          <p:cNvPr id="5124" name="TextBox 5"/>
          <p:cNvSpPr/>
          <p:nvPr/>
        </p:nvSpPr>
        <p:spPr>
          <a:xfrm>
            <a:off x="467360" y="5187950"/>
            <a:ext cx="6914515" cy="583565"/>
          </a:xfrm>
          <a:prstGeom prst="rect">
            <a:avLst/>
          </a:prstGeom>
          <a:noFill/>
          <a:ln w="9525">
            <a:noFill/>
          </a:ln>
        </p:spPr>
        <p:txBody>
          <a:bodyPr vert="horz" wrap="square" anchor="t" anchorCtr="0">
            <a:spAutoFit/>
          </a:bodyPr>
          <a:p>
            <a:r>
              <a:rPr lang="en-US" altLang="zh-CN" sz="3200" dirty="0">
                <a:solidFill>
                  <a:schemeClr val="accent3"/>
                </a:solidFill>
                <a:latin typeface="Arial Unicode MS" pitchFamily="2" charset="-122"/>
                <a:ea typeface="Arial Unicode MS" pitchFamily="2" charset="-122"/>
                <a:sym typeface="Haettenschweiler" panose="020B0706040902060204" pitchFamily="2" charset="0"/>
              </a:rPr>
              <a:t>XX</a:t>
            </a:r>
            <a:r>
              <a:rPr lang="zh-CN" altLang="en-US" sz="3200" dirty="0">
                <a:solidFill>
                  <a:schemeClr val="accent3"/>
                </a:solidFill>
                <a:latin typeface="Arial Unicode MS" pitchFamily="2" charset="-122"/>
                <a:ea typeface="Arial Unicode MS" pitchFamily="2" charset="-122"/>
                <a:sym typeface="Haettenschweiler" panose="020B0706040902060204" pitchFamily="2" charset="0"/>
              </a:rPr>
              <a:t>队</a:t>
            </a:r>
            <a:endParaRPr lang="zh-CN" altLang="en-US" sz="3200" dirty="0">
              <a:solidFill>
                <a:schemeClr val="accent3"/>
              </a:solidFill>
              <a:latin typeface="Arial Unicode MS" pitchFamily="2" charset="-122"/>
              <a:ea typeface="Arial Unicode MS" pitchFamily="2" charset="-122"/>
              <a:sym typeface="Haettenschweiler" panose="020B0706040902060204" pitchFamily="2" charset="0"/>
            </a:endParaRPr>
          </a:p>
        </p:txBody>
      </p:sp>
      <p:sp>
        <p:nvSpPr>
          <p:cNvPr id="5126" name="TextBox 10"/>
          <p:cNvSpPr/>
          <p:nvPr/>
        </p:nvSpPr>
        <p:spPr>
          <a:xfrm>
            <a:off x="7524115" y="6237605"/>
            <a:ext cx="1584325" cy="533400"/>
          </a:xfrm>
          <a:prstGeom prst="rect">
            <a:avLst/>
          </a:prstGeom>
          <a:noFill/>
          <a:ln w="9525">
            <a:noFill/>
          </a:ln>
        </p:spPr>
        <p:txBody>
          <a:bodyPr vert="horz" wrap="square" anchor="t" anchorCtr="0">
            <a:spAutoFit/>
          </a:bodyPr>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@文稿制作：XX</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                    XX</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a:p>
            <a:pPr>
              <a:lnSpc>
                <a:spcPct val="80000"/>
              </a:lnSpc>
            </a:pPr>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                   </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nvSpPr>
        <p:spPr>
          <a:xfrm>
            <a:off x="7524115" y="5877560"/>
            <a:ext cx="1618615" cy="275590"/>
          </a:xfrm>
          <a:prstGeom prst="rect">
            <a:avLst/>
          </a:prstGeom>
          <a:noFill/>
        </p:spPr>
        <p:txBody>
          <a:bodyPr wrap="square" rtlCol="0">
            <a:spAutoFit/>
          </a:bodyPr>
          <a:p>
            <a:r>
              <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rPr>
              <a:t>@PPT制作：XX</a:t>
            </a:r>
            <a:endParaRPr lang="en-US" altLang="zh-CN" sz="1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strips(downLeft)">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5124"/>
                                        </p:tgtEl>
                                        <p:attrNameLst>
                                          <p:attrName>style.visibility</p:attrName>
                                        </p:attrNameLst>
                                      </p:cBhvr>
                                      <p:to>
                                        <p:strVal val="visible"/>
                                      </p:to>
                                    </p:set>
                                    <p:anim calcmode="lin" valueType="num">
                                      <p:cBhvr additive="base">
                                        <p:cTn id="12" dur="5000" fill="hold"/>
                                        <p:tgtEl>
                                          <p:spTgt spid="5124"/>
                                        </p:tgtEl>
                                        <p:attrNameLst>
                                          <p:attrName>ppt_x</p:attrName>
                                        </p:attrNameLst>
                                      </p:cBhvr>
                                      <p:tavLst>
                                        <p:tav tm="0">
                                          <p:val>
                                            <p:strVal val="#ppt_x"/>
                                          </p:val>
                                        </p:tav>
                                        <p:tav tm="100000">
                                          <p:val>
                                            <p:strVal val="#ppt_x"/>
                                          </p:val>
                                        </p:tav>
                                      </p:tavLst>
                                    </p:anim>
                                    <p:anim calcmode="lin" valueType="num">
                                      <p:cBhvr additive="base">
                                        <p:cTn id="13" dur="5000" fill="hold"/>
                                        <p:tgtEl>
                                          <p:spTgt spid="5124"/>
                                        </p:tgtEl>
                                        <p:attrNameLst>
                                          <p:attrName>ppt_y</p:attrName>
                                        </p:attrNameLst>
                                      </p:cBhvr>
                                      <p:tavLst>
                                        <p:tav tm="0">
                                          <p:val>
                                            <p:strVal val="1+#ppt_h/2"/>
                                          </p:val>
                                        </p:tav>
                                        <p:tav tm="100000">
                                          <p:val>
                                            <p:strVal val="#ppt_y"/>
                                          </p:val>
                                        </p:tav>
                                      </p:tavLst>
                                    </p:anim>
                                  </p:childTnLst>
                                </p:cTn>
                              </p:par>
                              <p:par>
                                <p:cTn id="14" presetID="7"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0" fill="hold"/>
                                        <p:tgtEl>
                                          <p:spTgt spid="2"/>
                                        </p:tgtEl>
                                        <p:attrNameLst>
                                          <p:attrName>ppt_x</p:attrName>
                                        </p:attrNameLst>
                                      </p:cBhvr>
                                      <p:tavLst>
                                        <p:tav tm="0">
                                          <p:val>
                                            <p:strVal val="#ppt_x"/>
                                          </p:val>
                                        </p:tav>
                                        <p:tav tm="100000">
                                          <p:val>
                                            <p:strVal val="#ppt_x"/>
                                          </p:val>
                                        </p:tav>
                                      </p:tavLst>
                                    </p:anim>
                                    <p:anim calcmode="lin" valueType="num">
                                      <p:cBhvr additive="base">
                                        <p:cTn id="17" dur="5000" fill="hold"/>
                                        <p:tgtEl>
                                          <p:spTgt spid="2"/>
                                        </p:tgtEl>
                                        <p:attrNameLst>
                                          <p:attrName>ppt_y</p:attrName>
                                        </p:attrNameLst>
                                      </p:cBhvr>
                                      <p:tavLst>
                                        <p:tav tm="0">
                                          <p:val>
                                            <p:strVal val="1+#ppt_h/2"/>
                                          </p:val>
                                        </p:tav>
                                        <p:tav tm="100000">
                                          <p:val>
                                            <p:strVal val="#ppt_y"/>
                                          </p:val>
                                        </p:tav>
                                      </p:tavLst>
                                    </p:anim>
                                  </p:childTnLst>
                                </p:cTn>
                              </p:par>
                              <p:par>
                                <p:cTn id="18" presetID="7" presetClass="entr" presetSubtype="4" fill="hold" grpId="0" nodeType="withEffect">
                                  <p:stCondLst>
                                    <p:cond delay="0"/>
                                  </p:stCondLst>
                                  <p:childTnLst>
                                    <p:set>
                                      <p:cBhvr>
                                        <p:cTn id="19" dur="1" fill="hold">
                                          <p:stCondLst>
                                            <p:cond delay="0"/>
                                          </p:stCondLst>
                                        </p:cTn>
                                        <p:tgtEl>
                                          <p:spTgt spid="5126"/>
                                        </p:tgtEl>
                                        <p:attrNameLst>
                                          <p:attrName>style.visibility</p:attrName>
                                        </p:attrNameLst>
                                      </p:cBhvr>
                                      <p:to>
                                        <p:strVal val="visible"/>
                                      </p:to>
                                    </p:set>
                                    <p:anim calcmode="lin" valueType="num">
                                      <p:cBhvr additive="base">
                                        <p:cTn id="20" dur="5000" fill="hold"/>
                                        <p:tgtEl>
                                          <p:spTgt spid="5126"/>
                                        </p:tgtEl>
                                        <p:attrNameLst>
                                          <p:attrName>ppt_x</p:attrName>
                                        </p:attrNameLst>
                                      </p:cBhvr>
                                      <p:tavLst>
                                        <p:tav tm="0">
                                          <p:val>
                                            <p:strVal val="#ppt_x"/>
                                          </p:val>
                                        </p:tav>
                                        <p:tav tm="100000">
                                          <p:val>
                                            <p:strVal val="#ppt_x"/>
                                          </p:val>
                                        </p:tav>
                                      </p:tavLst>
                                    </p:anim>
                                    <p:anim calcmode="lin" valueType="num">
                                      <p:cBhvr additive="base">
                                        <p:cTn id="21" dur="5000" fill="hold"/>
                                        <p:tgtEl>
                                          <p:spTgt spid="5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2" grpId="0"/>
      <p:bldP spid="51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66040" y="1062990"/>
            <a:ext cx="8192770" cy="6339205"/>
          </a:xfrm>
          <a:prstGeom prst="rect">
            <a:avLst/>
          </a:prstGeom>
          <a:noFill/>
        </p:spPr>
        <p:txBody>
          <a:bodyPr wrap="square" rtlCol="0">
            <a:spAutoFit/>
          </a:bodyPr>
          <a:p>
            <a:endParaRPr lang="zh-CN" altLang="en-US" sz="1400"/>
          </a:p>
          <a:p>
            <a:r>
              <a:rPr lang="zh-CN" altLang="en-US" sz="1400"/>
              <a:t>一、项目背景</a:t>
            </a:r>
            <a:endParaRPr lang="zh-CN" altLang="en-US" sz="1400"/>
          </a:p>
          <a:p>
            <a:r>
              <a:rPr lang="zh-CN" altLang="en-US" sz="1400"/>
              <a:t>近年来，</a:t>
            </a:r>
            <a:r>
              <a:rPr lang="zh-CN" altLang="en-US" sz="1400">
                <a:sym typeface="+mn-ea"/>
              </a:rPr>
              <a:t>医疗诊断和药材管理已成为医疗行业的重要领域，</a:t>
            </a:r>
            <a:r>
              <a:rPr lang="zh-CN" altLang="en-US" sz="1400">
                <a:sym typeface="+mn-ea"/>
              </a:rPr>
              <a:t>在现有的医疗设备和药材管理体系中，存在着很多不便利和不准确的问题并且</a:t>
            </a:r>
            <a:r>
              <a:rPr lang="zh-CN" altLang="en-US" sz="1400"/>
              <a:t>人们对医疗服务的要求越来越高，同时</a:t>
            </a:r>
            <a:r>
              <a:rPr lang="zh-CN" altLang="en-US" sz="1400">
                <a:sym typeface="+mn-ea"/>
              </a:rPr>
              <a:t>智能嗅诊与药材识别系统应运而生</a:t>
            </a:r>
            <a:r>
              <a:rPr lang="zh-CN" altLang="en-US" sz="1400"/>
              <a:t>。</a:t>
            </a:r>
            <a:r>
              <a:rPr lang="zh-CN" altLang="en-US" sz="1400">
                <a:sym typeface="+mn-ea"/>
              </a:rPr>
              <a:t>该系统能够根据病人的病情分析气味，同时识别药材的功效，为医生提供准确的诊断依据和药材选择</a:t>
            </a:r>
            <a:r>
              <a:rPr lang="zh-CN" altLang="en-US" sz="1400">
                <a:sym typeface="+mn-ea"/>
              </a:rPr>
              <a:t>利用高精度传感器和人工智能技术，实现对病人病情的准确分析，以及对药材功效的识别与分析。这将极大提高医疗诊断的准确性和药材管理的效率，降低医疗成本。</a:t>
            </a:r>
            <a:r>
              <a:rPr lang="zh-CN" altLang="en-US" sz="1400">
                <a:sym typeface="+mn-ea"/>
              </a:rPr>
              <a:t>本项目旨在通过人工智能技术，自动化地识别病人的病情和药材的功效</a:t>
            </a:r>
            <a:r>
              <a:rPr lang="zh-CN" altLang="en-US" sz="1400"/>
              <a:t>，通过对病人和药材的识别</a:t>
            </a:r>
            <a:r>
              <a:rPr lang="zh-CN" altLang="en-US" sz="1400">
                <a:sym typeface="+mn-ea"/>
              </a:rPr>
              <a:t>分析</a:t>
            </a:r>
            <a:r>
              <a:rPr lang="zh-CN" altLang="en-US" sz="1400"/>
              <a:t>，提高医疗服务的</a:t>
            </a:r>
            <a:r>
              <a:rPr lang="zh-CN" altLang="en-US" sz="1400">
                <a:sym typeface="+mn-ea"/>
              </a:rPr>
              <a:t>质量、效率和</a:t>
            </a:r>
            <a:r>
              <a:rPr lang="zh-CN" altLang="en-US" sz="1400"/>
              <a:t>准确性，</a:t>
            </a:r>
            <a:r>
              <a:rPr lang="zh-CN" altLang="en-US" sz="1400">
                <a:sym typeface="+mn-ea"/>
              </a:rPr>
              <a:t>以满足市场需求并推动医疗行业的发展。</a:t>
            </a:r>
            <a:r>
              <a:rPr lang="zh-CN" altLang="en-US" sz="1400"/>
              <a:t> </a:t>
            </a:r>
            <a:endParaRPr lang="zh-CN" altLang="en-US" sz="1400"/>
          </a:p>
          <a:p>
            <a:endParaRPr lang="zh-CN" altLang="en-US" sz="1400"/>
          </a:p>
          <a:p>
            <a:r>
              <a:rPr lang="zh-CN" altLang="en-US" sz="1400">
                <a:sym typeface="+mn-ea"/>
              </a:rPr>
              <a:t>二、项目前景</a:t>
            </a:r>
            <a:endParaRPr lang="zh-CN" altLang="en-US" sz="1400">
              <a:sym typeface="+mn-ea"/>
            </a:endParaRPr>
          </a:p>
          <a:p>
            <a:endParaRPr lang="zh-CN" altLang="en-US" sz="1400">
              <a:sym typeface="+mn-ea"/>
            </a:endParaRPr>
          </a:p>
          <a:p>
            <a:r>
              <a:rPr lang="zh-CN" altLang="en-US" sz="1400">
                <a:sym typeface="+mn-ea"/>
              </a:rPr>
              <a:t>1. 市场需求：随着人们对健康的关注度不断提高，智能诊断与药材管理系统将在医疗行业中发挥越来越重要的作用。</a:t>
            </a:r>
            <a:endParaRPr lang="zh-CN" altLang="en-US" sz="1400">
              <a:sym typeface="+mn-ea"/>
            </a:endParaRPr>
          </a:p>
          <a:p>
            <a:r>
              <a:rPr lang="zh-CN" altLang="en-US" sz="1400">
                <a:sym typeface="+mn-ea"/>
              </a:rPr>
              <a:t>2. 政策支持：国家政策鼓励医疗行业的创新与发展，为项目提供有利的政策环境。</a:t>
            </a:r>
            <a:endParaRPr lang="zh-CN" altLang="en-US" sz="1400">
              <a:sym typeface="+mn-ea"/>
            </a:endParaRPr>
          </a:p>
          <a:p>
            <a:r>
              <a:rPr lang="zh-CN" altLang="en-US" sz="1400">
                <a:sym typeface="+mn-ea"/>
              </a:rPr>
              <a:t>3. 技术发展：气味分析和摄像识别技术的成熟为</a:t>
            </a:r>
            <a:r>
              <a:rPr sz="1400">
                <a:sym typeface="+mn-ea"/>
              </a:rPr>
              <a:t>智能嗅诊与药材识别系统</a:t>
            </a:r>
            <a:r>
              <a:rPr lang="zh-CN" altLang="en-US" sz="1400">
                <a:sym typeface="+mn-ea"/>
              </a:rPr>
              <a:t>的实现提供了技术支持。</a:t>
            </a:r>
            <a:endParaRPr lang="zh-CN" altLang="en-US" sz="1400">
              <a:sym typeface="+mn-ea"/>
            </a:endParaRPr>
          </a:p>
          <a:p>
            <a:r>
              <a:rPr lang="en-US" altLang="zh-CN" sz="1400">
                <a:sym typeface="+mn-ea"/>
              </a:rPr>
              <a:t>4. </a:t>
            </a:r>
            <a:r>
              <a:rPr lang="zh-CN" altLang="en-US" sz="1400">
                <a:ea typeface="宋体" panose="02010600030101010101" pitchFamily="2" charset="-122"/>
                <a:sym typeface="+mn-ea"/>
              </a:rPr>
              <a:t>强竞争力：</a:t>
            </a:r>
            <a:r>
              <a:rPr lang="zh-CN" altLang="en-US" sz="1400">
                <a:sym typeface="+mn-ea"/>
              </a:rPr>
              <a:t>产品具有较高的市场竞争力，有望成为行业领导者。</a:t>
            </a:r>
            <a:endParaRPr lang="zh-CN" altLang="en-US" sz="1400">
              <a:sym typeface="+mn-ea"/>
            </a:endParaRPr>
          </a:p>
          <a:p>
            <a:r>
              <a:rPr lang="zh-CN" altLang="en-US" sz="1400">
                <a:sym typeface="+mn-ea"/>
              </a:rPr>
              <a:t>    本项目具有较大的市场需求和潜在利润空间，随着医疗科技的不断发展和人工智能的应用及</a:t>
            </a:r>
            <a:r>
              <a:rPr lang="zh-CN" altLang="en-US" sz="1400">
                <a:sym typeface="+mn-ea"/>
              </a:rPr>
              <a:t>其所融合的人工智能、物联网、云计算等高科技将成为医药行业发展的新趋势</a:t>
            </a:r>
            <a:r>
              <a:rPr lang="zh-CN" altLang="en-US" sz="1400">
                <a:sym typeface="+mn-ea"/>
              </a:rPr>
              <a:t>，项目前景广阔，商业应用前景可观。</a:t>
            </a:r>
            <a:endParaRPr lang="zh-CN" altLang="en-US" sz="1400"/>
          </a:p>
          <a:p>
            <a:r>
              <a:rPr lang="zh-CN" altLang="en-US" sz="1400">
                <a:sym typeface="+mn-ea"/>
              </a:rPr>
              <a:t>随着科技的快速发展和医疗水平的提高，。为了提高诊断准确性和药材管理效率，本项目提出了一套基于气味分析和摄像识别技术的智能诊断与药材管理系统。该系统。</a:t>
            </a:r>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p:txBody>
      </p:sp>
      <p:sp>
        <p:nvSpPr>
          <p:cNvPr id="8" name="标题 7"/>
          <p:cNvSpPr>
            <a:spLocks noGrp="1"/>
          </p:cNvSpPr>
          <p:nvPr>
            <p:ph type="title"/>
          </p:nvPr>
        </p:nvSpPr>
        <p:spPr/>
        <p:txBody>
          <a:bodyPr/>
          <a:p>
            <a:r>
              <a:rPr lang="zh-CN" altLang="en-US">
                <a:sym typeface="+mn-ea"/>
              </a:rPr>
              <a:t>项目分析</a:t>
            </a:r>
            <a:endParaRPr lang="zh-CN" altLang="en-US"/>
          </a:p>
        </p:txBody>
      </p:sp>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6" name="文本框 5"/>
          <p:cNvSpPr txBox="1"/>
          <p:nvPr/>
        </p:nvSpPr>
        <p:spPr>
          <a:xfrm>
            <a:off x="47625" y="1090295"/>
            <a:ext cx="8145145" cy="3107690"/>
          </a:xfrm>
          <a:prstGeom prst="rect">
            <a:avLst/>
          </a:prstGeom>
          <a:noFill/>
        </p:spPr>
        <p:txBody>
          <a:bodyPr wrap="square" rtlCol="0">
            <a:spAutoFit/>
          </a:bodyPr>
          <a:p>
            <a:r>
              <a:rPr lang="zh-CN" altLang="en-US" sz="1400">
                <a:sym typeface="+mn-ea"/>
              </a:rPr>
              <a:t>三、项目优势</a:t>
            </a:r>
            <a:endParaRPr lang="zh-CN" altLang="en-US" sz="1400">
              <a:sym typeface="+mn-ea"/>
            </a:endParaRPr>
          </a:p>
          <a:p>
            <a:endParaRPr lang="zh-CN" altLang="en-US" sz="1400">
              <a:sym typeface="+mn-ea"/>
            </a:endParaRPr>
          </a:p>
          <a:p>
            <a:r>
              <a:rPr lang="zh-CN" altLang="en-US" sz="1400">
                <a:sym typeface="+mn-ea"/>
              </a:rPr>
              <a:t>1. 技术创新：项目整合了气味分析和摄像识别技术，提高了诊断准确性和药材管理效率。</a:t>
            </a:r>
            <a:endParaRPr lang="zh-CN" altLang="en-US" sz="1400">
              <a:sym typeface="+mn-ea"/>
            </a:endParaRPr>
          </a:p>
          <a:p>
            <a:r>
              <a:rPr lang="zh-CN" altLang="en-US" sz="1400">
                <a:sym typeface="+mn-ea"/>
              </a:rPr>
              <a:t>2. 用户友好：系统界面直观，操作简便，易于推广。</a:t>
            </a:r>
            <a:endParaRPr lang="zh-CN" altLang="en-US" sz="1400">
              <a:sym typeface="+mn-ea"/>
            </a:endParaRPr>
          </a:p>
          <a:p>
            <a:r>
              <a:rPr lang="zh-CN" altLang="en-US" sz="1400">
                <a:sym typeface="+mn-ea"/>
              </a:rPr>
              <a:t>3. 数据安全：采用加密技术保护病人和药材数据，确保数据安全</a:t>
            </a:r>
            <a:endParaRPr lang="zh-CN" altLang="en-US" sz="1400">
              <a:sym typeface="+mn-ea"/>
            </a:endParaRPr>
          </a:p>
          <a:p>
            <a:r>
              <a:rPr lang="en-US" altLang="zh-CN" sz="1400">
                <a:sym typeface="+mn-ea"/>
              </a:rPr>
              <a:t>4</a:t>
            </a:r>
            <a:r>
              <a:rPr lang="zh-CN" altLang="en-US" sz="1400">
                <a:sym typeface="+mn-ea"/>
              </a:rPr>
              <a:t>. 服务体系完善：提供系统培训、技术支持和售后服务，确保系统的有效运行。</a:t>
            </a:r>
            <a:endParaRPr lang="zh-CN" altLang="en-US" sz="1400">
              <a:sym typeface="+mn-ea"/>
            </a:endParaRPr>
          </a:p>
          <a:p>
            <a:endParaRPr lang="zh-CN" altLang="en-US" sz="1400"/>
          </a:p>
          <a:p>
            <a:r>
              <a:rPr lang="zh-CN" altLang="en-US" sz="1400">
                <a:sym typeface="+mn-ea"/>
              </a:rPr>
              <a:t>本项目采用人工智能的分析判断技术，具有较高的自动化和准确性，大大</a:t>
            </a:r>
            <a:r>
              <a:rPr lang="zh-CN" altLang="en-US" sz="1400">
                <a:sym typeface="+mn-ea"/>
              </a:rPr>
              <a:t>增强了医疗服务的可靠性和准确性，同时提高效率，缩短了人们看病的时间。</a:t>
            </a:r>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a:p>
            <a:endParaRPr lang="zh-CN" altLang="en-US" sz="14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43510" y="1026795"/>
            <a:ext cx="5868670" cy="5507990"/>
          </a:xfrm>
          <a:prstGeom prst="rect">
            <a:avLst/>
          </a:prstGeom>
          <a:noFill/>
        </p:spPr>
        <p:txBody>
          <a:bodyPr wrap="square" rtlCol="0">
            <a:spAutoFit/>
          </a:bodyPr>
          <a:p>
            <a:r>
              <a:rPr lang="zh-CN" altLang="en-US" sz="1600"/>
              <a:t>二、市场分析 </a:t>
            </a:r>
            <a:endParaRPr lang="zh-CN" altLang="en-US" sz="1600"/>
          </a:p>
          <a:p>
            <a:r>
              <a:rPr lang="zh-CN" altLang="en-US" sz="1600"/>
              <a:t>随着人们日益重视健康，医疗设备的市场需求在逐年攀升。智能医药设备方面，传统检测设备效率低、操作难等问题未能满足当今社会快速、便捷的需求。这种新技术引领着医疗市场的发展方向，充满巨大的市场潜力。市场分析：</a:t>
            </a:r>
            <a:endParaRPr lang="zh-CN" altLang="en-US" sz="1600"/>
          </a:p>
          <a:p>
            <a:r>
              <a:rPr lang="zh-CN" altLang="en-US" sz="1600"/>
              <a:t>本项目的目标市场是医疗机构和药材库等相关单位。据统计，全球医疗设备市场规模将在2027年达到7900亿美元，中国也是全球较大的医疗市场之一。因此，本项目市场前景广阔。</a:t>
            </a:r>
            <a:endParaRPr lang="zh-CN" altLang="en-US" sz="1600"/>
          </a:p>
          <a:p>
            <a:r>
              <a:rPr lang="zh-CN" altLang="en-US" sz="1600"/>
              <a:t>七、市场需求及前景</a:t>
            </a:r>
            <a:endParaRPr lang="zh-CN" altLang="en-US" sz="1600"/>
          </a:p>
          <a:p>
            <a:r>
              <a:rPr lang="zh-CN" altLang="en-US" sz="1600"/>
              <a:t>随着人们对健康的重视，现代医疗服务越来越高效，市场需求势必增长，尤其是在老龄化社会，对医疗服务的需求依然巨大，同时医疗科技的不断进步将持续推动机遇。</a:t>
            </a:r>
            <a:endParaRPr lang="zh-CN" altLang="en-US" sz="1600"/>
          </a:p>
          <a:p>
            <a:r>
              <a:rPr lang="zh-CN" altLang="en-US" sz="1600"/>
              <a:t>市场需求及前景：</a:t>
            </a:r>
            <a:endParaRPr lang="zh-CN" altLang="en-US" sz="1600"/>
          </a:p>
          <a:p>
            <a:r>
              <a:rPr lang="zh-CN" altLang="en-US" sz="1600"/>
              <a:t>根据市场调研，医疗设备和药材管理市场潜在需求大，本项目具有一定市场空间和潜在需求。三、市场分析</a:t>
            </a:r>
            <a:endParaRPr lang="zh-CN" altLang="en-US" sz="1600"/>
          </a:p>
          <a:p>
            <a:endParaRPr lang="zh-CN" altLang="en-US" sz="1600"/>
          </a:p>
          <a:p>
            <a:r>
              <a:rPr lang="zh-CN" altLang="en-US" sz="1600"/>
              <a:t>1. 庞大的医疗市场需求：随着人口老龄化和生活水平的提高，医疗需求持续增长。</a:t>
            </a:r>
            <a:endParaRPr lang="zh-CN" altLang="en-US" sz="1600"/>
          </a:p>
          <a:p>
            <a:r>
              <a:rPr lang="zh-CN" altLang="en-US" sz="1600"/>
              <a:t>2. 行业竞争激烈：传统医疗诊断和药材管理方式面临效率和准确性的挑战。</a:t>
            </a:r>
            <a:endParaRPr lang="zh-CN" altLang="en-US" sz="1600"/>
          </a:p>
          <a:p>
            <a:r>
              <a:rPr lang="zh-CN" altLang="en-US" sz="1600"/>
              <a:t>3. 智能诊断与药材管理系统具有广阔的市场前景。</a:t>
            </a:r>
            <a:endParaRPr lang="zh-CN" altLang="en-US" sz="1600"/>
          </a:p>
          <a:p>
            <a:r>
              <a:rPr lang="zh-CN" altLang="en-US" sz="1600"/>
              <a:t>（图</a:t>
            </a:r>
            <a:r>
              <a:rPr lang="en-US" altLang="zh-CN" sz="1600"/>
              <a:t>1</a:t>
            </a:r>
            <a:r>
              <a:rPr lang="zh-CN" altLang="en-US" sz="1600"/>
              <a:t>）</a:t>
            </a:r>
            <a:endParaRPr lang="zh-CN" altLang="en-US" sz="1600"/>
          </a:p>
        </p:txBody>
      </p:sp>
      <p:sp>
        <p:nvSpPr>
          <p:cNvPr id="7" name="标题 6"/>
          <p:cNvSpPr>
            <a:spLocks noGrp="1"/>
          </p:cNvSpPr>
          <p:nvPr>
            <p:ph type="title"/>
          </p:nvPr>
        </p:nvSpPr>
        <p:spPr/>
        <p:txBody>
          <a:bodyPr/>
          <a:p>
            <a:r>
              <a:rPr lang="zh-CN" altLang="en-US">
                <a:sym typeface="+mn-ea"/>
              </a:rPr>
              <a:t>市场分析 </a:t>
            </a:r>
            <a:endParaRPr lang="zh-CN" alt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3350" y="1084580"/>
            <a:ext cx="7865745" cy="3415030"/>
          </a:xfrm>
          <a:prstGeom prst="rect">
            <a:avLst/>
          </a:prstGeom>
          <a:noFill/>
        </p:spPr>
        <p:txBody>
          <a:bodyPr wrap="square" rtlCol="0">
            <a:spAutoFit/>
          </a:bodyPr>
          <a:p>
            <a:r>
              <a:rPr lang="zh-CN" altLang="en-US" sz="1600"/>
              <a:t>七、财务分析 </a:t>
            </a:r>
            <a:endParaRPr lang="zh-CN" altLang="en-US" sz="1600"/>
          </a:p>
          <a:p>
            <a:r>
              <a:rPr lang="zh-CN" altLang="en-US" sz="1600"/>
              <a:t>该项目初步投资较大，但随着销售额增加，投资成本可以逐步回收。然而，市场竞争激烈，如何进行有效的市场策略和精细的财务计划，是影响财务运作的重要因素。财务分析：</a:t>
            </a:r>
            <a:endParaRPr lang="zh-CN" altLang="en-US" sz="1600"/>
          </a:p>
          <a:p>
            <a:r>
              <a:rPr lang="zh-CN" altLang="en-US" sz="1600"/>
              <a:t>本项目的开发和研发费用相对较高，但相应的市场需求大，潜在回报丰厚。需要相应财务预算和策划，确保项目的可持续性发展。五、项目产品服务特色</a:t>
            </a:r>
            <a:endParaRPr lang="zh-CN" altLang="en-US" sz="1600"/>
          </a:p>
          <a:p>
            <a:r>
              <a:rPr lang="zh-CN" altLang="en-US" sz="1600"/>
              <a:t>本项目的产品服务特色是检测服务、药材分析服务、药方推荐等服务，可提供病人健康档案管理系统，保障病人数据隐私。二、财务分析</a:t>
            </a:r>
            <a:endParaRPr lang="zh-CN" altLang="en-US" sz="1600"/>
          </a:p>
          <a:p>
            <a:endParaRPr lang="zh-CN" altLang="en-US" sz="1600"/>
          </a:p>
          <a:p>
            <a:r>
              <a:rPr lang="zh-CN" altLang="en-US" sz="1600"/>
              <a:t>1. 短期收入来源：设备销售、设备租赁和服务订阅费用。</a:t>
            </a:r>
            <a:endParaRPr lang="zh-CN" altLang="en-US" sz="1600"/>
          </a:p>
          <a:p>
            <a:r>
              <a:rPr lang="zh-CN" altLang="en-US" sz="1600"/>
              <a:t>2. 中期收入来源：扩大市场份额和提高服务收入。</a:t>
            </a:r>
            <a:endParaRPr lang="zh-CN" altLang="en-US" sz="1600"/>
          </a:p>
          <a:p>
            <a:r>
              <a:rPr lang="zh-CN" altLang="en-US" sz="1600"/>
              <a:t>3. 长期收入来源：数据分析服务、广告投放和其他增值服务。</a:t>
            </a:r>
            <a:endParaRPr lang="zh-CN" altLang="en-US" sz="1200"/>
          </a:p>
          <a:p>
            <a:endParaRPr lang="zh-CN" altLang="en-US" sz="1200"/>
          </a:p>
          <a:p>
            <a:endParaRPr lang="zh-CN" altLang="en-US" sz="1200"/>
          </a:p>
        </p:txBody>
      </p:sp>
      <p:sp>
        <p:nvSpPr>
          <p:cNvPr id="7" name="标题 6"/>
          <p:cNvSpPr>
            <a:spLocks noGrp="1"/>
          </p:cNvSpPr>
          <p:nvPr>
            <p:ph type="title"/>
          </p:nvPr>
        </p:nvSpPr>
        <p:spPr/>
        <p:txBody>
          <a:bodyPr/>
          <a:p>
            <a:r>
              <a:rPr lang="zh-CN" altLang="en-US">
                <a:sym typeface="+mn-ea"/>
              </a:rPr>
              <a:t>财务分析</a:t>
            </a:r>
            <a:endParaRPr lang="zh-CN" altLang="en-US"/>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盈利模式</a:t>
            </a:r>
            <a:endParaRPr lang="zh-CN" altLang="en-US"/>
          </a:p>
        </p:txBody>
      </p:sp>
      <p:sp>
        <p:nvSpPr>
          <p:cNvPr id="4" name="文本框 3"/>
          <p:cNvSpPr txBox="1"/>
          <p:nvPr/>
        </p:nvSpPr>
        <p:spPr>
          <a:xfrm>
            <a:off x="109220" y="1045845"/>
            <a:ext cx="8207375" cy="5692775"/>
          </a:xfrm>
          <a:prstGeom prst="rect">
            <a:avLst/>
          </a:prstGeom>
          <a:noFill/>
        </p:spPr>
        <p:txBody>
          <a:bodyPr wrap="square" rtlCol="0">
            <a:spAutoFit/>
          </a:bodyPr>
          <a:p>
            <a:r>
              <a:rPr lang="zh-CN" altLang="en-US" sz="1400">
                <a:sym typeface="+mn-ea"/>
              </a:rPr>
              <a:t>六、盈利模式</a:t>
            </a:r>
            <a:endParaRPr lang="zh-CN" altLang="en-US" sz="1400"/>
          </a:p>
          <a:p>
            <a:r>
              <a:rPr lang="zh-CN" altLang="en-US" sz="1400">
                <a:sym typeface="+mn-ea"/>
              </a:rPr>
              <a:t>公司可通过费用收取药品检测、健康档案管理服务等收取费用，或者通过推荐药品获得推广费用。</a:t>
            </a:r>
            <a:endParaRPr lang="zh-CN" altLang="en-US" sz="1400"/>
          </a:p>
          <a:p>
            <a:r>
              <a:rPr lang="zh-CN" altLang="en-US" sz="1400">
                <a:sym typeface="+mn-ea"/>
              </a:rPr>
              <a:t>十一、具体资金筹备</a:t>
            </a:r>
            <a:endParaRPr lang="zh-CN" altLang="en-US" sz="1400"/>
          </a:p>
          <a:p>
            <a:r>
              <a:rPr lang="zh-CN" altLang="en-US" sz="1400">
                <a:sym typeface="+mn-ea"/>
              </a:rPr>
              <a:t>根据所需资金的总额制定详细的资金计划，同时通过融资等方式筹集项目所需的资金。 </a:t>
            </a:r>
            <a:endParaRPr lang="zh-CN" altLang="en-US" sz="1400"/>
          </a:p>
          <a:p>
            <a:r>
              <a:rPr lang="zh-CN" altLang="en-US" sz="1400">
                <a:sym typeface="+mn-ea"/>
              </a:rPr>
              <a:t>项目产品服务特色：</a:t>
            </a:r>
            <a:endParaRPr lang="zh-CN" altLang="en-US" sz="1400"/>
          </a:p>
          <a:p>
            <a:r>
              <a:rPr lang="zh-CN" altLang="en-US" sz="1400">
                <a:sym typeface="+mn-ea"/>
              </a:rPr>
              <a:t>本项目的产品服务特色在于自动化地判断病人的病情和药材的功效，提高医疗服务的质量和效率，并能自动抓取药材，减少人工干预。</a:t>
            </a:r>
            <a:endParaRPr lang="zh-CN" altLang="en-US" sz="1400"/>
          </a:p>
          <a:p>
            <a:endParaRPr lang="zh-CN" altLang="en-US" sz="1400"/>
          </a:p>
          <a:p>
            <a:r>
              <a:rPr lang="zh-CN" altLang="en-US" sz="1400">
                <a:sym typeface="+mn-ea"/>
              </a:rPr>
              <a:t>盈利模式：</a:t>
            </a:r>
            <a:endParaRPr lang="zh-CN" altLang="en-US" sz="1400"/>
          </a:p>
          <a:p>
            <a:r>
              <a:rPr lang="zh-CN" altLang="en-US" sz="1400">
                <a:sym typeface="+mn-ea"/>
              </a:rPr>
              <a:t>本项目的盈利模式为直接销售智能设备及提供相应的数据和服务，或者与医院等合作进行推广和销售。</a:t>
            </a:r>
            <a:endParaRPr lang="zh-CN" altLang="en-US" sz="1400"/>
          </a:p>
          <a:p>
            <a:endParaRPr lang="zh-CN" altLang="en-US" sz="1400"/>
          </a:p>
          <a:p>
            <a:r>
              <a:rPr lang="zh-CN" altLang="en-US" sz="1400">
                <a:sym typeface="+mn-ea"/>
              </a:rPr>
              <a:t>具体资金筹备：</a:t>
            </a:r>
            <a:endParaRPr lang="zh-CN" altLang="en-US" sz="1400"/>
          </a:p>
          <a:p>
            <a:r>
              <a:rPr lang="zh-CN" altLang="en-US" sz="1400">
                <a:sym typeface="+mn-ea"/>
              </a:rPr>
              <a:t>本项目的具体资金筹备需要根据项目规模和市场需求进行合理规划和筹备。</a:t>
            </a:r>
            <a:endParaRPr lang="zh-CN" altLang="en-US" sz="1400"/>
          </a:p>
          <a:p>
            <a:r>
              <a:rPr lang="zh-CN" altLang="en-US" sz="1400">
                <a:sym typeface="+mn-ea"/>
              </a:rPr>
              <a:t>。 六、盈利模式</a:t>
            </a:r>
            <a:endParaRPr lang="zh-CN" altLang="en-US" sz="1400"/>
          </a:p>
          <a:p>
            <a:endParaRPr lang="zh-CN" altLang="en-US" sz="1400"/>
          </a:p>
          <a:p>
            <a:r>
              <a:rPr lang="zh-CN" altLang="en-US" sz="1400">
                <a:sym typeface="+mn-ea"/>
              </a:rPr>
              <a:t>1. 设备销售：向医疗机构销售智能诊断与药材管理系统设备。</a:t>
            </a:r>
            <a:endParaRPr lang="zh-CN" altLang="en-US" sz="1400"/>
          </a:p>
          <a:p>
            <a:r>
              <a:rPr lang="zh-CN" altLang="en-US" sz="1400">
                <a:sym typeface="+mn-ea"/>
              </a:rPr>
              <a:t>2. 服务收费：提供设备安装、维护和技术支持等服务，收取相应费用。</a:t>
            </a:r>
            <a:endParaRPr lang="zh-CN" altLang="en-US" sz="1400"/>
          </a:p>
          <a:p>
            <a:r>
              <a:rPr lang="zh-CN" altLang="en-US" sz="1400">
                <a:sym typeface="+mn-ea"/>
              </a:rPr>
              <a:t>3. 数据共享与分析：通过云平台实现病人信息和药材数据的共享与分析，为医疗机构提供增值服务。三、盈利模式</a:t>
            </a:r>
            <a:endParaRPr lang="zh-CN" altLang="en-US" sz="1400"/>
          </a:p>
          <a:p>
            <a:endParaRPr lang="zh-CN" altLang="en-US" sz="1400"/>
          </a:p>
          <a:p>
            <a:r>
              <a:rPr lang="zh-CN" altLang="en-US" sz="1400">
                <a:sym typeface="+mn-ea"/>
              </a:rPr>
              <a:t>1. 设备销售：根据设备功能和性能进行定价，提供设备租赁服务。</a:t>
            </a:r>
            <a:endParaRPr lang="zh-CN" altLang="en-US" sz="1400"/>
          </a:p>
          <a:p>
            <a:r>
              <a:rPr lang="zh-CN" altLang="en-US" sz="1400">
                <a:sym typeface="+mn-ea"/>
              </a:rPr>
              <a:t>2. 服务订阅费：为医疗机构和个人用户提供在线诊断、药材识别和药方抓取服务，按月或按年收取订阅费。</a:t>
            </a:r>
            <a:endParaRPr lang="zh-CN" altLang="en-US" sz="1400"/>
          </a:p>
          <a:p>
            <a:r>
              <a:rPr lang="zh-CN" altLang="en-US" sz="1400">
                <a:sym typeface="+mn-ea"/>
              </a:rPr>
              <a:t>3. 数据分析服务：收集和分析用户数据，为医疗机构提供个性化的诊断和治疗建议。</a:t>
            </a:r>
            <a:endParaRPr lang="zh-CN" altLang="en-US" sz="1400"/>
          </a:p>
          <a:p>
            <a:r>
              <a:rPr lang="zh-CN" altLang="en-US" sz="1400">
                <a:sym typeface="+mn-ea"/>
              </a:rPr>
              <a:t>4. 广告投放：在系统中展示相关医疗产品和服务的广告，获取广告收入。</a:t>
            </a:r>
            <a:endParaRPr lang="zh-CN" altLang="en-US" sz="1400"/>
          </a:p>
          <a:p>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策略分析</a:t>
            </a:r>
            <a:endParaRPr lang="zh-CN" altLang="en-US"/>
          </a:p>
        </p:txBody>
      </p:sp>
      <p:sp>
        <p:nvSpPr>
          <p:cNvPr id="4" name="文本框 3"/>
          <p:cNvSpPr txBox="1"/>
          <p:nvPr/>
        </p:nvSpPr>
        <p:spPr>
          <a:xfrm>
            <a:off x="114935" y="1085850"/>
            <a:ext cx="8148955" cy="5077460"/>
          </a:xfrm>
          <a:prstGeom prst="rect">
            <a:avLst/>
          </a:prstGeom>
          <a:noFill/>
        </p:spPr>
        <p:txBody>
          <a:bodyPr wrap="square" rtlCol="0">
            <a:spAutoFit/>
          </a:bodyPr>
          <a:p>
            <a:r>
              <a:rPr lang="zh-CN" altLang="en-US" sz="1200">
                <a:sym typeface="+mn-ea"/>
              </a:rPr>
              <a:t>八、产品策略</a:t>
            </a:r>
            <a:endParaRPr lang="zh-CN" altLang="en-US" sz="1200"/>
          </a:p>
          <a:p>
            <a:r>
              <a:rPr lang="zh-CN" altLang="en-US" sz="1200">
                <a:sym typeface="+mn-ea"/>
              </a:rPr>
              <a:t>产品将继续不断优化，通过升级更新提高服务质量，同时在市场上不断推广。 产品策略</a:t>
            </a:r>
            <a:endParaRPr lang="zh-CN" altLang="en-US" sz="1200">
              <a:sym typeface="+mn-ea"/>
            </a:endParaRPr>
          </a:p>
          <a:p>
            <a:endParaRPr lang="zh-CN" altLang="en-US" sz="1200"/>
          </a:p>
          <a:p>
            <a:r>
              <a:rPr lang="zh-CN" altLang="en-US" sz="1200"/>
              <a:t>1. 技术创新：持续研发新技术，提高设备的性能和准确性。</a:t>
            </a:r>
            <a:endParaRPr lang="zh-CN" altLang="en-US" sz="1200"/>
          </a:p>
          <a:p>
            <a:r>
              <a:rPr lang="zh-CN" altLang="en-US" sz="1200"/>
              <a:t>2. 服务优化：拓展服务领域，提供更多元化和个性化的诊断和治疗方案。</a:t>
            </a:r>
            <a:endParaRPr lang="zh-CN" altLang="en-US" sz="1200"/>
          </a:p>
          <a:p>
            <a:r>
              <a:rPr lang="zh-CN" altLang="en-US" sz="1200"/>
              <a:t>3. 市场拓展：加大市场推广力度，提高产品知名度和市场占有率。</a:t>
            </a:r>
            <a:endParaRPr lang="zh-CN" altLang="en-US" sz="1200"/>
          </a:p>
          <a:p>
            <a:endParaRPr lang="zh-CN" altLang="en-US" sz="1200"/>
          </a:p>
          <a:p>
            <a:r>
              <a:rPr lang="zh-CN" altLang="en-US" sz="1200">
                <a:sym typeface="+mn-ea"/>
              </a:rPr>
              <a:t>九、定价策略</a:t>
            </a:r>
            <a:endParaRPr lang="zh-CN" altLang="en-US" sz="1200"/>
          </a:p>
          <a:p>
            <a:r>
              <a:rPr lang="zh-CN" altLang="en-US" sz="1200">
                <a:sym typeface="+mn-ea"/>
              </a:rPr>
              <a:t>根据市场需求和服务量进行定价，根据市场调研的结果制定合理的价格，不断联合合作伙伴来提高销售额。 定价策略</a:t>
            </a:r>
            <a:endParaRPr lang="zh-CN" altLang="en-US" sz="1200">
              <a:sym typeface="+mn-ea"/>
            </a:endParaRPr>
          </a:p>
          <a:p>
            <a:endParaRPr lang="zh-CN" altLang="en-US" sz="1200"/>
          </a:p>
          <a:p>
            <a:r>
              <a:rPr lang="zh-CN" altLang="en-US" sz="1200"/>
              <a:t>1. 设备销售：根据成本、竞争情况和市场定位进行定价。</a:t>
            </a:r>
            <a:endParaRPr lang="zh-CN" altLang="en-US" sz="1200"/>
          </a:p>
          <a:p>
            <a:r>
              <a:rPr lang="zh-CN" altLang="en-US" sz="1200"/>
              <a:t>2. 服务订阅费：根据服务内容、用户需求和市场价格制定订阅费标准。</a:t>
            </a:r>
            <a:endParaRPr lang="zh-CN" altLang="en-US" sz="1200"/>
          </a:p>
          <a:p>
            <a:endParaRPr lang="zh-CN" altLang="en-US" sz="1200"/>
          </a:p>
          <a:p>
            <a:r>
              <a:rPr lang="zh-CN" altLang="en-US" sz="1200">
                <a:sym typeface="+mn-ea"/>
              </a:rPr>
              <a:t>十、促销策略</a:t>
            </a:r>
            <a:endParaRPr lang="zh-CN" altLang="en-US" sz="1200"/>
          </a:p>
          <a:p>
            <a:r>
              <a:rPr lang="zh-CN" altLang="en-US" sz="1200">
                <a:sym typeface="+mn-ea"/>
              </a:rPr>
              <a:t>通过广告宣传和代理渠道的建立，提高产品知名度，增加客户获取渠道。产品策略：</a:t>
            </a:r>
            <a:endParaRPr lang="zh-CN" altLang="en-US" sz="1200"/>
          </a:p>
          <a:p>
            <a:r>
              <a:rPr lang="zh-CN" altLang="en-US" sz="1200">
                <a:sym typeface="+mn-ea"/>
              </a:rPr>
              <a:t>本项目的产品策略为，不断进行技术创新和开发，不断优化产品性能和服务质量，提升客户体验和满意度。</a:t>
            </a:r>
            <a:endParaRPr lang="zh-CN" altLang="en-US" sz="1200"/>
          </a:p>
          <a:p>
            <a:endParaRPr lang="zh-CN" altLang="en-US" sz="1200"/>
          </a:p>
          <a:p>
            <a:r>
              <a:rPr lang="zh-CN" altLang="en-US" sz="1200">
                <a:sym typeface="+mn-ea"/>
              </a:rPr>
              <a:t>定价策略：</a:t>
            </a:r>
            <a:endParaRPr lang="zh-CN" altLang="en-US" sz="1200"/>
          </a:p>
          <a:p>
            <a:r>
              <a:rPr lang="zh-CN" altLang="en-US" sz="1200">
                <a:sym typeface="+mn-ea"/>
              </a:rPr>
              <a:t>本项目定价策略需要根据市场需求和客户需求进行合理规划，同时也需要考虑成本和利润等因素。</a:t>
            </a:r>
            <a:endParaRPr lang="zh-CN" altLang="en-US" sz="1200"/>
          </a:p>
          <a:p>
            <a:endParaRPr lang="zh-CN" altLang="en-US" sz="1200"/>
          </a:p>
          <a:p>
            <a:r>
              <a:rPr lang="zh-CN" altLang="en-US" sz="1200">
                <a:sym typeface="+mn-ea"/>
              </a:rPr>
              <a:t>促销策略：</a:t>
            </a:r>
            <a:endParaRPr lang="zh-CN" altLang="en-US" sz="1200"/>
          </a:p>
          <a:p>
            <a:r>
              <a:rPr lang="zh-CN" altLang="en-US" sz="1200">
                <a:sym typeface="+mn-ea"/>
              </a:rPr>
              <a:t>本项目的促销策略需要根据具体市场需求和客户需求进行合理规划，包括广告宣传、参加展会、合作推广等方式。促销策略</a:t>
            </a:r>
            <a:endParaRPr lang="zh-CN" altLang="en-US" sz="1200">
              <a:sym typeface="+mn-ea"/>
            </a:endParaRPr>
          </a:p>
          <a:p>
            <a:endParaRPr lang="zh-CN" altLang="en-US" sz="1200">
              <a:sym typeface="+mn-ea"/>
            </a:endParaRPr>
          </a:p>
          <a:p>
            <a:r>
              <a:rPr lang="zh-CN" altLang="en-US" sz="1200">
                <a:sym typeface="+mn-ea"/>
              </a:rPr>
              <a:t>1. 线上推广：通过社交媒体、官方网站和行业论坛进行产品宣传。</a:t>
            </a:r>
            <a:endParaRPr lang="zh-CN" altLang="en-US" sz="1200">
              <a:sym typeface="+mn-ea"/>
            </a:endParaRPr>
          </a:p>
          <a:p>
            <a:r>
              <a:rPr lang="zh-CN" altLang="en-US" sz="1200">
                <a:sym typeface="+mn-ea"/>
              </a:rPr>
              <a:t>2. 线下活动：参加医疗展会、举办产品体验活动，吸引潜在客户。 </a:t>
            </a:r>
            <a:endParaRPr lang="zh-CN" altLang="en-US" sz="1200"/>
          </a:p>
          <a:p>
            <a:endParaRPr lang="zh-CN" altLang="en-US" sz="1200"/>
          </a:p>
        </p:txBody>
      </p:sp>
    </p:spTree>
  </p:cSld>
  <p:clrMapOvr>
    <a:masterClrMapping/>
  </p:clrMapOvr>
</p:sld>
</file>

<file path=ppt/theme/theme1.xml><?xml version="1.0" encoding="utf-8"?>
<a:theme xmlns:a="http://schemas.openxmlformats.org/drawingml/2006/main" name="cdb2004c012l">
  <a:themeElements>
    <a:clrScheme name="cdb2004c012l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fontScheme name="cdb2004c012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12l 1">
        <a:dk1>
          <a:srgbClr val="2B166E"/>
        </a:dk1>
        <a:lt1>
          <a:srgbClr val="FFFFFF"/>
        </a:lt1>
        <a:dk2>
          <a:srgbClr val="336699"/>
        </a:dk2>
        <a:lt2>
          <a:srgbClr val="C0C0C0"/>
        </a:lt2>
        <a:accent1>
          <a:srgbClr val="458F8F"/>
        </a:accent1>
        <a:accent2>
          <a:srgbClr val="CCCC00"/>
        </a:accent2>
        <a:accent3>
          <a:srgbClr val="FFFFFF"/>
        </a:accent3>
        <a:accent4>
          <a:srgbClr val="23115D"/>
        </a:accent4>
        <a:accent5>
          <a:srgbClr val="B0C6C6"/>
        </a:accent5>
        <a:accent6>
          <a:srgbClr val="B9B900"/>
        </a:accent6>
        <a:hlink>
          <a:srgbClr val="9999FF"/>
        </a:hlink>
        <a:folHlink>
          <a:srgbClr val="6C9BBE"/>
        </a:folHlink>
      </a:clrScheme>
      <a:clrMap bg1="lt1" tx1="dk1" bg2="lt2" tx2="dk2" accent1="accent1" accent2="accent2" accent3="accent3" accent4="accent4" accent5="accent5" accent6="accent6" hlink="hlink" folHlink="folHlink"/>
    </a:extraClrScheme>
    <a:extraClrScheme>
      <a:clrScheme name="cdb2004c012l 2">
        <a:dk1>
          <a:srgbClr val="1D528D"/>
        </a:dk1>
        <a:lt1>
          <a:srgbClr val="FFFFFF"/>
        </a:lt1>
        <a:dk2>
          <a:srgbClr val="000000"/>
        </a:dk2>
        <a:lt2>
          <a:srgbClr val="C0C0C0"/>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cdb2004c012l 3">
        <a:dk1>
          <a:srgbClr val="666633"/>
        </a:dk1>
        <a:lt1>
          <a:srgbClr val="FFFFFF"/>
        </a:lt1>
        <a:dk2>
          <a:srgbClr val="000000"/>
        </a:dk2>
        <a:lt2>
          <a:srgbClr val="D1C68D"/>
        </a:lt2>
        <a:accent1>
          <a:srgbClr val="C86C62"/>
        </a:accent1>
        <a:accent2>
          <a:srgbClr val="C78DD7"/>
        </a:accent2>
        <a:accent3>
          <a:srgbClr val="FFFFFF"/>
        </a:accent3>
        <a:accent4>
          <a:srgbClr val="56562A"/>
        </a:accent4>
        <a:accent5>
          <a:srgbClr val="E0BAB7"/>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cdb2004c012l</Template>
  <TotalTime>0</TotalTime>
  <Words>10239</Words>
  <Application>WPS 演示</Application>
  <PresentationFormat/>
  <Paragraphs>532</Paragraphs>
  <Slides>32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32</vt:i4>
      </vt:variant>
    </vt:vector>
  </HeadingPairs>
  <TitlesOfParts>
    <vt:vector size="53" baseType="lpstr">
      <vt:lpstr>Arial</vt:lpstr>
      <vt:lpstr>宋体</vt:lpstr>
      <vt:lpstr>Wingdings</vt:lpstr>
      <vt:lpstr>Verdana</vt:lpstr>
      <vt:lpstr>Times New Roman</vt:lpstr>
      <vt:lpstr>Arial Black</vt:lpstr>
      <vt:lpstr>微软雅黑</vt:lpstr>
      <vt:lpstr>Arial Unicode MS</vt:lpstr>
      <vt:lpstr>Haettenschweiler</vt:lpstr>
      <vt:lpstr>Arial Unicode MS</vt:lpstr>
      <vt:lpstr>华文中宋</vt:lpstr>
      <vt:lpstr>仿宋</vt:lpstr>
      <vt:lpstr>华文琥珀</vt:lpstr>
      <vt:lpstr>华文新魏</vt:lpstr>
      <vt:lpstr>cdb2004c012l</vt:lpstr>
      <vt:lpstr>Photoshop.Image.6</vt:lpstr>
      <vt:lpstr>Photoshop.Image.6</vt:lpstr>
      <vt:lpstr>Photoshop.Image.6</vt:lpstr>
      <vt:lpstr>Photoshop.Image.6</vt:lpstr>
      <vt:lpstr>Photoshop.Image.6</vt:lpstr>
      <vt:lpstr>Photoshop.Image.6</vt:lpstr>
      <vt:lpstr>PowerPoint 演示文稿</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英语</dc:title>
  <dc:creator>刘子霖</dc:creator>
  <cp:lastModifiedBy>Administrator</cp:lastModifiedBy>
  <cp:revision>97</cp:revision>
  <dcterms:created xsi:type="dcterms:W3CDTF">2008-05-08T01:51:00Z</dcterms:created>
  <dcterms:modified xsi:type="dcterms:W3CDTF">2023-06-02T14:46:46Z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