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C6FC-DA3D-0DD5-AD54-8AB0F6360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B5B11-E0F4-6B5B-92B4-CAF43BBAC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3CF9-8F48-A7FE-E755-AB394195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2E62-1846-FAB4-E45F-588C341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89A5-7C3A-1F37-0A52-4ACBD1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D1B3-AD6A-10FC-51FC-760B270C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59CA-32C0-5C29-D016-6F2CAA792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12EC-3905-F61C-3659-4243241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D8AC-B717-EBA8-41B9-07479480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CDD7-8F9B-0422-B1E9-3173DF7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F3EFE-3D11-225D-F96C-865F27B57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C8EE7-BA4E-D7B0-065B-628123239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A486-FE38-04AB-C332-A0C34691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AF1F-C602-D6B9-B825-49A35163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1E2C-2596-A90E-BF29-61FB9945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74F7-6DDB-7A51-D381-75568E7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7090-EA58-0B9F-9935-1440B5C7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E579-A9A3-E3B4-CD9E-E06C2A87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FBE6-7D68-CF3F-2CD5-7C8FD08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B80F-24EC-8C77-878E-90D930B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FB06-A3FF-0319-28F9-2F3F4F68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DE64-3314-F0EA-B627-3C75A4923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6775-0A67-BE01-2F5B-AC30576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29C-2AF2-D140-BC12-A17F1258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C160A-4082-CA33-24DB-52D38B38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4BA3-42A9-23AB-A446-D49E8C44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D269-6EDE-07BF-E657-0F59E334C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27A4-ADB5-F9C1-8593-F34B491A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32668-47A5-F6C9-3D44-A7481BDD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64-6035-22BA-2384-930D7FD6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FBC9-F198-A8C2-02DC-BAEA2555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E31E-B8BA-581D-1955-380F653E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2A6E-18A2-A393-EC0C-F7114053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EBC2D-DE52-6CE0-2830-7C4CF2E41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E3D90-D38F-B69D-82AD-482976F2A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0220B-086D-0AE1-2822-0F529522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99635-9F88-572A-51A6-28441121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39BAF-1302-AF99-2836-0FAF220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F5260-56F1-F5E5-F90F-EA2B616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E5B7-B89D-D3D4-B73F-B1F58E18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E561A-2C29-3B67-6A36-A88C28A3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97B78-D30A-AD96-CFF9-FACF398F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1847C-23A8-FE18-EC24-B743EE88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0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41A45-37F7-8EF2-7791-DEEBA721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636ED-F9BB-AFF3-914E-A6827A06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47913-ABD1-0E17-2877-A1F2DC0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1736-D04C-CD5F-CF57-10E539B7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4FB0-98B0-528A-8277-D3C0D577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E04D6-8C75-E078-566C-27467AB4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3C13-4747-EA4F-6334-2CE1E85D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00ED-22D0-6385-80E5-9C5119C2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41527-EB9E-BE16-3420-3E46CF26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BD67-A8C2-A7F8-7554-F5DDC37F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1292F-35CD-6C0B-8D36-79F4A196B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FABA3-8503-C745-0FC2-0ADE980A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48429-2161-B475-7A97-69F6CAC6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C519F-B1F9-F952-86B6-8393CE3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5EEB-8334-151C-E333-C3A23F01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7360F-8B4D-8DA1-7B8B-A589BEC6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E653-F17F-7ACE-873B-3290BD8A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FCFA-7CE2-8AD1-A0AD-92E1A08D3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1E05-B55E-42B1-8FC4-2E64AAB730B3}" type="datetimeFigureOut">
              <a:rPr lang="en-US" smtClean="0"/>
              <a:t>07/14/2024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6BC9-FCD9-4F02-EE54-A11486CF2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F82B-4F22-5B19-074C-61B6B91F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E7EC-1B8E-41AE-A94A-2502D54C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same-street-minimalism-elmo-red-smiling-anthropomorphic-smiley-face-wallpaper-tnbp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6755C-7E77-FA80-34A8-2B5EE139A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1" b="6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06D01-E018-AFB3-DC29-40FF54D4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385" y="1488252"/>
            <a:ext cx="4280631" cy="704352"/>
          </a:xfr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9</a:t>
            </a:r>
            <a:r>
              <a:rPr lang="en-US" sz="4000" baseline="30000" dirty="0">
                <a:solidFill>
                  <a:srgbClr val="FFFFFF"/>
                </a:solidFill>
                <a:latin typeface="Agency FB" panose="020B0503020202020204" pitchFamily="34" charset="0"/>
              </a:rPr>
              <a:t>TH</a:t>
            </a:r>
            <a:r>
              <a:rPr lang="en-US" sz="4000" dirty="0">
                <a:solidFill>
                  <a:srgbClr val="FFFFFF"/>
                </a:solidFill>
                <a:latin typeface="Agency FB" panose="020B0503020202020204" pitchFamily="34" charset="0"/>
              </a:rPr>
              <a:t>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2A06-1976-E8D1-2319-4E959650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10" y="2651088"/>
            <a:ext cx="5916994" cy="1074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LECTURE 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426ED-5B13-0E5E-8632-93E65EEA7DBA}"/>
              </a:ext>
            </a:extLst>
          </p:cNvPr>
          <p:cNvCxnSpPr>
            <a:cxnSpLocks/>
          </p:cNvCxnSpPr>
          <p:nvPr/>
        </p:nvCxnSpPr>
        <p:spPr>
          <a:xfrm>
            <a:off x="532263" y="2402237"/>
            <a:ext cx="556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5D51F1-0659-A4A8-51EA-76783C85FB50}"/>
              </a:ext>
            </a:extLst>
          </p:cNvPr>
          <p:cNvSpPr txBox="1"/>
          <p:nvPr/>
        </p:nvSpPr>
        <p:spPr>
          <a:xfrm>
            <a:off x="724585" y="3757332"/>
            <a:ext cx="5083444" cy="221599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</a:rPr>
              <a:t>TOPIC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4F50AB-B209-16DF-49FF-1DF03D63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6" r="16996"/>
          <a:stretch/>
        </p:blipFill>
        <p:spPr>
          <a:xfrm>
            <a:off x="8321275" y="-10"/>
            <a:ext cx="6858000" cy="6858000"/>
          </a:xfrm>
          <a:prstGeom prst="ellipse">
            <a:avLst/>
          </a:prstGeom>
          <a:ln w="190500" cap="rnd">
            <a:solidFill>
              <a:schemeClr val="accent4">
                <a:lumMod val="5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87E7B-FB71-EE9B-6600-03C2C541221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85" y="1415786"/>
            <a:ext cx="803769" cy="80376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76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9TH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9TH MATHEMATICS</dc:title>
  <dc:creator>Sheikh Azher Bashir</dc:creator>
  <cp:lastModifiedBy>Sheikh Azher Bashir</cp:lastModifiedBy>
  <cp:revision>8</cp:revision>
  <dcterms:created xsi:type="dcterms:W3CDTF">2023-11-24T16:42:23Z</dcterms:created>
  <dcterms:modified xsi:type="dcterms:W3CDTF">2024-07-14T14:56:33Z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2023-11-24T17:26:52Z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97abc570-3312-4f68-9069-064c70c97aa3</vt:lpwstr>
  </property>
  <property fmtid="{D5CDD505-2E9C-101B-9397-08002B2CF9AE}" pid="7" name="MSIP_Label_defa4170-0d19-0005-0004-bc88714345d2_ActionId">
    <vt:lpwstr>1aff0274-b085-40f3-876b-eec454ec42af</vt:lpwstr>
  </property>
  <property fmtid="{D5CDD505-2E9C-101B-9397-08002B2CF9AE}" pid="8" name="MSIP_Label_defa4170-0d19-0005-0004-bc88714345d2_ContentBits">
    <vt:lpwstr>0</vt:lpwstr>
  </property>
</Properties>
</file>