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57" r:id="rId5"/>
    <p:sldId id="259" r:id="rId6"/>
    <p:sldId id="261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1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3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0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9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04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0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" y="1182543"/>
            <a:ext cx="11981104" cy="44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3120" y="2777067"/>
            <a:ext cx="10627360" cy="1303867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ご清聴ありがとうございました。</a:t>
            </a:r>
            <a:endParaRPr kumimoji="1" lang="ja-JP" altLang="en-US" sz="6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1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7882" y="46397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6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ゲームコンセプト</a:t>
            </a:r>
            <a:endParaRPr kumimoji="1" lang="ja-JP" altLang="en-US" sz="66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3360" y="1767839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■タイトル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 err="1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さん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すうバトル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3360" y="2906612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■どんな人に？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コロナ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の影響で外出できない子供に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3360" y="4045385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■どんな風に？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楽しく勉強できるように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83360" y="5184158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■こんな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にし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自宅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で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楽しく</a:t>
            </a:r>
            <a:r>
              <a:rPr lang="ja-JP" altLang="en-US" sz="2800" dirty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勉強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ができる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ゲームに！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2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4902" y="449826"/>
            <a:ext cx="9601196" cy="87557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このゲームを作ろうと思った理由</a:t>
            </a:r>
            <a:endParaRPr kumimoji="1" lang="ja-JP" altLang="en-US" sz="48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81993" y="1320773"/>
            <a:ext cx="10395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現在、コロナが流行している状況で、皆がどのような思いを持っているか考えてみた。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14502" y="2591817"/>
            <a:ext cx="9951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教師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や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親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は、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勉強をしっかりしてほしい。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しかし、学校へ登校するのは危険。</a:t>
            </a:r>
            <a:endParaRPr lang="en-US" altLang="ja-JP" sz="28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子供</a:t>
            </a:r>
            <a:r>
              <a:rPr kumimoji="1"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たちは、休みが多く自由な時間が増えた。しかし、遊びたいと思っても</a:t>
            </a:r>
            <a:r>
              <a:rPr kumimoji="1"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外出することはできない</a:t>
            </a:r>
            <a:r>
              <a:rPr kumimoji="1"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。</a:t>
            </a:r>
            <a:endParaRPr kumimoji="1" lang="en-US" altLang="ja-JP" sz="28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157" y="4596894"/>
            <a:ext cx="10395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以上の点から、自宅でプレイすることができ、楽しく勉強ができるようなゲームに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、需要があると思い、このゲームを作ろうと思った。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322" y="419194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どんなゲームか？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4159" y="1865744"/>
            <a:ext cx="11399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～プレイの方法～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画面に表示される問題を解いて敵を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倒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してい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く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490" y="3312294"/>
            <a:ext cx="11804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クリア</a:t>
            </a:r>
            <a:r>
              <a:rPr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条件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全ての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敵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を倒す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489" y="4758844"/>
            <a:ext cx="11804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～ゲームオーバー条件～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自分の</a:t>
            </a:r>
            <a:r>
              <a:rPr lang="en-US" altLang="ja-JP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HP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がなくなる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77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2057" y="455659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7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PR</a:t>
            </a:r>
            <a:r>
              <a:rPr kumimoji="1" lang="ja-JP" altLang="en-US" sz="7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ポイント</a:t>
            </a:r>
            <a:endParaRPr kumimoji="1" lang="ja-JP" altLang="en-US" sz="7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2057" y="2213811"/>
            <a:ext cx="104095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問題集や、学校の宿題のように、ただ計算するのではなく、バトルの演出を入れゲーム要素を加えることによって、</a:t>
            </a:r>
            <a:r>
              <a:rPr lang="ja-JP" altLang="en-US" sz="32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子供が楽しみながら勉強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ることができる。</a:t>
            </a:r>
            <a:endParaRPr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RPG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のように、「攻撃」「魔法」などを使用して、敵キャラを倒すのではなく、</a:t>
            </a:r>
            <a:r>
              <a:rPr lang="ja-JP" altLang="en-US" sz="32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計算問題を解いて敵キャラを倒していく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というシステムを考えたこと。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7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8362" y="46397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6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操作方法</a:t>
            </a:r>
            <a:endParaRPr kumimoji="1" lang="ja-JP" altLang="en-US" sz="6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6727" y="1767839"/>
            <a:ext cx="102985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～基本操作～</a:t>
            </a:r>
            <a:endParaRPr kumimoji="1" lang="en-US" altLang="ja-JP" sz="54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 algn="ctr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決定、次へ進む：マウス左クリック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6727" y="3269868"/>
            <a:ext cx="1029854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～バトル中の操作～</a:t>
            </a:r>
            <a:endParaRPr kumimoji="1" lang="en-US" altLang="ja-JP" sz="44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決定</a:t>
            </a:r>
            <a:r>
              <a:rPr kumimoji="1"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	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：エンターキー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文字消す</a:t>
            </a: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：バックスペースキー</a:t>
            </a:r>
            <a:endParaRPr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数字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の入力</a:t>
            </a:r>
            <a:r>
              <a:rPr kumimoji="1"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：テンキー、数字キー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マイナスの入力</a:t>
            </a: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：数字を入力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後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、マイナスキー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9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4200" y="2214880"/>
            <a:ext cx="11023600" cy="2428240"/>
          </a:xfrm>
        </p:spPr>
        <p:txBody>
          <a:bodyPr>
            <a:noAutofit/>
          </a:bodyPr>
          <a:lstStyle/>
          <a:p>
            <a:r>
              <a:rPr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実際に遊んでみよう！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5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0" y="335281"/>
            <a:ext cx="8768080" cy="146304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頑張ったこと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7141" y="2343266"/>
            <a:ext cx="9762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</a:t>
            </a:r>
            <a:r>
              <a:rPr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モード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</a:t>
            </a:r>
            <a:r>
              <a:rPr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12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種類用意したこと。</a:t>
            </a:r>
            <a:endParaRPr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問題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</a:t>
            </a: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作成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する</a:t>
            </a: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アルゴリズム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を自分で考えたこと</a:t>
            </a:r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一度完成させた後で、機能を変えずにプログラムの作りを変更したこと。</a:t>
            </a:r>
            <a:endParaRPr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2" y="555412"/>
            <a:ext cx="9601196" cy="1303867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卒業制作に向けて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3346" y="2164080"/>
            <a:ext cx="8765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今回の作品含め、今まで</a:t>
            </a:r>
            <a:r>
              <a:rPr kumimoji="1" lang="en-US" altLang="ja-JP" sz="4000" dirty="0" err="1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DxLib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を使用して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2D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のゲームを制作してきました。</a:t>
            </a:r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卒業制作では、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Unity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を使用して、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3D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のゲーム制作に挑戦しようと考えています。</a:t>
            </a:r>
            <a:endParaRPr kumimoji="1" lang="ja-JP" altLang="en-US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1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325</Words>
  <Application>Microsoft Office PowerPoint</Application>
  <PresentationFormat>ワイド画面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ＭＳ Ｐ明朝</vt:lpstr>
      <vt:lpstr>たぬき油性マジック</vt:lpstr>
      <vt:lpstr>Arial</vt:lpstr>
      <vt:lpstr>Garamond</vt:lpstr>
      <vt:lpstr>Wingdings</vt:lpstr>
      <vt:lpstr>オーガニック</vt:lpstr>
      <vt:lpstr>PowerPoint プレゼンテーション</vt:lpstr>
      <vt:lpstr>ゲームコンセプト</vt:lpstr>
      <vt:lpstr>このゲームを作ろうと思った理由</vt:lpstr>
      <vt:lpstr>どんなゲームか？</vt:lpstr>
      <vt:lpstr>PRポイント</vt:lpstr>
      <vt:lpstr>操作方法</vt:lpstr>
      <vt:lpstr>実際に遊んでみよう！</vt:lpstr>
      <vt:lpstr>頑張ったこと</vt:lpstr>
      <vt:lpstr>卒業制作に向けて</vt:lpstr>
      <vt:lpstr>ご清聴ありがとうございました。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アジ ガット</dc:creator>
  <cp:lastModifiedBy>アジ ガット</cp:lastModifiedBy>
  <cp:revision>20</cp:revision>
  <dcterms:created xsi:type="dcterms:W3CDTF">2020-09-11T00:58:20Z</dcterms:created>
  <dcterms:modified xsi:type="dcterms:W3CDTF">2020-09-11T02:57:17Z</dcterms:modified>
</cp:coreProperties>
</file>