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3CE-6341-4D2D-80CF-A8D5B48442A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0CD8-B57D-43E0-9AA7-8EB3791D19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43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3CE-6341-4D2D-80CF-A8D5B48442A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0CD8-B57D-43E0-9AA7-8EB3791D19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81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3CE-6341-4D2D-80CF-A8D5B48442A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0CD8-B57D-43E0-9AA7-8EB3791D19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06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3CE-6341-4D2D-80CF-A8D5B48442A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0CD8-B57D-43E0-9AA7-8EB3791D19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96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3CE-6341-4D2D-80CF-A8D5B48442A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0CD8-B57D-43E0-9AA7-8EB3791D19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2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3CE-6341-4D2D-80CF-A8D5B48442A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0CD8-B57D-43E0-9AA7-8EB3791D19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7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3CE-6341-4D2D-80CF-A8D5B48442A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0CD8-B57D-43E0-9AA7-8EB3791D19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79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3CE-6341-4D2D-80CF-A8D5B48442A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0CD8-B57D-43E0-9AA7-8EB3791D19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42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3CE-6341-4D2D-80CF-A8D5B48442A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0CD8-B57D-43E0-9AA7-8EB3791D19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6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3CE-6341-4D2D-80CF-A8D5B48442A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0CD8-B57D-43E0-9AA7-8EB3791D19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71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3CE-6341-4D2D-80CF-A8D5B48442A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0CD8-B57D-43E0-9AA7-8EB3791D19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24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863CE-6341-4D2D-80CF-A8D5B48442A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70CD8-B57D-43E0-9AA7-8EB3791D19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64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413">
              <a:srgbClr val="DCEAF6"/>
            </a:gs>
            <a:gs pos="44000">
              <a:srgbClr val="DBE9F6"/>
            </a:gs>
            <a:gs pos="5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0422" b="528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923925"/>
            <a:ext cx="9144000" cy="168592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Проект</a:t>
            </a:r>
            <a:b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Cat &amp; maze</a:t>
            </a:r>
            <a:endParaRPr lang="ru-RU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609850"/>
            <a:ext cx="9144000" cy="400050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От Богомолова Даниила.</a:t>
            </a:r>
            <a:endParaRPr lang="ru-RU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5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</a:t>
            </a:r>
            <a:r>
              <a:rPr lang="en-US" dirty="0" smtClean="0"/>
              <a:t>Maze Team.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Наша команда состоит всего лишь из 2 человек.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Богомолов Даниил ( </a:t>
            </a:r>
            <a:r>
              <a:rPr lang="ru-RU" dirty="0" err="1" smtClean="0"/>
              <a:t>скриптер</a:t>
            </a:r>
            <a:r>
              <a:rPr lang="ru-RU" dirty="0" smtClean="0"/>
              <a:t>, </a:t>
            </a:r>
            <a:r>
              <a:rPr lang="ru-RU" dirty="0" err="1" smtClean="0"/>
              <a:t>геймдизайнер</a:t>
            </a:r>
            <a:r>
              <a:rPr lang="ru-RU" dirty="0" smtClean="0"/>
              <a:t> , тестер)</a:t>
            </a:r>
          </a:p>
          <a:p>
            <a:pPr marL="0" indent="0">
              <a:buNone/>
            </a:pPr>
            <a:r>
              <a:rPr lang="ru-RU" dirty="0" err="1" smtClean="0"/>
              <a:t>Лабазникова</a:t>
            </a:r>
            <a:r>
              <a:rPr lang="ru-RU" dirty="0" smtClean="0"/>
              <a:t> Ксения ( </a:t>
            </a:r>
            <a:r>
              <a:rPr lang="ru-RU" dirty="0" err="1" smtClean="0"/>
              <a:t>геймдизайнер</a:t>
            </a:r>
            <a:r>
              <a:rPr lang="ru-RU" dirty="0" smtClean="0"/>
              <a:t>, тестер)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655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игры.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Это игра от команды </a:t>
            </a:r>
            <a:r>
              <a:rPr lang="en-US" dirty="0" smtClean="0"/>
              <a:t>Maze Team.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ней вы играете за кота по имени </a:t>
            </a:r>
            <a:r>
              <a:rPr lang="ru-RU" dirty="0" err="1"/>
              <a:t>Р</a:t>
            </a:r>
            <a:r>
              <a:rPr lang="ru-RU" dirty="0" err="1" smtClean="0"/>
              <a:t>айди</a:t>
            </a:r>
            <a:r>
              <a:rPr lang="ru-RU" dirty="0" smtClean="0"/>
              <a:t>  который должен пройти лабиринт опасаясь ловушек.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570" y="2760785"/>
            <a:ext cx="5433645" cy="371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6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Интересные факты.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08041"/>
            <a:ext cx="10603523" cy="483894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5100" dirty="0" smtClean="0"/>
              <a:t>Во время создания игры мы пытались не ограничивать фантазию.</a:t>
            </a:r>
          </a:p>
          <a:p>
            <a:pPr marL="0" indent="0">
              <a:buNone/>
            </a:pPr>
            <a:r>
              <a:rPr lang="ru-RU" sz="5100" dirty="0" smtClean="0"/>
              <a:t>Поэтому здесь есть интересные вещи</a:t>
            </a:r>
            <a:r>
              <a:rPr lang="ru-RU" sz="5100" dirty="0" smtClean="0"/>
              <a:t>.</a:t>
            </a:r>
            <a:endParaRPr lang="en-US" sz="5100" dirty="0" smtClean="0"/>
          </a:p>
          <a:p>
            <a:pPr marL="0" indent="0">
              <a:buNone/>
            </a:pPr>
            <a:r>
              <a:rPr lang="ru-RU" sz="5100" dirty="0" smtClean="0"/>
              <a:t>Например</a:t>
            </a:r>
            <a:r>
              <a:rPr lang="en-US" sz="5100" dirty="0" smtClean="0"/>
              <a:t>:</a:t>
            </a:r>
            <a:endParaRPr lang="ru-RU" sz="5100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							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				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								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 						</a:t>
            </a:r>
          </a:p>
          <a:p>
            <a:pPr marL="0" indent="0">
              <a:buNone/>
            </a:pPr>
            <a:r>
              <a:rPr lang="ru-RU" dirty="0" smtClean="0"/>
              <a:t>Мост </a:t>
            </a:r>
            <a:r>
              <a:rPr lang="ru-RU" dirty="0" smtClean="0"/>
              <a:t>на 2 уровне.</a:t>
            </a:r>
            <a:r>
              <a:rPr lang="ru-RU" dirty="0"/>
              <a:t>	</a:t>
            </a:r>
            <a:r>
              <a:rPr lang="ru-RU" dirty="0" smtClean="0"/>
              <a:t>					Такой же кот как и главный герой</a:t>
            </a:r>
            <a:r>
              <a:rPr lang="ru-RU" dirty="0"/>
              <a:t>.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98177"/>
            <a:ext cx="5419854" cy="28430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962" y="2998177"/>
            <a:ext cx="4945673" cy="284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6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проекта.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 сожалению проект имеет множество недоработок которые пока-что решить мы не можем из-за низкого уровня знания программы.</a:t>
            </a:r>
            <a:endParaRPr lang="ru-RU" dirty="0"/>
          </a:p>
          <a:p>
            <a:r>
              <a:rPr lang="ru-RU" dirty="0" smtClean="0"/>
              <a:t>Также малое количество </a:t>
            </a:r>
            <a:r>
              <a:rPr lang="ru-RU" dirty="0" smtClean="0"/>
              <a:t>похожих </a:t>
            </a:r>
            <a:r>
              <a:rPr lang="ru-RU" dirty="0" smtClean="0"/>
              <a:t>игр в сети интернет.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078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Хотя проект требует множества доработок мы остались довольны</a:t>
            </a:r>
          </a:p>
          <a:p>
            <a:pPr marL="0" indent="0">
              <a:buNone/>
            </a:pPr>
            <a:r>
              <a:rPr lang="ru-RU" dirty="0" smtClean="0"/>
              <a:t>Проектом.</a:t>
            </a:r>
          </a:p>
          <a:p>
            <a:pPr marL="0" indent="0">
              <a:buNone/>
            </a:pPr>
            <a:r>
              <a:rPr lang="ru-RU" dirty="0" smtClean="0"/>
              <a:t>Я считаю что мы получили хороший опыт в создании и постараемся улучшить свой навык разработки.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81307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138</Words>
  <Application>Microsoft Office PowerPoint</Application>
  <PresentationFormat>Широкоэкранный</PresentationFormat>
  <Paragraphs>34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Проект Cat &amp; maze</vt:lpstr>
      <vt:lpstr>Команда Maze Team.</vt:lpstr>
      <vt:lpstr>Описание игры.</vt:lpstr>
      <vt:lpstr>Интересные факты.</vt:lpstr>
      <vt:lpstr>Особенности проекта.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Cat &amp; maze</dc:title>
  <dc:creator>Student</dc:creator>
  <cp:lastModifiedBy>Student</cp:lastModifiedBy>
  <cp:revision>31</cp:revision>
  <dcterms:created xsi:type="dcterms:W3CDTF">2022-05-19T09:51:23Z</dcterms:created>
  <dcterms:modified xsi:type="dcterms:W3CDTF">2022-05-24T09:47:38Z</dcterms:modified>
</cp:coreProperties>
</file>