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1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63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5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77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0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8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03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9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79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C8CC19-977F-4C2F-90C0-01DE0B6FD57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612D6-564F-4599-9ABC-EBC6D51094F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8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CF042-1FA6-11C3-354D-87E3BABE5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AD5C5B-AB50-34FD-5E24-461C34B1C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電子二甲張芫睿</a:t>
            </a:r>
          </a:p>
        </p:txBody>
      </p:sp>
    </p:spTree>
    <p:extLst>
      <p:ext uri="{BB962C8B-B14F-4D97-AF65-F5344CB8AC3E}">
        <p14:creationId xmlns:p14="http://schemas.microsoft.com/office/powerpoint/2010/main" val="34960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882EA-1B3E-F689-7CF3-125AF1B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35629-3C61-9A5D-FD5B-BBB9C63F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使用</a:t>
            </a:r>
            <a:r>
              <a:rPr lang="en-US" altLang="zh-TW" dirty="0"/>
              <a:t>X86</a:t>
            </a:r>
            <a:r>
              <a:rPr lang="zh-TW" altLang="en-US" dirty="0"/>
              <a:t>電腦執行</a:t>
            </a:r>
            <a:r>
              <a:rPr lang="en-US" altLang="zh-TW" dirty="0"/>
              <a:t>morphology </a:t>
            </a:r>
            <a:r>
              <a:rPr lang="zh-TW" altLang="en-US" dirty="0"/>
              <a:t>的範例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比較不同</a:t>
            </a:r>
            <a:r>
              <a:rPr lang="en-US" altLang="zh-TW" dirty="0"/>
              <a:t>kernel size</a:t>
            </a:r>
            <a:r>
              <a:rPr lang="zh-TW" altLang="en-US" dirty="0"/>
              <a:t>執行速度（不使用</a:t>
            </a:r>
            <a:r>
              <a:rPr lang="en-US" altLang="zh-TW" dirty="0"/>
              <a:t>AVX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比較有無使用</a:t>
            </a:r>
            <a:r>
              <a:rPr lang="en-US" altLang="zh-TW" dirty="0"/>
              <a:t>AVX</a:t>
            </a:r>
            <a:r>
              <a:rPr lang="zh-TW" altLang="en-US" dirty="0"/>
              <a:t>的效能差異</a:t>
            </a:r>
          </a:p>
        </p:txBody>
      </p:sp>
      <p:pic>
        <p:nvPicPr>
          <p:cNvPr id="5" name="圖片 4" descr="一張含有 室外, 大自然, 室外物品, 夜空 的圖片&#10;&#10;自動產生的描述">
            <a:extLst>
              <a:ext uri="{FF2B5EF4-FFF2-40B4-BE49-F238E27FC236}">
                <a16:creationId xmlns:a16="http://schemas.microsoft.com/office/drawing/2014/main" id="{3D8B665F-396E-D3F7-E801-234D9DB1A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05" y="3250772"/>
            <a:ext cx="3941896" cy="31535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20A0389-CE63-1DD3-B515-581B8037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86" y="3250772"/>
            <a:ext cx="3937516" cy="31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63F0F-91C0-3689-38F2-AA6A9C0D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A14E5-2CC5-0B8E-9E08-9599D32A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作業系統</a:t>
            </a:r>
            <a:r>
              <a:rPr lang="en-US" altLang="zh-TW" dirty="0"/>
              <a:t>:Windows11</a:t>
            </a:r>
          </a:p>
          <a:p>
            <a:r>
              <a:rPr lang="en-US" altLang="zh-TW" dirty="0"/>
              <a:t>CPU:AMD R7 6800HS</a:t>
            </a:r>
          </a:p>
          <a:p>
            <a:r>
              <a:rPr lang="zh-TW" altLang="en-US" dirty="0"/>
              <a:t>程式環境</a:t>
            </a:r>
            <a:r>
              <a:rPr lang="en-US" altLang="zh-TW" dirty="0"/>
              <a:t>:</a:t>
            </a:r>
            <a:r>
              <a:rPr lang="en-US" altLang="zh-TW" dirty="0" err="1"/>
              <a:t>VSCode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版本</a:t>
            </a:r>
            <a:r>
              <a:rPr lang="en-US" altLang="zh-TW" dirty="0"/>
              <a:t>:3.10.10</a:t>
            </a:r>
          </a:p>
          <a:p>
            <a:r>
              <a:rPr lang="en-US" altLang="zh-TW" dirty="0"/>
              <a:t>OpenCV</a:t>
            </a:r>
            <a:r>
              <a:rPr lang="zh-TW" altLang="en-US" dirty="0"/>
              <a:t>版本</a:t>
            </a:r>
            <a:r>
              <a:rPr lang="en-US" altLang="zh-TW" dirty="0"/>
              <a:t>:4.7.0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8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76379-216C-6CB3-1C13-AEFFA3E5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99876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Transformations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25D73E-E61E-38D1-3650-D231D60A4194}"/>
              </a:ext>
            </a:extLst>
          </p:cNvPr>
          <p:cNvSpPr txBox="1"/>
          <p:nvPr/>
        </p:nvSpPr>
        <p:spPr>
          <a:xfrm>
            <a:off x="1389050" y="18916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D1003E-8D32-34D2-AB15-D4C48893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2" y="2606314"/>
            <a:ext cx="3620220" cy="28993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C90575C-5731-0790-FACF-892415B1BD5A}"/>
              </a:ext>
            </a:extLst>
          </p:cNvPr>
          <p:cNvSpPr txBox="1"/>
          <p:nvPr/>
        </p:nvSpPr>
        <p:spPr>
          <a:xfrm>
            <a:off x="5322352" y="1778075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Dilation(</a:t>
            </a:r>
            <a:r>
              <a:rPr lang="zh-TW" altLang="en-US" dirty="0"/>
              <a:t>膨脹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B48A07-5FDB-AC98-8813-7DB9AC36477D}"/>
              </a:ext>
            </a:extLst>
          </p:cNvPr>
          <p:cNvSpPr txBox="1"/>
          <p:nvPr/>
        </p:nvSpPr>
        <p:spPr>
          <a:xfrm>
            <a:off x="9750760" y="1968404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Erosion(</a:t>
            </a:r>
            <a:r>
              <a:rPr lang="zh-TW" altLang="en-US" dirty="0"/>
              <a:t>侵蝕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B37F959-79F6-2181-A6DA-EF9195FD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13" y="2554462"/>
            <a:ext cx="3806105" cy="307204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3FE3A4-C52B-71F9-7501-A55B40727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89" y="2554462"/>
            <a:ext cx="3927089" cy="317574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E75DA40-0120-F21B-63E5-0AED8D956FFC}"/>
              </a:ext>
            </a:extLst>
          </p:cNvPr>
          <p:cNvSpPr txBox="1"/>
          <p:nvPr/>
        </p:nvSpPr>
        <p:spPr>
          <a:xfrm>
            <a:off x="6595080" y="1179605"/>
            <a:ext cx="351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Kernel=20x20(</a:t>
            </a:r>
            <a:r>
              <a:rPr lang="zh-TW" altLang="en-US" dirty="0"/>
              <a:t>圖片大小</a:t>
            </a:r>
            <a:r>
              <a:rPr lang="en-US" altLang="zh-TW" dirty="0"/>
              <a:t>:1200x960)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480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7C3B4DC-8A8A-B556-0884-07DC84A3F9A1}"/>
              </a:ext>
            </a:extLst>
          </p:cNvPr>
          <p:cNvSpPr txBox="1"/>
          <p:nvPr/>
        </p:nvSpPr>
        <p:spPr>
          <a:xfrm>
            <a:off x="8341282" y="96326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Closing(</a:t>
            </a:r>
            <a:r>
              <a:rPr lang="zh-TW" altLang="en-US" dirty="0"/>
              <a:t>閉運算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2943D9-309F-3520-0C37-1D09DCB93480}"/>
              </a:ext>
            </a:extLst>
          </p:cNvPr>
          <p:cNvSpPr txBox="1"/>
          <p:nvPr/>
        </p:nvSpPr>
        <p:spPr>
          <a:xfrm>
            <a:off x="1569371" y="418808"/>
            <a:ext cx="20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</a:t>
            </a:r>
            <a:r>
              <a:rPr lang="en-US" altLang="zh-TW" dirty="0"/>
              <a:t>dilation</a:t>
            </a:r>
            <a:r>
              <a:rPr lang="zh-TW" altLang="en-US" dirty="0"/>
              <a:t>在</a:t>
            </a:r>
            <a:r>
              <a:rPr lang="en-US" altLang="zh-TW" dirty="0"/>
              <a:t>erosion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A66579-09FF-8DA9-0621-B31602ED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88" y="963260"/>
            <a:ext cx="3145312" cy="25470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C7A381-6FB5-C1B0-CB20-48F96455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52" y="3510298"/>
            <a:ext cx="3454983" cy="27999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33CCE0-E842-2931-B1F3-DA1EA348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304" y="1516005"/>
            <a:ext cx="5708943" cy="4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1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FCBB6D-AD03-8F5E-2277-B5EDE50A4EA3}"/>
              </a:ext>
            </a:extLst>
          </p:cNvPr>
          <p:cNvSpPr txBox="1"/>
          <p:nvPr/>
        </p:nvSpPr>
        <p:spPr>
          <a:xfrm>
            <a:off x="1569371" y="418808"/>
            <a:ext cx="20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</a:t>
            </a:r>
            <a:r>
              <a:rPr lang="en-US" altLang="zh-TW" dirty="0"/>
              <a:t>erosion</a:t>
            </a:r>
            <a:r>
              <a:rPr lang="zh-TW" altLang="en-US" dirty="0"/>
              <a:t>在</a:t>
            </a:r>
            <a:r>
              <a:rPr lang="en-US" altLang="zh-TW" dirty="0"/>
              <a:t>dilation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F1585F-04B3-76C7-64EA-96EB4AB9B484}"/>
              </a:ext>
            </a:extLst>
          </p:cNvPr>
          <p:cNvSpPr txBox="1"/>
          <p:nvPr/>
        </p:nvSpPr>
        <p:spPr>
          <a:xfrm>
            <a:off x="7557179" y="4188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Opening(</a:t>
            </a:r>
            <a:r>
              <a:rPr lang="zh-TW" altLang="en-US" dirty="0"/>
              <a:t>開運算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F854A4-8774-D06B-3CD2-1FC5690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3" y="3429000"/>
            <a:ext cx="3381305" cy="27012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AA4D3A9-3397-3736-23B8-4E53A993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18" y="888416"/>
            <a:ext cx="3163414" cy="254058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B2C55AC-CB0C-C412-B8B3-3F29E95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553" y="1352917"/>
            <a:ext cx="5683542" cy="4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1188B-728E-EDCB-A474-93E8ACBD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30074"/>
            <a:ext cx="10058400" cy="1450757"/>
          </a:xfrm>
        </p:spPr>
        <p:txBody>
          <a:bodyPr/>
          <a:lstStyle/>
          <a:p>
            <a:r>
              <a:rPr lang="en-US" altLang="zh-TW" dirty="0"/>
              <a:t>AVX(Advanced Vector </a:t>
            </a:r>
            <a:r>
              <a:rPr lang="en-US" altLang="zh-TW" dirty="0" err="1"/>
              <a:t>eXtensions</a:t>
            </a:r>
            <a:r>
              <a:rPr lang="en-US" altLang="zh-TW" dirty="0"/>
              <a:t> 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18F89-F89C-136F-3D2D-22F8E110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14" y="1217520"/>
            <a:ext cx="10058400" cy="4023360"/>
          </a:xfrm>
        </p:spPr>
        <p:txBody>
          <a:bodyPr/>
          <a:lstStyle/>
          <a:p>
            <a:r>
              <a:rPr lang="en-US" altLang="zh-TW" dirty="0"/>
              <a:t>CPU:AMD R7 6800HS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CPU:AMD R5 3600X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0B2A9F-32FD-BB21-D45D-4EC7726C8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2" y="4429514"/>
            <a:ext cx="11439571" cy="16227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66AA95F-B191-F0DE-8755-AC932C85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1" y="1782214"/>
            <a:ext cx="11182925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8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A07F1-2FFE-CA41-0F9A-4BE1C676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CPU:intel</a:t>
            </a:r>
            <a:r>
              <a:rPr lang="en-US" altLang="zh-TW" sz="2800" dirty="0"/>
              <a:t> i5-1135G7</a:t>
            </a:r>
            <a:endParaRPr lang="zh-TW" altLang="en-US" sz="2800" dirty="0"/>
          </a:p>
        </p:txBody>
      </p: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082E1988-5EEB-8621-CF03-8567C72A7B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05" y="2067253"/>
            <a:ext cx="94964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993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120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回顧</vt:lpstr>
      <vt:lpstr>作業1</vt:lpstr>
      <vt:lpstr>題目</vt:lpstr>
      <vt:lpstr>PowerPoint 簡報</vt:lpstr>
      <vt:lpstr>Morphological Transformations</vt:lpstr>
      <vt:lpstr>PowerPoint 簡報</vt:lpstr>
      <vt:lpstr>PowerPoint 簡報</vt:lpstr>
      <vt:lpstr>AVX(Advanced Vector eXtensions )</vt:lpstr>
      <vt:lpstr>CPU:intel i5-1135G7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</dc:title>
  <dc:creator>C110112165</dc:creator>
  <cp:lastModifiedBy>C110112165</cp:lastModifiedBy>
  <cp:revision>8</cp:revision>
  <dcterms:created xsi:type="dcterms:W3CDTF">2023-03-06T14:32:02Z</dcterms:created>
  <dcterms:modified xsi:type="dcterms:W3CDTF">2023-03-13T14:23:19Z</dcterms:modified>
</cp:coreProperties>
</file>