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70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94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1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56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6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8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646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444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6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76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29C1-839A-4FAE-A787-8104AB032591}" type="datetimeFigureOut">
              <a:rPr lang="zh-TW" altLang="en-US" smtClean="0"/>
              <a:t>2023/3/28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C38D09-6E03-4859-AC89-07BBE394A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8D001-6308-EE67-79D1-AC0ADA01C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4ADA6-1460-3666-3CE7-B337E252E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電子二甲張芫睿</a:t>
            </a:r>
          </a:p>
        </p:txBody>
      </p:sp>
    </p:spTree>
    <p:extLst>
      <p:ext uri="{BB962C8B-B14F-4D97-AF65-F5344CB8AC3E}">
        <p14:creationId xmlns:p14="http://schemas.microsoft.com/office/powerpoint/2010/main" val="130360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68CDB-B28A-BB75-7349-B8781C7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37FDBF-80FB-EA5D-C080-B8521272950F}"/>
              </a:ext>
            </a:extLst>
          </p:cNvPr>
          <p:cNvSpPr txBox="1"/>
          <p:nvPr/>
        </p:nvSpPr>
        <p:spPr>
          <a:xfrm>
            <a:off x="8710390" y="551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直方圖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ACC864-DBA1-A52F-1F10-92B928A6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7" y="726141"/>
            <a:ext cx="6424855" cy="4034118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7F36E0CD-806D-6DA5-D651-8DE59AA35066}"/>
              </a:ext>
            </a:extLst>
          </p:cNvPr>
          <p:cNvSpPr/>
          <p:nvPr/>
        </p:nvSpPr>
        <p:spPr>
          <a:xfrm>
            <a:off x="6064645" y="4114800"/>
            <a:ext cx="699247" cy="645459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158AB89-334C-A4D2-5728-C3DC8973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7" y="4065868"/>
            <a:ext cx="745658" cy="694391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C3B187-E828-5C57-2DC3-DC9B8DD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29" y="5540816"/>
            <a:ext cx="1152686" cy="124794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A62550-EF59-79B8-3DFC-FD45D627DACB}"/>
              </a:ext>
            </a:extLst>
          </p:cNvPr>
          <p:cNvSpPr txBox="1"/>
          <p:nvPr/>
        </p:nvSpPr>
        <p:spPr>
          <a:xfrm>
            <a:off x="1341527" y="51613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(1)100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365A4B-F542-21C4-EED0-616AA1284267}"/>
              </a:ext>
            </a:extLst>
          </p:cNvPr>
          <p:cNvSpPr txBox="1"/>
          <p:nvPr/>
        </p:nvSpPr>
        <p:spPr>
          <a:xfrm>
            <a:off x="3303708" y="51613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(2)100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3297AB-FD34-4C47-2B7A-A02937F4B91B}"/>
              </a:ext>
            </a:extLst>
          </p:cNvPr>
          <p:cNvSpPr txBox="1"/>
          <p:nvPr/>
        </p:nvSpPr>
        <p:spPr>
          <a:xfrm>
            <a:off x="1317811" y="40717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原圖</a:t>
            </a:r>
            <a:r>
              <a:rPr lang="en-US" altLang="zh-TW" dirty="0"/>
              <a:t>1600</a:t>
            </a:r>
            <a:r>
              <a:rPr lang="zh-TW" altLang="en-US" dirty="0"/>
              <a:t>*</a:t>
            </a:r>
            <a:r>
              <a:rPr lang="en-US" altLang="zh-TW" dirty="0"/>
              <a:t>1000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AFF67D-7CC8-13F3-BC96-E78B11556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483" y="921092"/>
            <a:ext cx="4174768" cy="358116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A3D73FD-01C5-AD1A-3C8A-367EDF6BE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24" y="5284594"/>
            <a:ext cx="5607000" cy="134783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CD1837D-D32C-6E5A-EBC0-5AA73125D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643" y="5519959"/>
            <a:ext cx="1209844" cy="1305107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7F08163-326D-7A91-B50E-8512E7B4FEB6}"/>
              </a:ext>
            </a:extLst>
          </p:cNvPr>
          <p:cNvSpPr txBox="1"/>
          <p:nvPr/>
        </p:nvSpPr>
        <p:spPr>
          <a:xfrm>
            <a:off x="5860460" y="48945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距離判斷結果</a:t>
            </a:r>
          </a:p>
        </p:txBody>
      </p:sp>
    </p:spTree>
    <p:extLst>
      <p:ext uri="{BB962C8B-B14F-4D97-AF65-F5344CB8AC3E}">
        <p14:creationId xmlns:p14="http://schemas.microsoft.com/office/powerpoint/2010/main" val="21473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68CDB-B28A-BB75-7349-B8781C7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37FDBF-80FB-EA5D-C080-B8521272950F}"/>
              </a:ext>
            </a:extLst>
          </p:cNvPr>
          <p:cNvSpPr txBox="1"/>
          <p:nvPr/>
        </p:nvSpPr>
        <p:spPr>
          <a:xfrm>
            <a:off x="8721912" y="439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直方圖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ACC864-DBA1-A52F-1F10-92B928A6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7" y="726141"/>
            <a:ext cx="6424855" cy="4034118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7F36E0CD-806D-6DA5-D651-8DE59AA35066}"/>
              </a:ext>
            </a:extLst>
          </p:cNvPr>
          <p:cNvSpPr/>
          <p:nvPr/>
        </p:nvSpPr>
        <p:spPr>
          <a:xfrm>
            <a:off x="1084695" y="4090333"/>
            <a:ext cx="699247" cy="645459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158AB89-334C-A4D2-5728-C3DC8973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7" y="4065868"/>
            <a:ext cx="745658" cy="694391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C3B187-E828-5C57-2DC3-DC9B8DD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29" y="5540816"/>
            <a:ext cx="1152686" cy="124794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A62550-EF59-79B8-3DFC-FD45D627DACB}"/>
              </a:ext>
            </a:extLst>
          </p:cNvPr>
          <p:cNvSpPr txBox="1"/>
          <p:nvPr/>
        </p:nvSpPr>
        <p:spPr>
          <a:xfrm>
            <a:off x="1334252" y="514701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(1)100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365A4B-F542-21C4-EED0-616AA1284267}"/>
              </a:ext>
            </a:extLst>
          </p:cNvPr>
          <p:cNvSpPr txBox="1"/>
          <p:nvPr/>
        </p:nvSpPr>
        <p:spPr>
          <a:xfrm>
            <a:off x="3453828" y="51594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(2)100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3297AB-FD34-4C47-2B7A-A02937F4B91B}"/>
              </a:ext>
            </a:extLst>
          </p:cNvPr>
          <p:cNvSpPr txBox="1"/>
          <p:nvPr/>
        </p:nvSpPr>
        <p:spPr>
          <a:xfrm>
            <a:off x="1317811" y="40717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原圖</a:t>
            </a:r>
            <a:r>
              <a:rPr lang="en-US" altLang="zh-TW" dirty="0"/>
              <a:t>1600</a:t>
            </a:r>
            <a:r>
              <a:rPr lang="zh-TW" altLang="en-US" dirty="0"/>
              <a:t>*</a:t>
            </a:r>
            <a:r>
              <a:rPr lang="en-US" altLang="zh-TW" dirty="0"/>
              <a:t>1000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20E8D-C4F8-98F4-3756-2601C59E4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905" y="5528737"/>
            <a:ext cx="1143160" cy="12955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E4BA49E-CB1A-E8A7-5AB5-EE9196087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233" y="5284593"/>
            <a:ext cx="5696855" cy="134783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6F2F9D8-4440-1969-AA03-252E9A298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324" y="852209"/>
            <a:ext cx="4151085" cy="356085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D6FBC8-9435-3228-8B20-74569F9A65AC}"/>
              </a:ext>
            </a:extLst>
          </p:cNvPr>
          <p:cNvSpPr txBox="1"/>
          <p:nvPr/>
        </p:nvSpPr>
        <p:spPr>
          <a:xfrm>
            <a:off x="5979062" y="48377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距離判斷結果</a:t>
            </a:r>
          </a:p>
        </p:txBody>
      </p:sp>
    </p:spTree>
    <p:extLst>
      <p:ext uri="{BB962C8B-B14F-4D97-AF65-F5344CB8AC3E}">
        <p14:creationId xmlns:p14="http://schemas.microsoft.com/office/powerpoint/2010/main" val="96860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FF258-55F3-3402-6E3E-6A8B5238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DCBF6-C056-9C9E-542B-5BC4ABC6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err="1"/>
              <a:t>ChatGPT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028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81254-6BB0-A952-E937-104E47A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66" y="328275"/>
            <a:ext cx="8911687" cy="1280890"/>
          </a:xfrm>
        </p:spPr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6D3E8-CC77-1FF1-A892-587ABCF9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435" y="1810871"/>
            <a:ext cx="8915400" cy="3777622"/>
          </a:xfrm>
        </p:spPr>
        <p:txBody>
          <a:bodyPr/>
          <a:lstStyle/>
          <a:p>
            <a:r>
              <a:rPr lang="en-US" altLang="zh-TW" dirty="0"/>
              <a:t>HW 2-1:</a:t>
            </a:r>
          </a:p>
          <a:p>
            <a:r>
              <a:rPr lang="zh-TW" altLang="en-US" dirty="0"/>
              <a:t>定義功能規格</a:t>
            </a:r>
          </a:p>
          <a:p>
            <a:r>
              <a:rPr lang="zh-TW" altLang="en-US" dirty="0"/>
              <a:t>例如： 效能、可以使用的情境</a:t>
            </a:r>
          </a:p>
          <a:p>
            <a:r>
              <a:rPr lang="en-US" altLang="zh-TW" dirty="0"/>
              <a:t>HW 2-2:</a:t>
            </a:r>
          </a:p>
          <a:p>
            <a:r>
              <a:rPr lang="zh-TW" altLang="en-US" dirty="0"/>
              <a:t>撰寫一個程式</a:t>
            </a:r>
          </a:p>
          <a:p>
            <a:r>
              <a:rPr lang="zh-TW" altLang="en-US" dirty="0"/>
              <a:t>框出圖片內的某兩個部份</a:t>
            </a:r>
          </a:p>
          <a:p>
            <a:r>
              <a:rPr lang="zh-TW" altLang="en-US" dirty="0"/>
              <a:t>並判斷其是否相像</a:t>
            </a:r>
          </a:p>
        </p:txBody>
      </p:sp>
    </p:spTree>
    <p:extLst>
      <p:ext uri="{BB962C8B-B14F-4D97-AF65-F5344CB8AC3E}">
        <p14:creationId xmlns:p14="http://schemas.microsoft.com/office/powerpoint/2010/main" val="5306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147A6-0C3A-B759-B707-E39213F7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AA926-4ADF-D0C1-05D3-2FCAE320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en-US" altLang="zh-TW" dirty="0"/>
              <a:t>:</a:t>
            </a:r>
            <a:r>
              <a:rPr lang="en-US" altLang="zh-TW" dirty="0" err="1"/>
              <a:t>VSCode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版本</a:t>
            </a:r>
            <a:r>
              <a:rPr lang="en-US" altLang="zh-TW" dirty="0"/>
              <a:t>:3.10</a:t>
            </a:r>
          </a:p>
          <a:p>
            <a:r>
              <a:rPr lang="en-US" altLang="zh-TW" dirty="0"/>
              <a:t>CPU:AMD 3600X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52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3B770-9E7D-9CC8-C838-02B65EA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077" y="543428"/>
            <a:ext cx="8911687" cy="1280890"/>
          </a:xfrm>
        </p:spPr>
        <p:txBody>
          <a:bodyPr/>
          <a:lstStyle/>
          <a:p>
            <a:r>
              <a:rPr lang="zh-TW" altLang="en-US" dirty="0"/>
              <a:t>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8035B-7CC1-9699-F9FD-C5E816380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354" y="1389529"/>
            <a:ext cx="8915400" cy="5199529"/>
          </a:xfrm>
        </p:spPr>
        <p:txBody>
          <a:bodyPr>
            <a:normAutofit/>
          </a:bodyPr>
          <a:lstStyle/>
          <a:p>
            <a:r>
              <a:rPr lang="en-US" altLang="zh-TW" dirty="0"/>
              <a:t>OpenCV4.6.0</a:t>
            </a:r>
          </a:p>
          <a:p>
            <a:endParaRPr lang="en-US" altLang="zh-TW" dirty="0"/>
          </a:p>
          <a:p>
            <a:r>
              <a:rPr lang="en-US" altLang="zh-TW" dirty="0" err="1"/>
              <a:t>matplotlib.pyplot</a:t>
            </a:r>
            <a:r>
              <a:rPr lang="en-US" altLang="zh-TW" dirty="0"/>
              <a:t>(</a:t>
            </a:r>
            <a:r>
              <a:rPr lang="zh-TW" altLang="en-US" dirty="0"/>
              <a:t>使用直方圖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local_binary_pattern</a:t>
            </a:r>
            <a:r>
              <a:rPr lang="en-US" altLang="zh-TW" dirty="0"/>
              <a:t>(</a:t>
            </a:r>
            <a:r>
              <a:rPr lang="zh-TW" altLang="en-US" dirty="0"/>
              <a:t>計算</a:t>
            </a:r>
            <a:r>
              <a:rPr lang="en-US" altLang="zh-TW" dirty="0"/>
              <a:t>LBP)</a:t>
            </a:r>
          </a:p>
          <a:p>
            <a:endParaRPr lang="en-US" altLang="zh-TW" dirty="0"/>
          </a:p>
          <a:p>
            <a:r>
              <a:rPr lang="en-US" altLang="zh-TW" dirty="0" err="1"/>
              <a:t>euclidean_distances</a:t>
            </a:r>
            <a:r>
              <a:rPr lang="en-US" altLang="zh-TW" dirty="0"/>
              <a:t>(</a:t>
            </a:r>
            <a:r>
              <a:rPr lang="zh-TW" altLang="en-US" dirty="0"/>
              <a:t>計算</a:t>
            </a:r>
            <a:r>
              <a:rPr lang="en-US" altLang="zh-TW" dirty="0"/>
              <a:t>LBP</a:t>
            </a:r>
            <a:r>
              <a:rPr lang="zh-TW" altLang="en-US" dirty="0"/>
              <a:t>特徵距離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cosine_similarity</a:t>
            </a:r>
            <a:r>
              <a:rPr lang="en-US" altLang="zh-TW" dirty="0"/>
              <a:t> (</a:t>
            </a:r>
            <a:r>
              <a:rPr lang="zh-TW" altLang="en-US" dirty="0"/>
              <a:t>計算</a:t>
            </a:r>
            <a:r>
              <a:rPr lang="en-US" altLang="zh-TW" dirty="0"/>
              <a:t>LBP</a:t>
            </a:r>
            <a:r>
              <a:rPr lang="zh-TW" altLang="en-US" dirty="0"/>
              <a:t>特徵距離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manhattan_distances</a:t>
            </a:r>
            <a:r>
              <a:rPr lang="en-US" altLang="zh-TW" dirty="0"/>
              <a:t> (</a:t>
            </a:r>
            <a:r>
              <a:rPr lang="zh-TW" altLang="en-US" dirty="0"/>
              <a:t>計算</a:t>
            </a:r>
            <a:r>
              <a:rPr lang="en-US" altLang="zh-TW" dirty="0"/>
              <a:t>LBP</a:t>
            </a:r>
            <a:r>
              <a:rPr lang="zh-TW" altLang="en-US" dirty="0"/>
              <a:t>特徵距離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31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9D5CD-FAE6-9ADC-3E14-F99DD5F8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82589-7BF1-C5B5-F299-B15A3DD1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18" y="1905000"/>
            <a:ext cx="8915400" cy="3777622"/>
          </a:xfrm>
        </p:spPr>
        <p:txBody>
          <a:bodyPr/>
          <a:lstStyle/>
          <a:p>
            <a:r>
              <a:rPr lang="zh-TW" altLang="en-US" dirty="0"/>
              <a:t>規格</a:t>
            </a:r>
            <a:r>
              <a:rPr lang="en-US" altLang="zh-TW" dirty="0"/>
              <a:t>:1600</a:t>
            </a:r>
            <a:r>
              <a:rPr lang="zh-TW" altLang="en-US" dirty="0"/>
              <a:t>*</a:t>
            </a:r>
            <a:r>
              <a:rPr lang="en-US" altLang="zh-TW" dirty="0"/>
              <a:t>1000</a:t>
            </a:r>
            <a:r>
              <a:rPr lang="zh-TW" altLang="en-US" dirty="0"/>
              <a:t>圖像</a:t>
            </a:r>
            <a:endParaRPr lang="en-US" altLang="zh-TW" dirty="0"/>
          </a:p>
          <a:p>
            <a:r>
              <a:rPr lang="zh-TW" altLang="en-US" dirty="0"/>
              <a:t>效能</a:t>
            </a:r>
            <a:r>
              <a:rPr lang="en-US" altLang="zh-TW" dirty="0"/>
              <a:t>:1</a:t>
            </a:r>
            <a:r>
              <a:rPr lang="zh-TW" altLang="en-US" dirty="0"/>
              <a:t>張</a:t>
            </a:r>
            <a:r>
              <a:rPr lang="en-US" altLang="zh-TW" dirty="0"/>
              <a:t>/</a:t>
            </a:r>
            <a:r>
              <a:rPr lang="zh-TW" altLang="en-US" dirty="0"/>
              <a:t>秒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可以使用</a:t>
            </a:r>
            <a:r>
              <a:rPr lang="en-US" altLang="zh-TW" dirty="0"/>
              <a:t>LBP</a:t>
            </a:r>
            <a:r>
              <a:rPr lang="zh-TW" altLang="en-US" dirty="0"/>
              <a:t>的情況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道路無積水或過多泥沙。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無法使用</a:t>
            </a:r>
            <a:r>
              <a:rPr lang="en-US" altLang="zh-TW" dirty="0"/>
              <a:t>LBP</a:t>
            </a:r>
            <a:r>
              <a:rPr lang="zh-TW" altLang="en-US" dirty="0"/>
              <a:t>的狀況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道路周圍漆黑無燈光照射路面。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35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F7098-79E8-1BC7-E24A-7C145ADF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HW2-2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54BB4-BE71-954F-CA93-6759DA70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729" y="1640541"/>
            <a:ext cx="8915400" cy="3777622"/>
          </a:xfrm>
        </p:spPr>
        <p:txBody>
          <a:bodyPr/>
          <a:lstStyle/>
          <a:p>
            <a:r>
              <a:rPr lang="en-US" altLang="zh-TW" dirty="0"/>
              <a:t>LBP(Local Binary Pattern)</a:t>
            </a:r>
          </a:p>
          <a:p>
            <a:r>
              <a:rPr lang="zh-TW" altLang="en-US" dirty="0"/>
              <a:t>效率比較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函式庫                                                                 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自定義函式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777D8D-4A40-9840-FA21-5B5321E0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9" y="2919667"/>
            <a:ext cx="4758665" cy="609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DE0310-E8CD-593E-D06A-6FFC1A24D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6" y="3968186"/>
            <a:ext cx="5008450" cy="2729103"/>
          </a:xfrm>
          <a:prstGeom prst="rect">
            <a:avLst/>
          </a:prstGeom>
        </p:spPr>
      </p:pic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FE341DB9-415F-CC3E-5C5E-D2A0EB86B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76405"/>
              </p:ext>
            </p:extLst>
          </p:nvPr>
        </p:nvGraphicFramePr>
        <p:xfrm>
          <a:off x="6176682" y="1264554"/>
          <a:ext cx="5717127" cy="445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09">
                  <a:extLst>
                    <a:ext uri="{9D8B030D-6E8A-4147-A177-3AD203B41FA5}">
                      <a16:colId xmlns:a16="http://schemas.microsoft.com/office/drawing/2014/main" val="3257803782"/>
                    </a:ext>
                  </a:extLst>
                </a:gridCol>
                <a:gridCol w="1905709">
                  <a:extLst>
                    <a:ext uri="{9D8B030D-6E8A-4147-A177-3AD203B41FA5}">
                      <a16:colId xmlns:a16="http://schemas.microsoft.com/office/drawing/2014/main" val="274888580"/>
                    </a:ext>
                  </a:extLst>
                </a:gridCol>
                <a:gridCol w="1905709">
                  <a:extLst>
                    <a:ext uri="{9D8B030D-6E8A-4147-A177-3AD203B41FA5}">
                      <a16:colId xmlns:a16="http://schemas.microsoft.com/office/drawing/2014/main" val="2205929157"/>
                    </a:ext>
                  </a:extLst>
                </a:gridCol>
              </a:tblGrid>
              <a:tr h="1038007"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</a:p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=1600*1200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自定義函式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執行時間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函式庫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執行時間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7971"/>
                  </a:ext>
                </a:extLst>
              </a:tr>
              <a:tr h="1038007"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</a:t>
                      </a:r>
                      <a:r>
                        <a:rPr lang="en-US" altLang="zh-TW" dirty="0"/>
                        <a:t>50*50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windows</a:t>
                      </a:r>
                      <a:r>
                        <a:rPr lang="zh-TW" altLang="en-US" dirty="0"/>
                        <a:t>掃描每一塊的</a:t>
                      </a:r>
                      <a:r>
                        <a:rPr lang="en-US" altLang="zh-TW" dirty="0"/>
                        <a:t>LBP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72.70s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5130"/>
                  </a:ext>
                </a:extLst>
              </a:tr>
              <a:tr h="1038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/>
                        <a:t>100*100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windows</a:t>
                      </a:r>
                      <a:r>
                        <a:rPr lang="zh-TW" altLang="en-US" dirty="0"/>
                        <a:t>掃描每一塊的</a:t>
                      </a:r>
                      <a:r>
                        <a:rPr lang="en-US" altLang="zh-TW" dirty="0"/>
                        <a:t>LBP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74.59s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0.11s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95917"/>
                  </a:ext>
                </a:extLst>
              </a:tr>
              <a:tr h="1038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/>
                        <a:t>200*200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windows</a:t>
                      </a:r>
                      <a:r>
                        <a:rPr lang="zh-TW" altLang="en-US" dirty="0"/>
                        <a:t>掃描每一塊的</a:t>
                      </a:r>
                      <a:r>
                        <a:rPr lang="en-US" altLang="zh-TW" dirty="0"/>
                        <a:t>LBP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77.10s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0.08s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6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4929F-64D5-CF85-17FD-E3C9267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</a:t>
            </a:r>
            <a:r>
              <a:rPr lang="en-US" altLang="zh-TW" dirty="0"/>
              <a:t>LAP</a:t>
            </a:r>
            <a:r>
              <a:rPr lang="zh-TW" altLang="en-US" dirty="0"/>
              <a:t>相似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E954A-6FBD-2ABA-BB1D-B9193F76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US" altLang="zh-TW" dirty="0" err="1"/>
              <a:t>euclidean_distances</a:t>
            </a:r>
            <a:r>
              <a:rPr lang="en-US" altLang="zh-TW" dirty="0"/>
              <a:t>(</a:t>
            </a:r>
            <a:r>
              <a:rPr lang="zh-TW" altLang="en-US" dirty="0"/>
              <a:t>歐基里德距離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越接近</a:t>
            </a:r>
            <a:r>
              <a:rPr lang="en-US" altLang="zh-TW" dirty="0"/>
              <a:t>0</a:t>
            </a:r>
            <a:r>
              <a:rPr lang="zh-TW" altLang="en-US" dirty="0"/>
              <a:t>越相似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cosine_similarity</a:t>
            </a:r>
            <a:r>
              <a:rPr lang="en-US" altLang="zh-TW" dirty="0"/>
              <a:t>(</a:t>
            </a:r>
            <a:r>
              <a:rPr lang="zh-TW" altLang="en-US" dirty="0"/>
              <a:t>餘弦角相似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越接近</a:t>
            </a:r>
            <a:r>
              <a:rPr lang="en-US" altLang="zh-TW" dirty="0"/>
              <a:t>1</a:t>
            </a:r>
            <a:r>
              <a:rPr lang="zh-TW" altLang="en-US" dirty="0"/>
              <a:t>越相似</a:t>
            </a:r>
            <a:r>
              <a:rPr lang="en-US" altLang="zh-TW" dirty="0"/>
              <a:t>(0&lt;=x&lt;=1)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manhattan_distances</a:t>
            </a:r>
            <a:r>
              <a:rPr lang="en-US" altLang="zh-TW" dirty="0"/>
              <a:t>(</a:t>
            </a:r>
            <a:r>
              <a:rPr lang="zh-TW" altLang="en-US" dirty="0"/>
              <a:t>曼哈頓相似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越接近</a:t>
            </a:r>
            <a:r>
              <a:rPr lang="en-US" altLang="zh-TW" dirty="0"/>
              <a:t>0</a:t>
            </a:r>
            <a:r>
              <a:rPr lang="zh-TW" altLang="en-US" dirty="0"/>
              <a:t>越相似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58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68CDB-B28A-BB75-7349-B8781C7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37FDBF-80FB-EA5D-C080-B8521272950F}"/>
              </a:ext>
            </a:extLst>
          </p:cNvPr>
          <p:cNvSpPr txBox="1"/>
          <p:nvPr/>
        </p:nvSpPr>
        <p:spPr>
          <a:xfrm>
            <a:off x="8694614" y="8994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直方圖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ACC864-DBA1-A52F-1F10-92B928A6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7" y="726141"/>
            <a:ext cx="6424855" cy="4034118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7F36E0CD-806D-6DA5-D651-8DE59AA35066}"/>
              </a:ext>
            </a:extLst>
          </p:cNvPr>
          <p:cNvSpPr/>
          <p:nvPr/>
        </p:nvSpPr>
        <p:spPr>
          <a:xfrm>
            <a:off x="322729" y="717176"/>
            <a:ext cx="699247" cy="645459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158AB89-334C-A4D2-5728-C3DC8973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7" y="4065868"/>
            <a:ext cx="745658" cy="694391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C3B187-E828-5C57-2DC3-DC9B8DD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24" y="5500660"/>
            <a:ext cx="1152686" cy="12479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DACB839-3D96-A7B1-43B2-FB06EF01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000" y="5524476"/>
            <a:ext cx="1133633" cy="120031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A62550-EF59-79B8-3DFC-FD45D627DACB}"/>
              </a:ext>
            </a:extLst>
          </p:cNvPr>
          <p:cNvSpPr txBox="1"/>
          <p:nvPr/>
        </p:nvSpPr>
        <p:spPr>
          <a:xfrm>
            <a:off x="1365289" y="515723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365A4B-F542-21C4-EED0-616AA1284267}"/>
              </a:ext>
            </a:extLst>
          </p:cNvPr>
          <p:cNvSpPr txBox="1"/>
          <p:nvPr/>
        </p:nvSpPr>
        <p:spPr>
          <a:xfrm>
            <a:off x="3467038" y="5157238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天空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5EE6398-3A9D-2142-1049-62CB2ABAC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477" y="1362635"/>
            <a:ext cx="4139609" cy="352321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3297AB-FD34-4C47-2B7A-A02937F4B91B}"/>
              </a:ext>
            </a:extLst>
          </p:cNvPr>
          <p:cNvSpPr txBox="1"/>
          <p:nvPr/>
        </p:nvSpPr>
        <p:spPr>
          <a:xfrm>
            <a:off x="1317811" y="40717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原圖</a:t>
            </a:r>
            <a:r>
              <a:rPr lang="en-US" altLang="zh-TW" dirty="0"/>
              <a:t>1600</a:t>
            </a:r>
            <a:r>
              <a:rPr lang="zh-TW" altLang="en-US" dirty="0"/>
              <a:t>*</a:t>
            </a:r>
            <a:r>
              <a:rPr lang="en-US" altLang="zh-TW" dirty="0"/>
              <a:t>1000</a:t>
            </a:r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674DCEE-6EC4-8504-5A59-1D1427E8E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496" y="5450743"/>
            <a:ext cx="5469923" cy="127405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CD7A495-1D49-B28C-F582-CF499AF26524}"/>
              </a:ext>
            </a:extLst>
          </p:cNvPr>
          <p:cNvSpPr txBox="1"/>
          <p:nvPr/>
        </p:nvSpPr>
        <p:spPr>
          <a:xfrm>
            <a:off x="5851496" y="5079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距離判斷結果</a:t>
            </a:r>
          </a:p>
        </p:txBody>
      </p:sp>
    </p:spTree>
    <p:extLst>
      <p:ext uri="{BB962C8B-B14F-4D97-AF65-F5344CB8AC3E}">
        <p14:creationId xmlns:p14="http://schemas.microsoft.com/office/powerpoint/2010/main" val="278145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68CDB-B28A-BB75-7349-B8781C7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37FDBF-80FB-EA5D-C080-B8521272950F}"/>
              </a:ext>
            </a:extLst>
          </p:cNvPr>
          <p:cNvSpPr txBox="1"/>
          <p:nvPr/>
        </p:nvSpPr>
        <p:spPr>
          <a:xfrm>
            <a:off x="8721912" y="591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直方圖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ACC864-DBA1-A52F-1F10-92B928A6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7" y="726141"/>
            <a:ext cx="6424855" cy="4034118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7F36E0CD-806D-6DA5-D651-8DE59AA35066}"/>
              </a:ext>
            </a:extLst>
          </p:cNvPr>
          <p:cNvSpPr/>
          <p:nvPr/>
        </p:nvSpPr>
        <p:spPr>
          <a:xfrm>
            <a:off x="339037" y="2223247"/>
            <a:ext cx="699247" cy="645459"/>
          </a:xfrm>
          <a:prstGeom prst="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158AB89-334C-A4D2-5728-C3DC8973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37" y="4065868"/>
            <a:ext cx="745658" cy="694391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C3B187-E828-5C57-2DC3-DC9B8DD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92" y="5528739"/>
            <a:ext cx="1152686" cy="124794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3A62550-EF59-79B8-3DFC-FD45D627DACB}"/>
              </a:ext>
            </a:extLst>
          </p:cNvPr>
          <p:cNvSpPr txBox="1"/>
          <p:nvPr/>
        </p:nvSpPr>
        <p:spPr>
          <a:xfrm>
            <a:off x="1573695" y="510224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馬路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365A4B-F542-21C4-EED0-616AA1284267}"/>
              </a:ext>
            </a:extLst>
          </p:cNvPr>
          <p:cNvSpPr txBox="1"/>
          <p:nvPr/>
        </p:nvSpPr>
        <p:spPr>
          <a:xfrm>
            <a:off x="3551464" y="50792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草地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3297AB-FD34-4C47-2B7A-A02937F4B91B}"/>
              </a:ext>
            </a:extLst>
          </p:cNvPr>
          <p:cNvSpPr txBox="1"/>
          <p:nvPr/>
        </p:nvSpPr>
        <p:spPr>
          <a:xfrm>
            <a:off x="1317811" y="40717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原圖</a:t>
            </a:r>
            <a:r>
              <a:rPr lang="en-US" altLang="zh-TW" dirty="0"/>
              <a:t>1600</a:t>
            </a:r>
            <a:r>
              <a:rPr lang="zh-TW" altLang="en-US" dirty="0"/>
              <a:t>*</a:t>
            </a:r>
            <a:r>
              <a:rPr lang="en-US" altLang="zh-TW" dirty="0"/>
              <a:t>1000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342DA6-60F6-9399-AD27-90CAA735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21" y="5435259"/>
            <a:ext cx="5107551" cy="1280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1D740C4-F2CE-799B-DF30-F067A73D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260" y="993442"/>
            <a:ext cx="4341352" cy="376386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9AF029D-DF6A-7588-3875-CAB7DF7AE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605" y="5471581"/>
            <a:ext cx="1171739" cy="130510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23ECC8D-5DBB-F03C-6D41-A74C2C8B818F}"/>
              </a:ext>
            </a:extLst>
          </p:cNvPr>
          <p:cNvSpPr txBox="1"/>
          <p:nvPr/>
        </p:nvSpPr>
        <p:spPr>
          <a:xfrm>
            <a:off x="5930221" y="4974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距離判斷結果</a:t>
            </a:r>
          </a:p>
        </p:txBody>
      </p:sp>
    </p:spTree>
    <p:extLst>
      <p:ext uri="{BB962C8B-B14F-4D97-AF65-F5344CB8AC3E}">
        <p14:creationId xmlns:p14="http://schemas.microsoft.com/office/powerpoint/2010/main" val="178898599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179</TotalTime>
  <Words>341</Words>
  <Application>Microsoft Office PowerPoint</Application>
  <PresentationFormat>寬螢幕</PresentationFormat>
  <Paragraphs>89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絲縷</vt:lpstr>
      <vt:lpstr>嵌入式影像處理HW2</vt:lpstr>
      <vt:lpstr>需求</vt:lpstr>
      <vt:lpstr>規格</vt:lpstr>
      <vt:lpstr>模組</vt:lpstr>
      <vt:lpstr>HW2-1</vt:lpstr>
      <vt:lpstr>HW2-2</vt:lpstr>
      <vt:lpstr>判斷LAP相似</vt:lpstr>
      <vt:lpstr>PowerPoint 簡報</vt:lpstr>
      <vt:lpstr>PowerPoint 簡報</vt:lpstr>
      <vt:lpstr>PowerPoint 簡報</vt:lpstr>
      <vt:lpstr>PowerPoint 簡報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嵌入式影像處理HW3</dc:title>
  <dc:creator>芫睿 張</dc:creator>
  <cp:lastModifiedBy>芫睿 張</cp:lastModifiedBy>
  <cp:revision>5</cp:revision>
  <dcterms:created xsi:type="dcterms:W3CDTF">2023-03-27T15:18:36Z</dcterms:created>
  <dcterms:modified xsi:type="dcterms:W3CDTF">2023-03-28T11:45:24Z</dcterms:modified>
</cp:coreProperties>
</file>