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14"/>
  </p:notesMasterIdLst>
  <p:sldIdLst>
    <p:sldId id="256" r:id="rId2"/>
    <p:sldId id="260" r:id="rId3"/>
    <p:sldId id="281" r:id="rId4"/>
    <p:sldId id="280" r:id="rId5"/>
    <p:sldId id="290" r:id="rId6"/>
    <p:sldId id="291" r:id="rId7"/>
    <p:sldId id="285" r:id="rId8"/>
    <p:sldId id="292" r:id="rId9"/>
    <p:sldId id="283" r:id="rId10"/>
    <p:sldId id="288" r:id="rId11"/>
    <p:sldId id="289" r:id="rId12"/>
    <p:sldId id="28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59" autoAdjust="0"/>
    <p:restoredTop sz="86405" autoAdjust="0"/>
  </p:normalViewPr>
  <p:slideViewPr>
    <p:cSldViewPr snapToGrid="0">
      <p:cViewPr varScale="1">
        <p:scale>
          <a:sx n="71" d="100"/>
          <a:sy n="71" d="100"/>
        </p:scale>
        <p:origin x="235"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image" Target="../media/image5.png"/><Relationship Id="rId4" Type="http://schemas.openxmlformats.org/officeDocument/2006/relationships/image" Target="../media/image8.png"/></Relationships>
</file>

<file path=ppt/diagrams/_rels/drawing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image" Target="../media/image5.png"/><Relationship Id="rId4"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CA7457-0874-4502-8B06-C6C487FC8B9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9FE4EC1E-A17F-4D36-A1A3-D3CA25000757}">
      <dgm:prSet/>
      <dgm:spPr>
        <a:solidFill>
          <a:schemeClr val="accent6">
            <a:lumMod val="75000"/>
          </a:schemeClr>
        </a:solidFill>
      </dgm:spPr>
      <dgm:t>
        <a:bodyPr/>
        <a:lstStyle/>
        <a:p>
          <a:r>
            <a:rPr lang="fr-FR"/>
            <a:t>Le but</a:t>
          </a:r>
          <a:r>
            <a:rPr lang="fr-FR" baseline="0"/>
            <a:t>.</a:t>
          </a:r>
          <a:endParaRPr lang="fr-FR" baseline="0" dirty="0"/>
        </a:p>
      </dgm:t>
    </dgm:pt>
    <dgm:pt modelId="{3AEFAEB2-AD37-46B0-96B7-2D2E83CA866B}" type="parTrans" cxnId="{9B6BD5E2-A9EE-48CA-963D-C3FEF9A71616}">
      <dgm:prSet/>
      <dgm:spPr/>
      <dgm:t>
        <a:bodyPr/>
        <a:lstStyle/>
        <a:p>
          <a:endParaRPr lang="fr-FR"/>
        </a:p>
      </dgm:t>
    </dgm:pt>
    <dgm:pt modelId="{14F45697-5C8D-4D1A-A3EE-D1B7A4B85CDE}" type="sibTrans" cxnId="{9B6BD5E2-A9EE-48CA-963D-C3FEF9A71616}">
      <dgm:prSet/>
      <dgm:spPr/>
      <dgm:t>
        <a:bodyPr/>
        <a:lstStyle/>
        <a:p>
          <a:endParaRPr lang="fr-FR"/>
        </a:p>
      </dgm:t>
    </dgm:pt>
    <dgm:pt modelId="{D407F728-DAAF-46BE-80F0-55F755F905BC}">
      <dgm:prSet/>
      <dgm:spPr>
        <a:solidFill>
          <a:srgbClr val="FF0000"/>
        </a:solidFill>
      </dgm:spPr>
      <dgm:t>
        <a:bodyPr/>
        <a:lstStyle/>
        <a:p>
          <a:r>
            <a:rPr lang="fr-FR"/>
            <a:t>Le résultat</a:t>
          </a:r>
          <a:r>
            <a:rPr lang="fr-FR" baseline="0"/>
            <a:t> attendu.</a:t>
          </a:r>
          <a:endParaRPr lang="fr-FR" baseline="0" dirty="0"/>
        </a:p>
      </dgm:t>
    </dgm:pt>
    <dgm:pt modelId="{DA75B926-69DD-45F1-8C0D-D7CEDD40C916}" type="parTrans" cxnId="{B40740B3-B742-46E1-AD5F-C039168B717C}">
      <dgm:prSet/>
      <dgm:spPr/>
      <dgm:t>
        <a:bodyPr/>
        <a:lstStyle/>
        <a:p>
          <a:endParaRPr lang="fr-FR"/>
        </a:p>
      </dgm:t>
    </dgm:pt>
    <dgm:pt modelId="{426B5A3D-8D74-49FD-87D4-C08C709950CF}" type="sibTrans" cxnId="{B40740B3-B742-46E1-AD5F-C039168B717C}">
      <dgm:prSet/>
      <dgm:spPr/>
      <dgm:t>
        <a:bodyPr/>
        <a:lstStyle/>
        <a:p>
          <a:endParaRPr lang="fr-FR"/>
        </a:p>
      </dgm:t>
    </dgm:pt>
    <dgm:pt modelId="{1FA5EB6A-72BC-4981-A892-3BC14768FA40}">
      <dgm:prSet/>
      <dgm:spPr>
        <a:solidFill>
          <a:schemeClr val="bg2">
            <a:lumMod val="75000"/>
          </a:schemeClr>
        </a:solidFill>
      </dgm:spPr>
      <dgm:t>
        <a:bodyPr/>
        <a:lstStyle/>
        <a:p>
          <a:r>
            <a:rPr lang="fr-FR" dirty="0"/>
            <a:t>Pour</a:t>
          </a:r>
          <a:r>
            <a:rPr lang="fr-FR" baseline="0" dirty="0"/>
            <a:t> construire cette application.</a:t>
          </a:r>
          <a:endParaRPr lang="fr-FR" dirty="0"/>
        </a:p>
      </dgm:t>
    </dgm:pt>
    <dgm:pt modelId="{60DE7EEF-C0F9-41D0-BF81-C4D15E7771D2}" type="parTrans" cxnId="{0EA2576A-19F2-4E7A-82B4-6C44A449AD07}">
      <dgm:prSet/>
      <dgm:spPr/>
      <dgm:t>
        <a:bodyPr/>
        <a:lstStyle/>
        <a:p>
          <a:endParaRPr lang="fr-FR"/>
        </a:p>
      </dgm:t>
    </dgm:pt>
    <dgm:pt modelId="{EA8526E2-8A58-49A9-B4BE-91D22C91D337}" type="sibTrans" cxnId="{0EA2576A-19F2-4E7A-82B4-6C44A449AD07}">
      <dgm:prSet/>
      <dgm:spPr/>
      <dgm:t>
        <a:bodyPr/>
        <a:lstStyle/>
        <a:p>
          <a:endParaRPr lang="fr-FR"/>
        </a:p>
      </dgm:t>
    </dgm:pt>
    <dgm:pt modelId="{B5E2C83F-CF2C-467B-A967-7717DBC93A67}" type="pres">
      <dgm:prSet presAssocID="{06CA7457-0874-4502-8B06-C6C487FC8B9B}" presName="linear" presStyleCnt="0">
        <dgm:presLayoutVars>
          <dgm:dir/>
          <dgm:animLvl val="lvl"/>
          <dgm:resizeHandles val="exact"/>
        </dgm:presLayoutVars>
      </dgm:prSet>
      <dgm:spPr/>
    </dgm:pt>
    <dgm:pt modelId="{B747AB3D-121C-4549-86CF-95F98C52A608}" type="pres">
      <dgm:prSet presAssocID="{9FE4EC1E-A17F-4D36-A1A3-D3CA25000757}" presName="parentLin" presStyleCnt="0"/>
      <dgm:spPr/>
    </dgm:pt>
    <dgm:pt modelId="{3F158B29-E25A-4861-98D9-38E5017AA163}" type="pres">
      <dgm:prSet presAssocID="{9FE4EC1E-A17F-4D36-A1A3-D3CA25000757}" presName="parentLeftMargin" presStyleLbl="node1" presStyleIdx="0" presStyleCnt="3"/>
      <dgm:spPr/>
    </dgm:pt>
    <dgm:pt modelId="{222F8BF0-913E-4382-8CB2-2C0EBDF73D7E}" type="pres">
      <dgm:prSet presAssocID="{9FE4EC1E-A17F-4D36-A1A3-D3CA25000757}" presName="parentText" presStyleLbl="node1" presStyleIdx="0" presStyleCnt="3">
        <dgm:presLayoutVars>
          <dgm:chMax val="0"/>
          <dgm:bulletEnabled val="1"/>
        </dgm:presLayoutVars>
      </dgm:prSet>
      <dgm:spPr/>
    </dgm:pt>
    <dgm:pt modelId="{51FE8C4B-1223-4A8C-B5C8-AF401ECD0601}" type="pres">
      <dgm:prSet presAssocID="{9FE4EC1E-A17F-4D36-A1A3-D3CA25000757}" presName="negativeSpace" presStyleCnt="0"/>
      <dgm:spPr/>
    </dgm:pt>
    <dgm:pt modelId="{70F29891-276D-42E4-8321-F185E3E0B4EE}" type="pres">
      <dgm:prSet presAssocID="{9FE4EC1E-A17F-4D36-A1A3-D3CA25000757}" presName="childText" presStyleLbl="conFgAcc1" presStyleIdx="0" presStyleCnt="3">
        <dgm:presLayoutVars>
          <dgm:bulletEnabled val="1"/>
        </dgm:presLayoutVars>
      </dgm:prSet>
      <dgm:spPr/>
    </dgm:pt>
    <dgm:pt modelId="{4C193E33-369D-433B-B5FA-1144C0FF3ECD}" type="pres">
      <dgm:prSet presAssocID="{14F45697-5C8D-4D1A-A3EE-D1B7A4B85CDE}" presName="spaceBetweenRectangles" presStyleCnt="0"/>
      <dgm:spPr/>
    </dgm:pt>
    <dgm:pt modelId="{81EE4837-2210-4B2C-8771-3531B43636AC}" type="pres">
      <dgm:prSet presAssocID="{D407F728-DAAF-46BE-80F0-55F755F905BC}" presName="parentLin" presStyleCnt="0"/>
      <dgm:spPr/>
    </dgm:pt>
    <dgm:pt modelId="{CA55B23A-73D5-4AEC-9EB3-E17D030D985D}" type="pres">
      <dgm:prSet presAssocID="{D407F728-DAAF-46BE-80F0-55F755F905BC}" presName="parentLeftMargin" presStyleLbl="node1" presStyleIdx="0" presStyleCnt="3"/>
      <dgm:spPr/>
    </dgm:pt>
    <dgm:pt modelId="{9F84A4E8-FC04-447F-B423-DF6F4BAAE091}" type="pres">
      <dgm:prSet presAssocID="{D407F728-DAAF-46BE-80F0-55F755F905BC}" presName="parentText" presStyleLbl="node1" presStyleIdx="1" presStyleCnt="3">
        <dgm:presLayoutVars>
          <dgm:chMax val="0"/>
          <dgm:bulletEnabled val="1"/>
        </dgm:presLayoutVars>
      </dgm:prSet>
      <dgm:spPr/>
    </dgm:pt>
    <dgm:pt modelId="{E51240A2-2DB5-42A9-AEA8-5FE17FE1B819}" type="pres">
      <dgm:prSet presAssocID="{D407F728-DAAF-46BE-80F0-55F755F905BC}" presName="negativeSpace" presStyleCnt="0"/>
      <dgm:spPr/>
    </dgm:pt>
    <dgm:pt modelId="{1F551749-6385-4EFE-BCE2-4FB894FD0567}" type="pres">
      <dgm:prSet presAssocID="{D407F728-DAAF-46BE-80F0-55F755F905BC}" presName="childText" presStyleLbl="conFgAcc1" presStyleIdx="1" presStyleCnt="3">
        <dgm:presLayoutVars>
          <dgm:bulletEnabled val="1"/>
        </dgm:presLayoutVars>
      </dgm:prSet>
      <dgm:spPr/>
    </dgm:pt>
    <dgm:pt modelId="{2F044109-D8C9-4683-9AB5-6C848BAA12E4}" type="pres">
      <dgm:prSet presAssocID="{426B5A3D-8D74-49FD-87D4-C08C709950CF}" presName="spaceBetweenRectangles" presStyleCnt="0"/>
      <dgm:spPr/>
    </dgm:pt>
    <dgm:pt modelId="{24C4BD93-C683-494F-8F28-C52E9E7DE1A3}" type="pres">
      <dgm:prSet presAssocID="{1FA5EB6A-72BC-4981-A892-3BC14768FA40}" presName="parentLin" presStyleCnt="0"/>
      <dgm:spPr/>
    </dgm:pt>
    <dgm:pt modelId="{B0DBE3CA-51B1-4468-A0B9-C53489234A2E}" type="pres">
      <dgm:prSet presAssocID="{1FA5EB6A-72BC-4981-A892-3BC14768FA40}" presName="parentLeftMargin" presStyleLbl="node1" presStyleIdx="1" presStyleCnt="3"/>
      <dgm:spPr/>
    </dgm:pt>
    <dgm:pt modelId="{C8D1167F-7530-4EF4-BF4F-1EE93780F884}" type="pres">
      <dgm:prSet presAssocID="{1FA5EB6A-72BC-4981-A892-3BC14768FA40}" presName="parentText" presStyleLbl="node1" presStyleIdx="2" presStyleCnt="3">
        <dgm:presLayoutVars>
          <dgm:chMax val="0"/>
          <dgm:bulletEnabled val="1"/>
        </dgm:presLayoutVars>
      </dgm:prSet>
      <dgm:spPr/>
    </dgm:pt>
    <dgm:pt modelId="{B912BD0A-881E-42F4-A207-912EB6A710B0}" type="pres">
      <dgm:prSet presAssocID="{1FA5EB6A-72BC-4981-A892-3BC14768FA40}" presName="negativeSpace" presStyleCnt="0"/>
      <dgm:spPr/>
    </dgm:pt>
    <dgm:pt modelId="{23155E2F-8347-46A2-8A90-F454CDC16CFA}" type="pres">
      <dgm:prSet presAssocID="{1FA5EB6A-72BC-4981-A892-3BC14768FA40}" presName="childText" presStyleLbl="conFgAcc1" presStyleIdx="2" presStyleCnt="3">
        <dgm:presLayoutVars>
          <dgm:bulletEnabled val="1"/>
        </dgm:presLayoutVars>
      </dgm:prSet>
      <dgm:spPr/>
    </dgm:pt>
  </dgm:ptLst>
  <dgm:cxnLst>
    <dgm:cxn modelId="{C3FDCD11-E46D-470E-B499-A6BEE566FA4D}" type="presOf" srcId="{1FA5EB6A-72BC-4981-A892-3BC14768FA40}" destId="{C8D1167F-7530-4EF4-BF4F-1EE93780F884}" srcOrd="1" destOrd="0" presId="urn:microsoft.com/office/officeart/2005/8/layout/list1"/>
    <dgm:cxn modelId="{EBC5201B-3C50-4D81-82EE-79103EE3D05B}" type="presOf" srcId="{D407F728-DAAF-46BE-80F0-55F755F905BC}" destId="{CA55B23A-73D5-4AEC-9EB3-E17D030D985D}" srcOrd="0" destOrd="0" presId="urn:microsoft.com/office/officeart/2005/8/layout/list1"/>
    <dgm:cxn modelId="{5A8E311F-E239-4288-B60A-D9FF6B666A2F}" type="presOf" srcId="{06CA7457-0874-4502-8B06-C6C487FC8B9B}" destId="{B5E2C83F-CF2C-467B-A967-7717DBC93A67}" srcOrd="0" destOrd="0" presId="urn:microsoft.com/office/officeart/2005/8/layout/list1"/>
    <dgm:cxn modelId="{CC708F1F-C2E6-4185-A204-2D2D9BFE1421}" type="presOf" srcId="{9FE4EC1E-A17F-4D36-A1A3-D3CA25000757}" destId="{3F158B29-E25A-4861-98D9-38E5017AA163}" srcOrd="0" destOrd="0" presId="urn:microsoft.com/office/officeart/2005/8/layout/list1"/>
    <dgm:cxn modelId="{1EDDE765-B8A4-48BF-950B-CA1158290179}" type="presOf" srcId="{1FA5EB6A-72BC-4981-A892-3BC14768FA40}" destId="{B0DBE3CA-51B1-4468-A0B9-C53489234A2E}" srcOrd="0" destOrd="0" presId="urn:microsoft.com/office/officeart/2005/8/layout/list1"/>
    <dgm:cxn modelId="{0EA2576A-19F2-4E7A-82B4-6C44A449AD07}" srcId="{06CA7457-0874-4502-8B06-C6C487FC8B9B}" destId="{1FA5EB6A-72BC-4981-A892-3BC14768FA40}" srcOrd="2" destOrd="0" parTransId="{60DE7EEF-C0F9-41D0-BF81-C4D15E7771D2}" sibTransId="{EA8526E2-8A58-49A9-B4BE-91D22C91D337}"/>
    <dgm:cxn modelId="{A246E088-63AE-4F3B-9847-49E50288A76C}" type="presOf" srcId="{9FE4EC1E-A17F-4D36-A1A3-D3CA25000757}" destId="{222F8BF0-913E-4382-8CB2-2C0EBDF73D7E}" srcOrd="1" destOrd="0" presId="urn:microsoft.com/office/officeart/2005/8/layout/list1"/>
    <dgm:cxn modelId="{B40740B3-B742-46E1-AD5F-C039168B717C}" srcId="{06CA7457-0874-4502-8B06-C6C487FC8B9B}" destId="{D407F728-DAAF-46BE-80F0-55F755F905BC}" srcOrd="1" destOrd="0" parTransId="{DA75B926-69DD-45F1-8C0D-D7CEDD40C916}" sibTransId="{426B5A3D-8D74-49FD-87D4-C08C709950CF}"/>
    <dgm:cxn modelId="{9C820DD3-55C3-4A2D-AD86-94608053E855}" type="presOf" srcId="{D407F728-DAAF-46BE-80F0-55F755F905BC}" destId="{9F84A4E8-FC04-447F-B423-DF6F4BAAE091}" srcOrd="1" destOrd="0" presId="urn:microsoft.com/office/officeart/2005/8/layout/list1"/>
    <dgm:cxn modelId="{9B6BD5E2-A9EE-48CA-963D-C3FEF9A71616}" srcId="{06CA7457-0874-4502-8B06-C6C487FC8B9B}" destId="{9FE4EC1E-A17F-4D36-A1A3-D3CA25000757}" srcOrd="0" destOrd="0" parTransId="{3AEFAEB2-AD37-46B0-96B7-2D2E83CA866B}" sibTransId="{14F45697-5C8D-4D1A-A3EE-D1B7A4B85CDE}"/>
    <dgm:cxn modelId="{789B107B-C406-429D-9155-3A5083F8F486}" type="presParOf" srcId="{B5E2C83F-CF2C-467B-A967-7717DBC93A67}" destId="{B747AB3D-121C-4549-86CF-95F98C52A608}" srcOrd="0" destOrd="0" presId="urn:microsoft.com/office/officeart/2005/8/layout/list1"/>
    <dgm:cxn modelId="{D32F2CEC-9010-4476-AE53-8A62E8DD5FCE}" type="presParOf" srcId="{B747AB3D-121C-4549-86CF-95F98C52A608}" destId="{3F158B29-E25A-4861-98D9-38E5017AA163}" srcOrd="0" destOrd="0" presId="urn:microsoft.com/office/officeart/2005/8/layout/list1"/>
    <dgm:cxn modelId="{98DED501-4F4F-45C0-9530-B1172D242FCF}" type="presParOf" srcId="{B747AB3D-121C-4549-86CF-95F98C52A608}" destId="{222F8BF0-913E-4382-8CB2-2C0EBDF73D7E}" srcOrd="1" destOrd="0" presId="urn:microsoft.com/office/officeart/2005/8/layout/list1"/>
    <dgm:cxn modelId="{323F67BB-A5FC-4525-92CC-25365321A073}" type="presParOf" srcId="{B5E2C83F-CF2C-467B-A967-7717DBC93A67}" destId="{51FE8C4B-1223-4A8C-B5C8-AF401ECD0601}" srcOrd="1" destOrd="0" presId="urn:microsoft.com/office/officeart/2005/8/layout/list1"/>
    <dgm:cxn modelId="{76151A9E-28D9-4D62-B3EE-8FFAA83FFD6C}" type="presParOf" srcId="{B5E2C83F-CF2C-467B-A967-7717DBC93A67}" destId="{70F29891-276D-42E4-8321-F185E3E0B4EE}" srcOrd="2" destOrd="0" presId="urn:microsoft.com/office/officeart/2005/8/layout/list1"/>
    <dgm:cxn modelId="{65A891D3-8515-4902-A5E9-B3B6310B8978}" type="presParOf" srcId="{B5E2C83F-CF2C-467B-A967-7717DBC93A67}" destId="{4C193E33-369D-433B-B5FA-1144C0FF3ECD}" srcOrd="3" destOrd="0" presId="urn:microsoft.com/office/officeart/2005/8/layout/list1"/>
    <dgm:cxn modelId="{225B3925-1957-4B49-809C-AF68092AB700}" type="presParOf" srcId="{B5E2C83F-CF2C-467B-A967-7717DBC93A67}" destId="{81EE4837-2210-4B2C-8771-3531B43636AC}" srcOrd="4" destOrd="0" presId="urn:microsoft.com/office/officeart/2005/8/layout/list1"/>
    <dgm:cxn modelId="{A07D9F0B-13F6-47A8-B17F-09B0447338AC}" type="presParOf" srcId="{81EE4837-2210-4B2C-8771-3531B43636AC}" destId="{CA55B23A-73D5-4AEC-9EB3-E17D030D985D}" srcOrd="0" destOrd="0" presId="urn:microsoft.com/office/officeart/2005/8/layout/list1"/>
    <dgm:cxn modelId="{31817F41-BC58-4A41-A1B3-8523C28109C2}" type="presParOf" srcId="{81EE4837-2210-4B2C-8771-3531B43636AC}" destId="{9F84A4E8-FC04-447F-B423-DF6F4BAAE091}" srcOrd="1" destOrd="0" presId="urn:microsoft.com/office/officeart/2005/8/layout/list1"/>
    <dgm:cxn modelId="{0FF69BC7-59DA-42EC-972B-14E32C473FC5}" type="presParOf" srcId="{B5E2C83F-CF2C-467B-A967-7717DBC93A67}" destId="{E51240A2-2DB5-42A9-AEA8-5FE17FE1B819}" srcOrd="5" destOrd="0" presId="urn:microsoft.com/office/officeart/2005/8/layout/list1"/>
    <dgm:cxn modelId="{942A9FC7-813B-43C1-8804-90DC49A20D56}" type="presParOf" srcId="{B5E2C83F-CF2C-467B-A967-7717DBC93A67}" destId="{1F551749-6385-4EFE-BCE2-4FB894FD0567}" srcOrd="6" destOrd="0" presId="urn:microsoft.com/office/officeart/2005/8/layout/list1"/>
    <dgm:cxn modelId="{6566AC70-C644-4D78-9066-65DEDF79769B}" type="presParOf" srcId="{B5E2C83F-CF2C-467B-A967-7717DBC93A67}" destId="{2F044109-D8C9-4683-9AB5-6C848BAA12E4}" srcOrd="7" destOrd="0" presId="urn:microsoft.com/office/officeart/2005/8/layout/list1"/>
    <dgm:cxn modelId="{710F2F4D-D3B0-4BBC-AE64-DB7AC5CEAD01}" type="presParOf" srcId="{B5E2C83F-CF2C-467B-A967-7717DBC93A67}" destId="{24C4BD93-C683-494F-8F28-C52E9E7DE1A3}" srcOrd="8" destOrd="0" presId="urn:microsoft.com/office/officeart/2005/8/layout/list1"/>
    <dgm:cxn modelId="{BD5568F0-5E6A-4E16-97CA-4350AA2E2B25}" type="presParOf" srcId="{24C4BD93-C683-494F-8F28-C52E9E7DE1A3}" destId="{B0DBE3CA-51B1-4468-A0B9-C53489234A2E}" srcOrd="0" destOrd="0" presId="urn:microsoft.com/office/officeart/2005/8/layout/list1"/>
    <dgm:cxn modelId="{21129380-78DD-4E53-9018-19559F6F4FBC}" type="presParOf" srcId="{24C4BD93-C683-494F-8F28-C52E9E7DE1A3}" destId="{C8D1167F-7530-4EF4-BF4F-1EE93780F884}" srcOrd="1" destOrd="0" presId="urn:microsoft.com/office/officeart/2005/8/layout/list1"/>
    <dgm:cxn modelId="{ED9E50DE-65DF-4B94-9158-3FFFD49770EE}" type="presParOf" srcId="{B5E2C83F-CF2C-467B-A967-7717DBC93A67}" destId="{B912BD0A-881E-42F4-A207-912EB6A710B0}" srcOrd="9" destOrd="0" presId="urn:microsoft.com/office/officeart/2005/8/layout/list1"/>
    <dgm:cxn modelId="{0B4F4E30-EE3C-40E6-81EA-487DFD515C60}" type="presParOf" srcId="{B5E2C83F-CF2C-467B-A967-7717DBC93A67}" destId="{23155E2F-8347-46A2-8A90-F454CDC16CF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3A5878-6525-4803-A773-B37E9414C12D}" type="doc">
      <dgm:prSet loTypeId="urn:microsoft.com/office/officeart/2005/8/layout/default" loCatId="list" qsTypeId="urn:microsoft.com/office/officeart/2005/8/quickstyle/simple1" qsCatId="simple" csTypeId="urn:microsoft.com/office/officeart/2005/8/colors/accent0_1" csCatId="mainScheme" phldr="1"/>
      <dgm:spPr/>
      <dgm:t>
        <a:bodyPr/>
        <a:lstStyle/>
        <a:p>
          <a:endParaRPr lang="fr-FR"/>
        </a:p>
      </dgm:t>
    </dgm:pt>
    <dgm:pt modelId="{6686DDC0-61DE-4359-91E7-E845DB2CC0A3}">
      <dgm:prSet phldrT="[Texte]"/>
      <dgm:spPr/>
      <dgm:t>
        <a:bodyPr/>
        <a:lstStyle/>
        <a:p>
          <a:endParaRPr lang="fr-FR" dirty="0"/>
        </a:p>
      </dgm:t>
    </dgm:pt>
    <dgm:pt modelId="{96E173A1-FB4D-457B-8922-3544ED8F2B21}" type="parTrans" cxnId="{91D96537-9CDF-4320-A861-CFF3A10C65DC}">
      <dgm:prSet/>
      <dgm:spPr/>
      <dgm:t>
        <a:bodyPr/>
        <a:lstStyle/>
        <a:p>
          <a:endParaRPr lang="fr-FR"/>
        </a:p>
      </dgm:t>
    </dgm:pt>
    <dgm:pt modelId="{65C5216F-D625-4204-851D-547373C52802}" type="sibTrans" cxnId="{91D96537-9CDF-4320-A861-CFF3A10C65DC}">
      <dgm:prSet/>
      <dgm:spPr/>
      <dgm:t>
        <a:bodyPr/>
        <a:lstStyle/>
        <a:p>
          <a:endParaRPr lang="fr-FR"/>
        </a:p>
      </dgm:t>
    </dgm:pt>
    <dgm:pt modelId="{EEE9CAB2-3C53-43B1-910C-E328D2061EC7}">
      <dgm:prSet phldrT="[Texte]"/>
      <dgm:spPr/>
      <dgm:t>
        <a:bodyPr/>
        <a:lstStyle/>
        <a:p>
          <a:endParaRPr lang="fr-FR" dirty="0"/>
        </a:p>
      </dgm:t>
    </dgm:pt>
    <dgm:pt modelId="{119932E6-11BF-48AC-9F84-3C53EE651277}" type="parTrans" cxnId="{38BAB62D-27F5-4BC4-94A0-34C44C13AEF3}">
      <dgm:prSet/>
      <dgm:spPr/>
      <dgm:t>
        <a:bodyPr/>
        <a:lstStyle/>
        <a:p>
          <a:endParaRPr lang="fr-FR"/>
        </a:p>
      </dgm:t>
    </dgm:pt>
    <dgm:pt modelId="{5A51D8A6-63CA-4EE5-9447-1707A8EDBB30}" type="sibTrans" cxnId="{38BAB62D-27F5-4BC4-94A0-34C44C13AEF3}">
      <dgm:prSet/>
      <dgm:spPr/>
      <dgm:t>
        <a:bodyPr/>
        <a:lstStyle/>
        <a:p>
          <a:endParaRPr lang="fr-FR"/>
        </a:p>
      </dgm:t>
    </dgm:pt>
    <dgm:pt modelId="{83503C09-4E70-488E-B1E6-67CA8D1C08C4}">
      <dgm:prSet phldrT="[Texte]"/>
      <dgm:spPr/>
      <dgm:t>
        <a:bodyPr/>
        <a:lstStyle/>
        <a:p>
          <a:endParaRPr lang="fr-FR" dirty="0"/>
        </a:p>
      </dgm:t>
    </dgm:pt>
    <dgm:pt modelId="{65FC1157-0800-41D6-86BC-E5DFE656C17D}" type="parTrans" cxnId="{C8A020F3-BD53-486B-9CF7-28330B2256FA}">
      <dgm:prSet/>
      <dgm:spPr/>
      <dgm:t>
        <a:bodyPr/>
        <a:lstStyle/>
        <a:p>
          <a:endParaRPr lang="fr-FR"/>
        </a:p>
      </dgm:t>
    </dgm:pt>
    <dgm:pt modelId="{7CBC7112-A2F8-4047-9123-F6F58ADFC766}" type="sibTrans" cxnId="{C8A020F3-BD53-486B-9CF7-28330B2256FA}">
      <dgm:prSet/>
      <dgm:spPr/>
      <dgm:t>
        <a:bodyPr/>
        <a:lstStyle/>
        <a:p>
          <a:endParaRPr lang="fr-FR"/>
        </a:p>
      </dgm:t>
    </dgm:pt>
    <dgm:pt modelId="{C47990B7-A5B7-4902-8E22-16A6277A58AA}">
      <dgm:prSet phldrT="[Texte]"/>
      <dgm:spPr/>
      <dgm:t>
        <a:bodyPr/>
        <a:lstStyle/>
        <a:p>
          <a:endParaRPr lang="fr-FR" dirty="0"/>
        </a:p>
      </dgm:t>
    </dgm:pt>
    <dgm:pt modelId="{639FEC6C-225A-45C8-BC05-14C825BAA485}" type="parTrans" cxnId="{B44DD27E-2B64-4A05-A674-00E2FC40C18F}">
      <dgm:prSet/>
      <dgm:spPr/>
      <dgm:t>
        <a:bodyPr/>
        <a:lstStyle/>
        <a:p>
          <a:endParaRPr lang="fr-FR"/>
        </a:p>
      </dgm:t>
    </dgm:pt>
    <dgm:pt modelId="{A41C55E1-85FD-40F5-AEC3-69A9E65FACBA}" type="sibTrans" cxnId="{B44DD27E-2B64-4A05-A674-00E2FC40C18F}">
      <dgm:prSet/>
      <dgm:spPr/>
      <dgm:t>
        <a:bodyPr/>
        <a:lstStyle/>
        <a:p>
          <a:endParaRPr lang="fr-FR"/>
        </a:p>
      </dgm:t>
    </dgm:pt>
    <dgm:pt modelId="{47FAA342-0318-45AA-BAC9-3C8C5DAF75CC}" type="pres">
      <dgm:prSet presAssocID="{FA3A5878-6525-4803-A773-B37E9414C12D}" presName="diagram" presStyleCnt="0">
        <dgm:presLayoutVars>
          <dgm:dir/>
          <dgm:resizeHandles val="exact"/>
        </dgm:presLayoutVars>
      </dgm:prSet>
      <dgm:spPr/>
    </dgm:pt>
    <dgm:pt modelId="{8ACFD35B-452F-431F-A350-DFE25F34137C}" type="pres">
      <dgm:prSet presAssocID="{6686DDC0-61DE-4359-91E7-E845DB2CC0A3}" presName="node" presStyleLbl="node1" presStyleIdx="0" presStyleCnt="4" custScaleY="56186" custLinFactNeighborX="5432" custLinFactNeighborY="44861">
        <dgm:presLayoutVars>
          <dgm:bulletEnabled val="1"/>
        </dgm:presLayoutVars>
      </dgm:prSet>
      <dgm:spPr/>
    </dgm:pt>
    <dgm:pt modelId="{C945D03A-2723-4985-8E25-83CD0F262CC0}" type="pres">
      <dgm:prSet presAssocID="{65C5216F-D625-4204-851D-547373C52802}" presName="sibTrans" presStyleCnt="0"/>
      <dgm:spPr/>
    </dgm:pt>
    <dgm:pt modelId="{3A29ABAE-F461-49F4-826D-582DB70F4694}" type="pres">
      <dgm:prSet presAssocID="{EEE9CAB2-3C53-43B1-910C-E328D2061EC7}" presName="node" presStyleLbl="node1" presStyleIdx="1" presStyleCnt="4" custScaleX="65105" custLinFactNeighborX="5324" custLinFactNeighborY="54723">
        <dgm:presLayoutVars>
          <dgm:bulletEnabled val="1"/>
        </dgm:presLayoutVars>
      </dgm:prSet>
      <dgm:spPr/>
    </dgm:pt>
    <dgm:pt modelId="{F87C720F-D834-4772-AD4E-541DF810D65D}" type="pres">
      <dgm:prSet presAssocID="{5A51D8A6-63CA-4EE5-9447-1707A8EDBB30}" presName="sibTrans" presStyleCnt="0"/>
      <dgm:spPr/>
    </dgm:pt>
    <dgm:pt modelId="{F8065697-6954-46BB-B084-B03E7B83B532}" type="pres">
      <dgm:prSet presAssocID="{83503C09-4E70-488E-B1E6-67CA8D1C08C4}" presName="node" presStyleLbl="node1" presStyleIdx="2" presStyleCnt="4" custLinFactNeighborX="4803" custLinFactNeighborY="50063">
        <dgm:presLayoutVars>
          <dgm:bulletEnabled val="1"/>
        </dgm:presLayoutVars>
      </dgm:prSet>
      <dgm:spPr/>
    </dgm:pt>
    <dgm:pt modelId="{D8F15F32-984A-4F57-B80E-DCD227554B05}" type="pres">
      <dgm:prSet presAssocID="{7CBC7112-A2F8-4047-9123-F6F58ADFC766}" presName="sibTrans" presStyleCnt="0"/>
      <dgm:spPr/>
    </dgm:pt>
    <dgm:pt modelId="{0F6099CC-E04C-488C-8CB9-34E3D7A88F9D}" type="pres">
      <dgm:prSet presAssocID="{C47990B7-A5B7-4902-8E22-16A6277A58AA}" presName="node" presStyleLbl="node1" presStyleIdx="3" presStyleCnt="4" custScaleX="78239" custScaleY="46954" custLinFactNeighborX="3362" custLinFactNeighborY="53690">
        <dgm:presLayoutVars>
          <dgm:bulletEnabled val="1"/>
        </dgm:presLayoutVars>
      </dgm:prSet>
      <dgm:spPr/>
    </dgm:pt>
  </dgm:ptLst>
  <dgm:cxnLst>
    <dgm:cxn modelId="{C9EC6219-CE56-4A19-A33F-010A7E551529}" type="presOf" srcId="{6686DDC0-61DE-4359-91E7-E845DB2CC0A3}" destId="{8ACFD35B-452F-431F-A350-DFE25F34137C}" srcOrd="0" destOrd="0" presId="urn:microsoft.com/office/officeart/2005/8/layout/default"/>
    <dgm:cxn modelId="{38BAB62D-27F5-4BC4-94A0-34C44C13AEF3}" srcId="{FA3A5878-6525-4803-A773-B37E9414C12D}" destId="{EEE9CAB2-3C53-43B1-910C-E328D2061EC7}" srcOrd="1" destOrd="0" parTransId="{119932E6-11BF-48AC-9F84-3C53EE651277}" sibTransId="{5A51D8A6-63CA-4EE5-9447-1707A8EDBB30}"/>
    <dgm:cxn modelId="{91D96537-9CDF-4320-A861-CFF3A10C65DC}" srcId="{FA3A5878-6525-4803-A773-B37E9414C12D}" destId="{6686DDC0-61DE-4359-91E7-E845DB2CC0A3}" srcOrd="0" destOrd="0" parTransId="{96E173A1-FB4D-457B-8922-3544ED8F2B21}" sibTransId="{65C5216F-D625-4204-851D-547373C52802}"/>
    <dgm:cxn modelId="{913CD547-B08E-4A90-A471-046EAD67187C}" type="presOf" srcId="{FA3A5878-6525-4803-A773-B37E9414C12D}" destId="{47FAA342-0318-45AA-BAC9-3C8C5DAF75CC}" srcOrd="0" destOrd="0" presId="urn:microsoft.com/office/officeart/2005/8/layout/default"/>
    <dgm:cxn modelId="{43C00459-3AB8-4BC2-B1E3-E679588562FC}" type="presOf" srcId="{EEE9CAB2-3C53-43B1-910C-E328D2061EC7}" destId="{3A29ABAE-F461-49F4-826D-582DB70F4694}" srcOrd="0" destOrd="0" presId="urn:microsoft.com/office/officeart/2005/8/layout/default"/>
    <dgm:cxn modelId="{B44DD27E-2B64-4A05-A674-00E2FC40C18F}" srcId="{FA3A5878-6525-4803-A773-B37E9414C12D}" destId="{C47990B7-A5B7-4902-8E22-16A6277A58AA}" srcOrd="3" destOrd="0" parTransId="{639FEC6C-225A-45C8-BC05-14C825BAA485}" sibTransId="{A41C55E1-85FD-40F5-AEC3-69A9E65FACBA}"/>
    <dgm:cxn modelId="{C58B7F89-1A87-44AF-8E47-708143516F48}" type="presOf" srcId="{C47990B7-A5B7-4902-8E22-16A6277A58AA}" destId="{0F6099CC-E04C-488C-8CB9-34E3D7A88F9D}" srcOrd="0" destOrd="0" presId="urn:microsoft.com/office/officeart/2005/8/layout/default"/>
    <dgm:cxn modelId="{624C69CD-B6D9-4ABC-A6D7-B6979444F60F}" type="presOf" srcId="{83503C09-4E70-488E-B1E6-67CA8D1C08C4}" destId="{F8065697-6954-46BB-B084-B03E7B83B532}" srcOrd="0" destOrd="0" presId="urn:microsoft.com/office/officeart/2005/8/layout/default"/>
    <dgm:cxn modelId="{C8A020F3-BD53-486B-9CF7-28330B2256FA}" srcId="{FA3A5878-6525-4803-A773-B37E9414C12D}" destId="{83503C09-4E70-488E-B1E6-67CA8D1C08C4}" srcOrd="2" destOrd="0" parTransId="{65FC1157-0800-41D6-86BC-E5DFE656C17D}" sibTransId="{7CBC7112-A2F8-4047-9123-F6F58ADFC766}"/>
    <dgm:cxn modelId="{2747B09E-0355-4997-96E6-2657B1E958CE}" type="presParOf" srcId="{47FAA342-0318-45AA-BAC9-3C8C5DAF75CC}" destId="{8ACFD35B-452F-431F-A350-DFE25F34137C}" srcOrd="0" destOrd="0" presId="urn:microsoft.com/office/officeart/2005/8/layout/default"/>
    <dgm:cxn modelId="{4A8C31A0-E0CB-49FA-87AA-B2B8412FDA80}" type="presParOf" srcId="{47FAA342-0318-45AA-BAC9-3C8C5DAF75CC}" destId="{C945D03A-2723-4985-8E25-83CD0F262CC0}" srcOrd="1" destOrd="0" presId="urn:microsoft.com/office/officeart/2005/8/layout/default"/>
    <dgm:cxn modelId="{1B8448F8-25FA-4830-AE03-716EF0D42D92}" type="presParOf" srcId="{47FAA342-0318-45AA-BAC9-3C8C5DAF75CC}" destId="{3A29ABAE-F461-49F4-826D-582DB70F4694}" srcOrd="2" destOrd="0" presId="urn:microsoft.com/office/officeart/2005/8/layout/default"/>
    <dgm:cxn modelId="{3F14EE02-7BEA-4BA7-81AF-96D8F2477DB9}" type="presParOf" srcId="{47FAA342-0318-45AA-BAC9-3C8C5DAF75CC}" destId="{F87C720F-D834-4772-AD4E-541DF810D65D}" srcOrd="3" destOrd="0" presId="urn:microsoft.com/office/officeart/2005/8/layout/default"/>
    <dgm:cxn modelId="{DB741A78-53C7-429B-92B6-46B53B176CAC}" type="presParOf" srcId="{47FAA342-0318-45AA-BAC9-3C8C5DAF75CC}" destId="{F8065697-6954-46BB-B084-B03E7B83B532}" srcOrd="4" destOrd="0" presId="urn:microsoft.com/office/officeart/2005/8/layout/default"/>
    <dgm:cxn modelId="{8D991B31-EB38-4B76-BAF3-5E726CAC11D2}" type="presParOf" srcId="{47FAA342-0318-45AA-BAC9-3C8C5DAF75CC}" destId="{D8F15F32-984A-4F57-B80E-DCD227554B05}" srcOrd="5" destOrd="0" presId="urn:microsoft.com/office/officeart/2005/8/layout/default"/>
    <dgm:cxn modelId="{996CDFFB-8BD8-4127-BF20-0A31C8784AE5}" type="presParOf" srcId="{47FAA342-0318-45AA-BAC9-3C8C5DAF75CC}" destId="{0F6099CC-E04C-488C-8CB9-34E3D7A88F9D}"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8FBD70-798E-42DD-BBDD-0BCA506045CC}" type="doc">
      <dgm:prSet loTypeId="urn:microsoft.com/office/officeart/2005/8/layout/pList1" loCatId="list" qsTypeId="urn:microsoft.com/office/officeart/2005/8/quickstyle/simple1" qsCatId="simple" csTypeId="urn:microsoft.com/office/officeart/2005/8/colors/accent0_1" csCatId="mainScheme" phldr="1"/>
      <dgm:spPr/>
      <dgm:t>
        <a:bodyPr/>
        <a:lstStyle/>
        <a:p>
          <a:endParaRPr lang="fr-FR"/>
        </a:p>
      </dgm:t>
    </dgm:pt>
    <dgm:pt modelId="{E00BBB83-DD48-475F-82DB-EDE615FE4196}">
      <dgm:prSet phldrT="[Texte]"/>
      <dgm:spPr/>
      <dgm:t>
        <a:bodyPr/>
        <a:lstStyle/>
        <a:p>
          <a:endParaRPr lang="fr-FR" dirty="0"/>
        </a:p>
      </dgm:t>
    </dgm:pt>
    <dgm:pt modelId="{563A9A8D-2B1E-4632-913B-671486261FBB}" type="parTrans" cxnId="{43061C39-17B2-49A2-BEAD-E0557E0E5F19}">
      <dgm:prSet/>
      <dgm:spPr/>
      <dgm:t>
        <a:bodyPr/>
        <a:lstStyle/>
        <a:p>
          <a:endParaRPr lang="fr-FR"/>
        </a:p>
      </dgm:t>
    </dgm:pt>
    <dgm:pt modelId="{6EB0AAE6-8824-4BAF-8E61-094EEF8D8506}" type="sibTrans" cxnId="{43061C39-17B2-49A2-BEAD-E0557E0E5F19}">
      <dgm:prSet/>
      <dgm:spPr/>
      <dgm:t>
        <a:bodyPr/>
        <a:lstStyle/>
        <a:p>
          <a:endParaRPr lang="fr-FR"/>
        </a:p>
      </dgm:t>
    </dgm:pt>
    <dgm:pt modelId="{4782E90B-FD04-4341-A19C-14D87C244610}">
      <dgm:prSet phldrT="[Texte]"/>
      <dgm:spPr/>
      <dgm:t>
        <a:bodyPr/>
        <a:lstStyle/>
        <a:p>
          <a:endParaRPr lang="fr-FR" dirty="0"/>
        </a:p>
      </dgm:t>
    </dgm:pt>
    <dgm:pt modelId="{50747455-ECC8-4AD7-98AF-E4544F229AB6}" type="parTrans" cxnId="{DD690A77-87AF-4CFF-9910-58699E1C4BE5}">
      <dgm:prSet/>
      <dgm:spPr/>
      <dgm:t>
        <a:bodyPr/>
        <a:lstStyle/>
        <a:p>
          <a:endParaRPr lang="fr-FR"/>
        </a:p>
      </dgm:t>
    </dgm:pt>
    <dgm:pt modelId="{9D37870A-63F8-41D3-A363-0CA35F3DEBE1}" type="sibTrans" cxnId="{DD690A77-87AF-4CFF-9910-58699E1C4BE5}">
      <dgm:prSet/>
      <dgm:spPr/>
      <dgm:t>
        <a:bodyPr/>
        <a:lstStyle/>
        <a:p>
          <a:endParaRPr lang="fr-FR"/>
        </a:p>
      </dgm:t>
    </dgm:pt>
    <dgm:pt modelId="{98697789-350F-4244-B37F-DCC6A6FC1DCF}">
      <dgm:prSet phldrT="[Texte]"/>
      <dgm:spPr/>
      <dgm:t>
        <a:bodyPr/>
        <a:lstStyle/>
        <a:p>
          <a:endParaRPr lang="fr-FR" dirty="0"/>
        </a:p>
      </dgm:t>
    </dgm:pt>
    <dgm:pt modelId="{0727C6A4-D753-49D6-9CF3-BE40F2EFCABA}" type="parTrans" cxnId="{5B001141-9C93-49F0-812B-F2D258D5743B}">
      <dgm:prSet/>
      <dgm:spPr/>
      <dgm:t>
        <a:bodyPr/>
        <a:lstStyle/>
        <a:p>
          <a:endParaRPr lang="fr-FR"/>
        </a:p>
      </dgm:t>
    </dgm:pt>
    <dgm:pt modelId="{51E66814-26CF-465D-BCFC-8EDE4CECDE53}" type="sibTrans" cxnId="{5B001141-9C93-49F0-812B-F2D258D5743B}">
      <dgm:prSet/>
      <dgm:spPr/>
      <dgm:t>
        <a:bodyPr/>
        <a:lstStyle/>
        <a:p>
          <a:endParaRPr lang="fr-FR"/>
        </a:p>
      </dgm:t>
    </dgm:pt>
    <dgm:pt modelId="{1149F571-4D4C-4BED-9B2E-39B6353CC735}">
      <dgm:prSet phldrT="[Texte]"/>
      <dgm:spPr/>
      <dgm:t>
        <a:bodyPr/>
        <a:lstStyle/>
        <a:p>
          <a:endParaRPr lang="fr-FR" dirty="0"/>
        </a:p>
      </dgm:t>
    </dgm:pt>
    <dgm:pt modelId="{EB37353A-BAB3-4A8F-901D-B9C841E56288}" type="sibTrans" cxnId="{90619533-24EF-4DBE-B8E0-9E65F4EB1B77}">
      <dgm:prSet/>
      <dgm:spPr/>
      <dgm:t>
        <a:bodyPr/>
        <a:lstStyle/>
        <a:p>
          <a:endParaRPr lang="fr-FR"/>
        </a:p>
      </dgm:t>
    </dgm:pt>
    <dgm:pt modelId="{8DD940C6-5F39-4B00-BB44-162A15FCE904}" type="parTrans" cxnId="{90619533-24EF-4DBE-B8E0-9E65F4EB1B77}">
      <dgm:prSet/>
      <dgm:spPr/>
      <dgm:t>
        <a:bodyPr/>
        <a:lstStyle/>
        <a:p>
          <a:endParaRPr lang="fr-FR"/>
        </a:p>
      </dgm:t>
    </dgm:pt>
    <dgm:pt modelId="{4E5C06F6-DA4E-4D49-AB86-01B791674196}" type="pres">
      <dgm:prSet presAssocID="{618FBD70-798E-42DD-BBDD-0BCA506045CC}" presName="Name0" presStyleCnt="0">
        <dgm:presLayoutVars>
          <dgm:dir/>
          <dgm:resizeHandles val="exact"/>
        </dgm:presLayoutVars>
      </dgm:prSet>
      <dgm:spPr/>
    </dgm:pt>
    <dgm:pt modelId="{EA13F780-C7ED-488B-A5DE-BAD3E800908D}" type="pres">
      <dgm:prSet presAssocID="{E00BBB83-DD48-475F-82DB-EDE615FE4196}" presName="compNode" presStyleCnt="0"/>
      <dgm:spPr/>
    </dgm:pt>
    <dgm:pt modelId="{6BE61A54-4BB0-44FD-AC13-D975DA001BD2}" type="pres">
      <dgm:prSet presAssocID="{E00BBB83-DD48-475F-82DB-EDE615FE4196}" presName="pictRect" presStyleLbl="node1" presStyleIdx="0" presStyleCnt="4" custScaleY="73805" custLinFactNeighborX="-1488" custLinFactNeighborY="34762"/>
      <dgm:spPr>
        <a:blipFill>
          <a:blip xmlns:r="http://schemas.openxmlformats.org/officeDocument/2006/relationships" r:embed="rId1"/>
          <a:srcRect/>
          <a:stretch>
            <a:fillRect t="-23000" b="-23000"/>
          </a:stretch>
        </a:blipFill>
      </dgm:spPr>
    </dgm:pt>
    <dgm:pt modelId="{58742D3B-E17A-4A38-91E1-5293911E3404}" type="pres">
      <dgm:prSet presAssocID="{E00BBB83-DD48-475F-82DB-EDE615FE4196}" presName="textRect" presStyleLbl="revTx" presStyleIdx="0" presStyleCnt="4">
        <dgm:presLayoutVars>
          <dgm:bulletEnabled val="1"/>
        </dgm:presLayoutVars>
      </dgm:prSet>
      <dgm:spPr/>
    </dgm:pt>
    <dgm:pt modelId="{011B25A2-552F-414A-8AAB-F67F8FD742B6}" type="pres">
      <dgm:prSet presAssocID="{6EB0AAE6-8824-4BAF-8E61-094EEF8D8506}" presName="sibTrans" presStyleLbl="sibTrans2D1" presStyleIdx="0" presStyleCnt="0"/>
      <dgm:spPr/>
    </dgm:pt>
    <dgm:pt modelId="{8F987F3E-A8D5-44AB-B47F-757B3928C520}" type="pres">
      <dgm:prSet presAssocID="{4782E90B-FD04-4341-A19C-14D87C244610}" presName="compNode" presStyleCnt="0"/>
      <dgm:spPr/>
    </dgm:pt>
    <dgm:pt modelId="{CADA49C3-F22D-48A6-BF8C-0E8E334D71E7}" type="pres">
      <dgm:prSet presAssocID="{4782E90B-FD04-4341-A19C-14D87C244610}" presName="pictRect" presStyleLbl="node1" presStyleIdx="1" presStyleCnt="4" custScaleX="103835" custScaleY="68880" custLinFactNeighborX="3643" custLinFactNeighborY="33531"/>
      <dgm:spPr>
        <a:blipFill>
          <a:blip xmlns:r="http://schemas.openxmlformats.org/officeDocument/2006/relationships" r:embed="rId2"/>
          <a:srcRect/>
          <a:stretch>
            <a:fillRect t="-40000" b="-40000"/>
          </a:stretch>
        </a:blipFill>
      </dgm:spPr>
    </dgm:pt>
    <dgm:pt modelId="{8C5BE26F-004A-4348-9AC0-413FBB8F6A25}" type="pres">
      <dgm:prSet presAssocID="{4782E90B-FD04-4341-A19C-14D87C244610}" presName="textRect" presStyleLbl="revTx" presStyleIdx="1" presStyleCnt="4">
        <dgm:presLayoutVars>
          <dgm:bulletEnabled val="1"/>
        </dgm:presLayoutVars>
      </dgm:prSet>
      <dgm:spPr/>
    </dgm:pt>
    <dgm:pt modelId="{7D8CCD4F-B5B1-4AFE-B017-D1DD8082B217}" type="pres">
      <dgm:prSet presAssocID="{9D37870A-63F8-41D3-A363-0CA35F3DEBE1}" presName="sibTrans" presStyleLbl="sibTrans2D1" presStyleIdx="0" presStyleCnt="0"/>
      <dgm:spPr/>
    </dgm:pt>
    <dgm:pt modelId="{DCE905D7-54FE-4DBE-9861-35C75E620949}" type="pres">
      <dgm:prSet presAssocID="{1149F571-4D4C-4BED-9B2E-39B6353CC735}" presName="compNode" presStyleCnt="0"/>
      <dgm:spPr/>
    </dgm:pt>
    <dgm:pt modelId="{D30B3E7D-6E9B-40D3-994D-8B5107D0897E}" type="pres">
      <dgm:prSet presAssocID="{1149F571-4D4C-4BED-9B2E-39B6353CC735}" presName="pictRect" presStyleLbl="node1" presStyleIdx="2" presStyleCnt="4" custScaleX="74618" custScaleY="72503" custLinFactNeighborX="-3776" custLinFactNeighborY="26593"/>
      <dgm:spPr>
        <a:blipFill>
          <a:blip xmlns:r="http://schemas.openxmlformats.org/officeDocument/2006/relationships" r:embed="rId3"/>
          <a:srcRect/>
          <a:stretch>
            <a:fillRect t="-13000" b="-13000"/>
          </a:stretch>
        </a:blipFill>
      </dgm:spPr>
    </dgm:pt>
    <dgm:pt modelId="{A93010B7-1377-418C-9848-A97349339901}" type="pres">
      <dgm:prSet presAssocID="{1149F571-4D4C-4BED-9B2E-39B6353CC735}" presName="textRect" presStyleLbl="revTx" presStyleIdx="2" presStyleCnt="4" custLinFactNeighborX="2804" custLinFactNeighborY="-3314">
        <dgm:presLayoutVars>
          <dgm:bulletEnabled val="1"/>
        </dgm:presLayoutVars>
      </dgm:prSet>
      <dgm:spPr/>
    </dgm:pt>
    <dgm:pt modelId="{F1D5F52D-5088-4388-81B6-C69D11F99279}" type="pres">
      <dgm:prSet presAssocID="{EB37353A-BAB3-4A8F-901D-B9C841E56288}" presName="sibTrans" presStyleLbl="sibTrans2D1" presStyleIdx="0" presStyleCnt="0"/>
      <dgm:spPr/>
    </dgm:pt>
    <dgm:pt modelId="{C8B39535-9328-4FE0-9CF7-85C99D590166}" type="pres">
      <dgm:prSet presAssocID="{98697789-350F-4244-B37F-DCC6A6FC1DCF}" presName="compNode" presStyleCnt="0"/>
      <dgm:spPr/>
    </dgm:pt>
    <dgm:pt modelId="{F486CEE4-647A-4112-B90D-BE5C0232A6B5}" type="pres">
      <dgm:prSet presAssocID="{98697789-350F-4244-B37F-DCC6A6FC1DCF}" presName="pictRect" presStyleLbl="node1" presStyleIdx="3" presStyleCnt="4" custScaleX="84997" custScaleY="83778" custLinFactNeighborX="-12383" custLinFactNeighborY="23775"/>
      <dgm:spPr>
        <a:blipFill>
          <a:blip xmlns:r="http://schemas.openxmlformats.org/officeDocument/2006/relationships" r:embed="rId4"/>
          <a:srcRect/>
          <a:stretch>
            <a:fillRect t="-23000" b="-23000"/>
          </a:stretch>
        </a:blipFill>
      </dgm:spPr>
    </dgm:pt>
    <dgm:pt modelId="{4C494644-9117-4616-B89F-41FC98F1A304}" type="pres">
      <dgm:prSet presAssocID="{98697789-350F-4244-B37F-DCC6A6FC1DCF}" presName="textRect" presStyleLbl="revTx" presStyleIdx="3" presStyleCnt="4">
        <dgm:presLayoutVars>
          <dgm:bulletEnabled val="1"/>
        </dgm:presLayoutVars>
      </dgm:prSet>
      <dgm:spPr/>
    </dgm:pt>
  </dgm:ptLst>
  <dgm:cxnLst>
    <dgm:cxn modelId="{DE950F20-A201-4BD6-B6E4-7020B9CAB600}" type="presOf" srcId="{618FBD70-798E-42DD-BBDD-0BCA506045CC}" destId="{4E5C06F6-DA4E-4D49-AB86-01B791674196}" srcOrd="0" destOrd="0" presId="urn:microsoft.com/office/officeart/2005/8/layout/pList1"/>
    <dgm:cxn modelId="{288F2E25-93CD-4BE9-8162-53C2FC2BA55D}" type="presOf" srcId="{6EB0AAE6-8824-4BAF-8E61-094EEF8D8506}" destId="{011B25A2-552F-414A-8AAB-F67F8FD742B6}" srcOrd="0" destOrd="0" presId="urn:microsoft.com/office/officeart/2005/8/layout/pList1"/>
    <dgm:cxn modelId="{90619533-24EF-4DBE-B8E0-9E65F4EB1B77}" srcId="{618FBD70-798E-42DD-BBDD-0BCA506045CC}" destId="{1149F571-4D4C-4BED-9B2E-39B6353CC735}" srcOrd="2" destOrd="0" parTransId="{8DD940C6-5F39-4B00-BB44-162A15FCE904}" sibTransId="{EB37353A-BAB3-4A8F-901D-B9C841E56288}"/>
    <dgm:cxn modelId="{43061C39-17B2-49A2-BEAD-E0557E0E5F19}" srcId="{618FBD70-798E-42DD-BBDD-0BCA506045CC}" destId="{E00BBB83-DD48-475F-82DB-EDE615FE4196}" srcOrd="0" destOrd="0" parTransId="{563A9A8D-2B1E-4632-913B-671486261FBB}" sibTransId="{6EB0AAE6-8824-4BAF-8E61-094EEF8D8506}"/>
    <dgm:cxn modelId="{5B001141-9C93-49F0-812B-F2D258D5743B}" srcId="{618FBD70-798E-42DD-BBDD-0BCA506045CC}" destId="{98697789-350F-4244-B37F-DCC6A6FC1DCF}" srcOrd="3" destOrd="0" parTransId="{0727C6A4-D753-49D6-9CF3-BE40F2EFCABA}" sibTransId="{51E66814-26CF-465D-BCFC-8EDE4CECDE53}"/>
    <dgm:cxn modelId="{DD690A77-87AF-4CFF-9910-58699E1C4BE5}" srcId="{618FBD70-798E-42DD-BBDD-0BCA506045CC}" destId="{4782E90B-FD04-4341-A19C-14D87C244610}" srcOrd="1" destOrd="0" parTransId="{50747455-ECC8-4AD7-98AF-E4544F229AB6}" sibTransId="{9D37870A-63F8-41D3-A363-0CA35F3DEBE1}"/>
    <dgm:cxn modelId="{BE0A4094-40F5-440E-B79C-632E33408E80}" type="presOf" srcId="{9D37870A-63F8-41D3-A363-0CA35F3DEBE1}" destId="{7D8CCD4F-B5B1-4AFE-B017-D1DD8082B217}" srcOrd="0" destOrd="0" presId="urn:microsoft.com/office/officeart/2005/8/layout/pList1"/>
    <dgm:cxn modelId="{73583CA6-082E-4206-921B-09D9F024FCCA}" type="presOf" srcId="{E00BBB83-DD48-475F-82DB-EDE615FE4196}" destId="{58742D3B-E17A-4A38-91E1-5293911E3404}" srcOrd="0" destOrd="0" presId="urn:microsoft.com/office/officeart/2005/8/layout/pList1"/>
    <dgm:cxn modelId="{76CC2BC9-5001-4ED8-9743-229F29E2AEC7}" type="presOf" srcId="{98697789-350F-4244-B37F-DCC6A6FC1DCF}" destId="{4C494644-9117-4616-B89F-41FC98F1A304}" srcOrd="0" destOrd="0" presId="urn:microsoft.com/office/officeart/2005/8/layout/pList1"/>
    <dgm:cxn modelId="{E67EB5FD-C3A0-4A59-90F8-D78488D9570E}" type="presOf" srcId="{4782E90B-FD04-4341-A19C-14D87C244610}" destId="{8C5BE26F-004A-4348-9AC0-413FBB8F6A25}" srcOrd="0" destOrd="0" presId="urn:microsoft.com/office/officeart/2005/8/layout/pList1"/>
    <dgm:cxn modelId="{5A06C1FE-2F0C-4764-A537-BB4CE857ED60}" type="presOf" srcId="{EB37353A-BAB3-4A8F-901D-B9C841E56288}" destId="{F1D5F52D-5088-4388-81B6-C69D11F99279}" srcOrd="0" destOrd="0" presId="urn:microsoft.com/office/officeart/2005/8/layout/pList1"/>
    <dgm:cxn modelId="{612ACFFE-5AD6-4F35-B039-73C979F18647}" type="presOf" srcId="{1149F571-4D4C-4BED-9B2E-39B6353CC735}" destId="{A93010B7-1377-418C-9848-A97349339901}" srcOrd="0" destOrd="0" presId="urn:microsoft.com/office/officeart/2005/8/layout/pList1"/>
    <dgm:cxn modelId="{F3332D2A-84E2-4BB3-9E27-ED0FA6B03C17}" type="presParOf" srcId="{4E5C06F6-DA4E-4D49-AB86-01B791674196}" destId="{EA13F780-C7ED-488B-A5DE-BAD3E800908D}" srcOrd="0" destOrd="0" presId="urn:microsoft.com/office/officeart/2005/8/layout/pList1"/>
    <dgm:cxn modelId="{380EA865-C4C6-4077-9F7C-4960D9A50BA8}" type="presParOf" srcId="{EA13F780-C7ED-488B-A5DE-BAD3E800908D}" destId="{6BE61A54-4BB0-44FD-AC13-D975DA001BD2}" srcOrd="0" destOrd="0" presId="urn:microsoft.com/office/officeart/2005/8/layout/pList1"/>
    <dgm:cxn modelId="{0CD8E1DF-44DA-4552-B7A7-1BD06F59E01B}" type="presParOf" srcId="{EA13F780-C7ED-488B-A5DE-BAD3E800908D}" destId="{58742D3B-E17A-4A38-91E1-5293911E3404}" srcOrd="1" destOrd="0" presId="urn:microsoft.com/office/officeart/2005/8/layout/pList1"/>
    <dgm:cxn modelId="{A266FDA6-8800-4C33-A971-7AD861E41005}" type="presParOf" srcId="{4E5C06F6-DA4E-4D49-AB86-01B791674196}" destId="{011B25A2-552F-414A-8AAB-F67F8FD742B6}" srcOrd="1" destOrd="0" presId="urn:microsoft.com/office/officeart/2005/8/layout/pList1"/>
    <dgm:cxn modelId="{70E8B261-EFBE-44EC-A0B2-35BBB00EFAD6}" type="presParOf" srcId="{4E5C06F6-DA4E-4D49-AB86-01B791674196}" destId="{8F987F3E-A8D5-44AB-B47F-757B3928C520}" srcOrd="2" destOrd="0" presId="urn:microsoft.com/office/officeart/2005/8/layout/pList1"/>
    <dgm:cxn modelId="{BB2718D7-1EFF-41FD-90A7-651075E1D531}" type="presParOf" srcId="{8F987F3E-A8D5-44AB-B47F-757B3928C520}" destId="{CADA49C3-F22D-48A6-BF8C-0E8E334D71E7}" srcOrd="0" destOrd="0" presId="urn:microsoft.com/office/officeart/2005/8/layout/pList1"/>
    <dgm:cxn modelId="{F1E49DE1-59B0-43AE-9530-72C3A5DC097A}" type="presParOf" srcId="{8F987F3E-A8D5-44AB-B47F-757B3928C520}" destId="{8C5BE26F-004A-4348-9AC0-413FBB8F6A25}" srcOrd="1" destOrd="0" presId="urn:microsoft.com/office/officeart/2005/8/layout/pList1"/>
    <dgm:cxn modelId="{5657EE76-6013-49B8-AD98-F3E59D4D5257}" type="presParOf" srcId="{4E5C06F6-DA4E-4D49-AB86-01B791674196}" destId="{7D8CCD4F-B5B1-4AFE-B017-D1DD8082B217}" srcOrd="3" destOrd="0" presId="urn:microsoft.com/office/officeart/2005/8/layout/pList1"/>
    <dgm:cxn modelId="{7292ECE6-053C-4C55-ADE9-A15BE426073D}" type="presParOf" srcId="{4E5C06F6-DA4E-4D49-AB86-01B791674196}" destId="{DCE905D7-54FE-4DBE-9861-35C75E620949}" srcOrd="4" destOrd="0" presId="urn:microsoft.com/office/officeart/2005/8/layout/pList1"/>
    <dgm:cxn modelId="{A0BE3B6A-A664-422C-948A-B001FED2DBD4}" type="presParOf" srcId="{DCE905D7-54FE-4DBE-9861-35C75E620949}" destId="{D30B3E7D-6E9B-40D3-994D-8B5107D0897E}" srcOrd="0" destOrd="0" presId="urn:microsoft.com/office/officeart/2005/8/layout/pList1"/>
    <dgm:cxn modelId="{00FD64C8-2527-4662-B85E-56F9FA76BCDF}" type="presParOf" srcId="{DCE905D7-54FE-4DBE-9861-35C75E620949}" destId="{A93010B7-1377-418C-9848-A97349339901}" srcOrd="1" destOrd="0" presId="urn:microsoft.com/office/officeart/2005/8/layout/pList1"/>
    <dgm:cxn modelId="{A315D1A7-B162-41A2-8152-DE23BF9CE030}" type="presParOf" srcId="{4E5C06F6-DA4E-4D49-AB86-01B791674196}" destId="{F1D5F52D-5088-4388-81B6-C69D11F99279}" srcOrd="5" destOrd="0" presId="urn:microsoft.com/office/officeart/2005/8/layout/pList1"/>
    <dgm:cxn modelId="{A1593A5A-584E-4AF5-BB95-BF6E2156EA69}" type="presParOf" srcId="{4E5C06F6-DA4E-4D49-AB86-01B791674196}" destId="{C8B39535-9328-4FE0-9CF7-85C99D590166}" srcOrd="6" destOrd="0" presId="urn:microsoft.com/office/officeart/2005/8/layout/pList1"/>
    <dgm:cxn modelId="{0292CC8F-7662-479C-960F-EEDF41A2EE78}" type="presParOf" srcId="{C8B39535-9328-4FE0-9CF7-85C99D590166}" destId="{F486CEE4-647A-4112-B90D-BE5C0232A6B5}" srcOrd="0" destOrd="0" presId="urn:microsoft.com/office/officeart/2005/8/layout/pList1"/>
    <dgm:cxn modelId="{F5097A66-EA1C-4469-8807-F1AC677FB2E7}" type="presParOf" srcId="{C8B39535-9328-4FE0-9CF7-85C99D590166}" destId="{4C494644-9117-4616-B89F-41FC98F1A304}" srcOrd="1" destOrd="0" presId="urn:microsoft.com/office/officeart/2005/8/layout/p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F29891-276D-42E4-8321-F185E3E0B4EE}">
      <dsp:nvSpPr>
        <dsp:cNvPr id="0" name=""/>
        <dsp:cNvSpPr/>
      </dsp:nvSpPr>
      <dsp:spPr>
        <a:xfrm>
          <a:off x="0" y="389701"/>
          <a:ext cx="6473173"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2F8BF0-913E-4382-8CB2-2C0EBDF73D7E}">
      <dsp:nvSpPr>
        <dsp:cNvPr id="0" name=""/>
        <dsp:cNvSpPr/>
      </dsp:nvSpPr>
      <dsp:spPr>
        <a:xfrm>
          <a:off x="323658" y="35461"/>
          <a:ext cx="4531221" cy="708480"/>
        </a:xfrm>
        <a:prstGeom prst="roundRect">
          <a:avLst/>
        </a:prstGeom>
        <a:solidFill>
          <a:schemeClr val="accent6">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269" tIns="0" rIns="171269" bIns="0" numCol="1" spcCol="1270" anchor="ctr" anchorCtr="0">
          <a:noAutofit/>
        </a:bodyPr>
        <a:lstStyle/>
        <a:p>
          <a:pPr marL="0" lvl="0" indent="0" algn="l" defTabSz="1066800">
            <a:lnSpc>
              <a:spcPct val="90000"/>
            </a:lnSpc>
            <a:spcBef>
              <a:spcPct val="0"/>
            </a:spcBef>
            <a:spcAft>
              <a:spcPct val="35000"/>
            </a:spcAft>
            <a:buNone/>
          </a:pPr>
          <a:r>
            <a:rPr lang="fr-FR" sz="2400" kern="1200"/>
            <a:t>Le but</a:t>
          </a:r>
          <a:r>
            <a:rPr lang="fr-FR" sz="2400" kern="1200" baseline="0"/>
            <a:t>.</a:t>
          </a:r>
          <a:endParaRPr lang="fr-FR" sz="2400" kern="1200" baseline="0" dirty="0"/>
        </a:p>
      </dsp:txBody>
      <dsp:txXfrm>
        <a:off x="358243" y="70046"/>
        <a:ext cx="4462051" cy="639310"/>
      </dsp:txXfrm>
    </dsp:sp>
    <dsp:sp modelId="{1F551749-6385-4EFE-BCE2-4FB894FD0567}">
      <dsp:nvSpPr>
        <dsp:cNvPr id="0" name=""/>
        <dsp:cNvSpPr/>
      </dsp:nvSpPr>
      <dsp:spPr>
        <a:xfrm>
          <a:off x="0" y="1478341"/>
          <a:ext cx="6473173"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84A4E8-FC04-447F-B423-DF6F4BAAE091}">
      <dsp:nvSpPr>
        <dsp:cNvPr id="0" name=""/>
        <dsp:cNvSpPr/>
      </dsp:nvSpPr>
      <dsp:spPr>
        <a:xfrm>
          <a:off x="323658" y="1124101"/>
          <a:ext cx="4531221" cy="708480"/>
        </a:xfrm>
        <a:prstGeom prst="roundRect">
          <a:avLst/>
        </a:prstGeom>
        <a:solidFill>
          <a:srgbClr val="FF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269" tIns="0" rIns="171269" bIns="0" numCol="1" spcCol="1270" anchor="ctr" anchorCtr="0">
          <a:noAutofit/>
        </a:bodyPr>
        <a:lstStyle/>
        <a:p>
          <a:pPr marL="0" lvl="0" indent="0" algn="l" defTabSz="1066800">
            <a:lnSpc>
              <a:spcPct val="90000"/>
            </a:lnSpc>
            <a:spcBef>
              <a:spcPct val="0"/>
            </a:spcBef>
            <a:spcAft>
              <a:spcPct val="35000"/>
            </a:spcAft>
            <a:buNone/>
          </a:pPr>
          <a:r>
            <a:rPr lang="fr-FR" sz="2400" kern="1200"/>
            <a:t>Le résultat</a:t>
          </a:r>
          <a:r>
            <a:rPr lang="fr-FR" sz="2400" kern="1200" baseline="0"/>
            <a:t> attendu.</a:t>
          </a:r>
          <a:endParaRPr lang="fr-FR" sz="2400" kern="1200" baseline="0" dirty="0"/>
        </a:p>
      </dsp:txBody>
      <dsp:txXfrm>
        <a:off x="358243" y="1158686"/>
        <a:ext cx="4462051" cy="639310"/>
      </dsp:txXfrm>
    </dsp:sp>
    <dsp:sp modelId="{23155E2F-8347-46A2-8A90-F454CDC16CFA}">
      <dsp:nvSpPr>
        <dsp:cNvPr id="0" name=""/>
        <dsp:cNvSpPr/>
      </dsp:nvSpPr>
      <dsp:spPr>
        <a:xfrm>
          <a:off x="0" y="2566981"/>
          <a:ext cx="6473173"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D1167F-7530-4EF4-BF4F-1EE93780F884}">
      <dsp:nvSpPr>
        <dsp:cNvPr id="0" name=""/>
        <dsp:cNvSpPr/>
      </dsp:nvSpPr>
      <dsp:spPr>
        <a:xfrm>
          <a:off x="323658" y="2212741"/>
          <a:ext cx="4531221" cy="708480"/>
        </a:xfrm>
        <a:prstGeom prst="roundRect">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269" tIns="0" rIns="171269" bIns="0" numCol="1" spcCol="1270" anchor="ctr" anchorCtr="0">
          <a:noAutofit/>
        </a:bodyPr>
        <a:lstStyle/>
        <a:p>
          <a:pPr marL="0" lvl="0" indent="0" algn="l" defTabSz="1066800">
            <a:lnSpc>
              <a:spcPct val="90000"/>
            </a:lnSpc>
            <a:spcBef>
              <a:spcPct val="0"/>
            </a:spcBef>
            <a:spcAft>
              <a:spcPct val="35000"/>
            </a:spcAft>
            <a:buNone/>
          </a:pPr>
          <a:r>
            <a:rPr lang="fr-FR" sz="2400" kern="1200" dirty="0"/>
            <a:t>Pour</a:t>
          </a:r>
          <a:r>
            <a:rPr lang="fr-FR" sz="2400" kern="1200" baseline="0" dirty="0"/>
            <a:t> construire cette application.</a:t>
          </a:r>
          <a:endParaRPr lang="fr-FR" sz="2400" kern="1200" dirty="0"/>
        </a:p>
      </dsp:txBody>
      <dsp:txXfrm>
        <a:off x="358243" y="2247326"/>
        <a:ext cx="4462051"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CFD35B-452F-431F-A350-DFE25F34137C}">
      <dsp:nvSpPr>
        <dsp:cNvPr id="0" name=""/>
        <dsp:cNvSpPr/>
      </dsp:nvSpPr>
      <dsp:spPr>
        <a:xfrm>
          <a:off x="448140" y="1343314"/>
          <a:ext cx="3343862" cy="1127269"/>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endParaRPr lang="fr-FR" sz="5300" kern="1200" dirty="0"/>
        </a:p>
      </dsp:txBody>
      <dsp:txXfrm>
        <a:off x="448140" y="1343314"/>
        <a:ext cx="3343862" cy="1127269"/>
      </dsp:txXfrm>
    </dsp:sp>
    <dsp:sp modelId="{3A29ABAE-F461-49F4-826D-582DB70F4694}">
      <dsp:nvSpPr>
        <dsp:cNvPr id="0" name=""/>
        <dsp:cNvSpPr/>
      </dsp:nvSpPr>
      <dsp:spPr>
        <a:xfrm>
          <a:off x="4122777" y="1101653"/>
          <a:ext cx="2177021" cy="200631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fr-FR" sz="6500" kern="1200" dirty="0"/>
        </a:p>
      </dsp:txBody>
      <dsp:txXfrm>
        <a:off x="4122777" y="1101653"/>
        <a:ext cx="2177021" cy="2006317"/>
      </dsp:txXfrm>
    </dsp:sp>
    <dsp:sp modelId="{F8065697-6954-46BB-B084-B03E7B83B532}">
      <dsp:nvSpPr>
        <dsp:cNvPr id="0" name=""/>
        <dsp:cNvSpPr/>
      </dsp:nvSpPr>
      <dsp:spPr>
        <a:xfrm>
          <a:off x="207516" y="2348175"/>
          <a:ext cx="3343862" cy="200631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fr-FR" sz="6500" kern="1200" dirty="0"/>
        </a:p>
      </dsp:txBody>
      <dsp:txXfrm>
        <a:off x="207516" y="2348175"/>
        <a:ext cx="3343862" cy="2006317"/>
      </dsp:txXfrm>
    </dsp:sp>
    <dsp:sp modelId="{0F6099CC-E04C-488C-8CB9-34E3D7A88F9D}">
      <dsp:nvSpPr>
        <dsp:cNvPr id="0" name=""/>
        <dsp:cNvSpPr/>
      </dsp:nvSpPr>
      <dsp:spPr>
        <a:xfrm>
          <a:off x="3772069" y="3412446"/>
          <a:ext cx="2616204" cy="94204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endParaRPr lang="fr-FR" sz="4500" kern="1200" dirty="0"/>
        </a:p>
      </dsp:txBody>
      <dsp:txXfrm>
        <a:off x="3772069" y="3412446"/>
        <a:ext cx="2616204" cy="9420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61A54-4BB0-44FD-AC13-D975DA001BD2}">
      <dsp:nvSpPr>
        <dsp:cNvPr id="0" name=""/>
        <dsp:cNvSpPr/>
      </dsp:nvSpPr>
      <dsp:spPr>
        <a:xfrm>
          <a:off x="191966" y="566362"/>
          <a:ext cx="2359070" cy="1199626"/>
        </a:xfrm>
        <a:prstGeom prst="roundRect">
          <a:avLst/>
        </a:prstGeom>
        <a:blipFill>
          <a:blip xmlns:r="http://schemas.openxmlformats.org/officeDocument/2006/relationships" r:embed="rId1"/>
          <a:srcRect/>
          <a:stretch>
            <a:fillRect t="-23000" b="-23000"/>
          </a:stretch>
        </a:blip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742D3B-E17A-4A38-91E1-5293911E3404}">
      <dsp:nvSpPr>
        <dsp:cNvPr id="0" name=""/>
        <dsp:cNvSpPr/>
      </dsp:nvSpPr>
      <dsp:spPr>
        <a:xfrm>
          <a:off x="227069" y="1413854"/>
          <a:ext cx="2359070" cy="875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8704" tIns="298704" rIns="298704" bIns="0" numCol="1" spcCol="1270" anchor="t" anchorCtr="0">
          <a:noAutofit/>
        </a:bodyPr>
        <a:lstStyle/>
        <a:p>
          <a:pPr marL="0" lvl="0" indent="0" algn="ctr" defTabSz="1866900">
            <a:lnSpc>
              <a:spcPct val="90000"/>
            </a:lnSpc>
            <a:spcBef>
              <a:spcPct val="0"/>
            </a:spcBef>
            <a:spcAft>
              <a:spcPct val="35000"/>
            </a:spcAft>
            <a:buNone/>
          </a:pPr>
          <a:endParaRPr lang="fr-FR" sz="4200" kern="1200" dirty="0"/>
        </a:p>
      </dsp:txBody>
      <dsp:txXfrm>
        <a:off x="227069" y="1413854"/>
        <a:ext cx="2359070" cy="875215"/>
      </dsp:txXfrm>
    </dsp:sp>
    <dsp:sp modelId="{CADA49C3-F22D-48A6-BF8C-0E8E334D71E7}">
      <dsp:nvSpPr>
        <dsp:cNvPr id="0" name=""/>
        <dsp:cNvSpPr/>
      </dsp:nvSpPr>
      <dsp:spPr>
        <a:xfrm>
          <a:off x="2908087" y="566366"/>
          <a:ext cx="2449541" cy="1119575"/>
        </a:xfrm>
        <a:prstGeom prst="roundRect">
          <a:avLst/>
        </a:prstGeom>
        <a:blipFill>
          <a:blip xmlns:r="http://schemas.openxmlformats.org/officeDocument/2006/relationships" r:embed="rId2"/>
          <a:srcRect/>
          <a:stretch>
            <a:fillRect t="-40000" b="-40000"/>
          </a:stretch>
        </a:blip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5BE26F-004A-4348-9AC0-413FBB8F6A25}">
      <dsp:nvSpPr>
        <dsp:cNvPr id="0" name=""/>
        <dsp:cNvSpPr/>
      </dsp:nvSpPr>
      <dsp:spPr>
        <a:xfrm>
          <a:off x="2867381" y="1393841"/>
          <a:ext cx="2359070" cy="875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8704" tIns="298704" rIns="298704" bIns="0" numCol="1" spcCol="1270" anchor="t" anchorCtr="0">
          <a:noAutofit/>
        </a:bodyPr>
        <a:lstStyle/>
        <a:p>
          <a:pPr marL="0" lvl="0" indent="0" algn="ctr" defTabSz="1866900">
            <a:lnSpc>
              <a:spcPct val="90000"/>
            </a:lnSpc>
            <a:spcBef>
              <a:spcPct val="0"/>
            </a:spcBef>
            <a:spcAft>
              <a:spcPct val="35000"/>
            </a:spcAft>
            <a:buNone/>
          </a:pPr>
          <a:endParaRPr lang="fr-FR" sz="4200" kern="1200" dirty="0"/>
        </a:p>
      </dsp:txBody>
      <dsp:txXfrm>
        <a:off x="2867381" y="1393841"/>
        <a:ext cx="2359070" cy="875215"/>
      </dsp:txXfrm>
    </dsp:sp>
    <dsp:sp modelId="{D30B3E7D-6E9B-40D3-994D-8B5107D0897E}">
      <dsp:nvSpPr>
        <dsp:cNvPr id="0" name=""/>
        <dsp:cNvSpPr/>
      </dsp:nvSpPr>
      <dsp:spPr>
        <a:xfrm>
          <a:off x="482615" y="3003035"/>
          <a:ext cx="1760291" cy="1178463"/>
        </a:xfrm>
        <a:prstGeom prst="roundRect">
          <a:avLst/>
        </a:prstGeom>
        <a:blipFill>
          <a:blip xmlns:r="http://schemas.openxmlformats.org/officeDocument/2006/relationships" r:embed="rId3"/>
          <a:srcRect/>
          <a:stretch>
            <a:fillRect t="-13000" b="-13000"/>
          </a:stretch>
        </a:blip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3010B7-1377-418C-9848-A97349339901}">
      <dsp:nvSpPr>
        <dsp:cNvPr id="0" name=""/>
        <dsp:cNvSpPr/>
      </dsp:nvSpPr>
      <dsp:spPr>
        <a:xfrm>
          <a:off x="338452" y="3943719"/>
          <a:ext cx="2359070" cy="875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8704" tIns="298704" rIns="298704" bIns="0" numCol="1" spcCol="1270" anchor="t" anchorCtr="0">
          <a:noAutofit/>
        </a:bodyPr>
        <a:lstStyle/>
        <a:p>
          <a:pPr marL="0" lvl="0" indent="0" algn="ctr" defTabSz="1866900">
            <a:lnSpc>
              <a:spcPct val="90000"/>
            </a:lnSpc>
            <a:spcBef>
              <a:spcPct val="0"/>
            </a:spcBef>
            <a:spcAft>
              <a:spcPct val="35000"/>
            </a:spcAft>
            <a:buNone/>
          </a:pPr>
          <a:endParaRPr lang="fr-FR" sz="4200" kern="1200" dirty="0"/>
        </a:p>
      </dsp:txBody>
      <dsp:txXfrm>
        <a:off x="338452" y="3943719"/>
        <a:ext cx="2359070" cy="875215"/>
      </dsp:txXfrm>
    </dsp:sp>
    <dsp:sp modelId="{F486CEE4-647A-4112-B90D-BE5C0232A6B5}">
      <dsp:nvSpPr>
        <dsp:cNvPr id="0" name=""/>
        <dsp:cNvSpPr/>
      </dsp:nvSpPr>
      <dsp:spPr>
        <a:xfrm>
          <a:off x="2752223" y="2911415"/>
          <a:ext cx="2005139" cy="1361727"/>
        </a:xfrm>
        <a:prstGeom prst="roundRect">
          <a:avLst/>
        </a:prstGeom>
        <a:blipFill>
          <a:blip xmlns:r="http://schemas.openxmlformats.org/officeDocument/2006/relationships" r:embed="rId4"/>
          <a:srcRect/>
          <a:stretch>
            <a:fillRect t="-23000" b="-23000"/>
          </a:stretch>
        </a:blip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494644-9117-4616-B89F-41FC98F1A304}">
      <dsp:nvSpPr>
        <dsp:cNvPr id="0" name=""/>
        <dsp:cNvSpPr/>
      </dsp:nvSpPr>
      <dsp:spPr>
        <a:xfrm>
          <a:off x="2867381" y="4018540"/>
          <a:ext cx="2359070" cy="875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8704" tIns="298704" rIns="298704" bIns="0" numCol="1" spcCol="1270" anchor="t" anchorCtr="0">
          <a:noAutofit/>
        </a:bodyPr>
        <a:lstStyle/>
        <a:p>
          <a:pPr marL="0" lvl="0" indent="0" algn="ctr" defTabSz="1866900">
            <a:lnSpc>
              <a:spcPct val="90000"/>
            </a:lnSpc>
            <a:spcBef>
              <a:spcPct val="0"/>
            </a:spcBef>
            <a:spcAft>
              <a:spcPct val="35000"/>
            </a:spcAft>
            <a:buNone/>
          </a:pPr>
          <a:endParaRPr lang="fr-FR" sz="4200" kern="1200" dirty="0"/>
        </a:p>
      </dsp:txBody>
      <dsp:txXfrm>
        <a:off x="2867381" y="4018540"/>
        <a:ext cx="2359070" cy="87521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BAA2C6-9D7C-4E50-8A8A-B13FA62D9116}" type="datetimeFigureOut">
              <a:rPr lang="fr-FR" smtClean="0"/>
              <a:t>29/09/2022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772C6C-E311-4513-A46D-2EFD78D7A60E}" type="slidenum">
              <a:rPr lang="fr-FR" smtClean="0"/>
              <a:t>‹N°›</a:t>
            </a:fld>
            <a:endParaRPr lang="fr-FR"/>
          </a:p>
        </p:txBody>
      </p:sp>
    </p:spTree>
    <p:extLst>
      <p:ext uri="{BB962C8B-B14F-4D97-AF65-F5344CB8AC3E}">
        <p14:creationId xmlns:p14="http://schemas.microsoft.com/office/powerpoint/2010/main" val="128688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notes</a:t>
            </a:r>
          </a:p>
        </p:txBody>
      </p:sp>
      <p:sp>
        <p:nvSpPr>
          <p:cNvPr id="4" name="Espace réservé du numéro de diapositive 3"/>
          <p:cNvSpPr>
            <a:spLocks noGrp="1"/>
          </p:cNvSpPr>
          <p:nvPr>
            <p:ph type="sldNum" sz="quarter" idx="10"/>
          </p:nvPr>
        </p:nvSpPr>
        <p:spPr/>
        <p:txBody>
          <a:bodyPr/>
          <a:lstStyle/>
          <a:p>
            <a:fld id="{73772C6C-E311-4513-A46D-2EFD78D7A60E}" type="slidenum">
              <a:rPr lang="fr-FR" smtClean="0"/>
              <a:t>1</a:t>
            </a:fld>
            <a:endParaRPr lang="fr-FR"/>
          </a:p>
        </p:txBody>
      </p:sp>
    </p:spTree>
    <p:extLst>
      <p:ext uri="{BB962C8B-B14F-4D97-AF65-F5344CB8AC3E}">
        <p14:creationId xmlns:p14="http://schemas.microsoft.com/office/powerpoint/2010/main" val="2346696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J’ai utilisé AJAX pour appeler les requêtes</a:t>
            </a:r>
            <a:r>
              <a:rPr lang="fr-FR" baseline="0" dirty="0"/>
              <a:t> sur JAVA et la BDD </a:t>
            </a:r>
            <a:endParaRPr lang="fr-FR" dirty="0"/>
          </a:p>
        </p:txBody>
      </p:sp>
      <p:sp>
        <p:nvSpPr>
          <p:cNvPr id="4" name="Espace réservé du numéro de diapositive 3"/>
          <p:cNvSpPr>
            <a:spLocks noGrp="1"/>
          </p:cNvSpPr>
          <p:nvPr>
            <p:ph type="sldNum" sz="quarter" idx="5"/>
          </p:nvPr>
        </p:nvSpPr>
        <p:spPr/>
        <p:txBody>
          <a:bodyPr/>
          <a:lstStyle/>
          <a:p>
            <a:fld id="{73772C6C-E311-4513-A46D-2EFD78D7A60E}" type="slidenum">
              <a:rPr lang="fr-FR" smtClean="0"/>
              <a:t>11</a:t>
            </a:fld>
            <a:endParaRPr lang="fr-FR"/>
          </a:p>
        </p:txBody>
      </p:sp>
    </p:spTree>
    <p:extLst>
      <p:ext uri="{BB962C8B-B14F-4D97-AF65-F5344CB8AC3E}">
        <p14:creationId xmlns:p14="http://schemas.microsoft.com/office/powerpoint/2010/main" val="3433129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3772C6C-E311-4513-A46D-2EFD78D7A60E}" type="slidenum">
              <a:rPr lang="fr-FR" smtClean="0"/>
              <a:t>12</a:t>
            </a:fld>
            <a:endParaRPr lang="fr-FR"/>
          </a:p>
        </p:txBody>
      </p:sp>
    </p:spTree>
    <p:extLst>
      <p:ext uri="{BB962C8B-B14F-4D97-AF65-F5344CB8AC3E}">
        <p14:creationId xmlns:p14="http://schemas.microsoft.com/office/powerpoint/2010/main" val="2708368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 but est de présenter l’application d’une bibliothèque</a:t>
            </a:r>
            <a:r>
              <a:rPr lang="fr-FR" baseline="0" dirty="0"/>
              <a:t> pour que l’abonné puisse effectuer des recherches d’ouvrages.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 résultat</a:t>
            </a:r>
            <a:r>
              <a:rPr lang="fr-FR" baseline="0" dirty="0"/>
              <a:t> attendu est d’afficher la liste des ouvrages.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Pour</a:t>
            </a:r>
            <a:r>
              <a:rPr lang="fr-FR" baseline="0" dirty="0"/>
              <a:t> construire cette application, j’ai d’abord utilisé JAVA sur Springs Tools dans le but de construire l’application et d’effectuer des requêtes sur Postman, en utilisant dans un fichier, différents packages avec leurs classes  j’ai crée une base de donnée sur le script avec la liste des ouvrages, dans le but de faire fonctionner celle-ci sur la table de commande MySQL.</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73772C6C-E311-4513-A46D-2EFD78D7A60E}" type="slidenum">
              <a:rPr lang="fr-FR" smtClean="0"/>
              <a:t>2</a:t>
            </a:fld>
            <a:endParaRPr lang="fr-FR"/>
          </a:p>
        </p:txBody>
      </p:sp>
    </p:spTree>
    <p:extLst>
      <p:ext uri="{BB962C8B-B14F-4D97-AF65-F5344CB8AC3E}">
        <p14:creationId xmlns:p14="http://schemas.microsoft.com/office/powerpoint/2010/main" val="1863073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Langages</a:t>
            </a:r>
          </a:p>
          <a:p>
            <a:r>
              <a:rPr lang="fr-FR" dirty="0"/>
              <a:t>Logiciels </a:t>
            </a:r>
          </a:p>
        </p:txBody>
      </p:sp>
      <p:sp>
        <p:nvSpPr>
          <p:cNvPr id="4" name="Espace réservé du numéro de diapositive 3"/>
          <p:cNvSpPr>
            <a:spLocks noGrp="1"/>
          </p:cNvSpPr>
          <p:nvPr>
            <p:ph type="sldNum" sz="quarter" idx="5"/>
          </p:nvPr>
        </p:nvSpPr>
        <p:spPr/>
        <p:txBody>
          <a:bodyPr/>
          <a:lstStyle/>
          <a:p>
            <a:fld id="{73772C6C-E311-4513-A46D-2EFD78D7A60E}" type="slidenum">
              <a:rPr lang="fr-FR" smtClean="0"/>
              <a:t>3</a:t>
            </a:fld>
            <a:endParaRPr lang="fr-FR"/>
          </a:p>
        </p:txBody>
      </p:sp>
    </p:spTree>
    <p:extLst>
      <p:ext uri="{BB962C8B-B14F-4D97-AF65-F5344CB8AC3E}">
        <p14:creationId xmlns:p14="http://schemas.microsoft.com/office/powerpoint/2010/main" val="1594629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J’ai d’abord crée un diagramme de classes sur looping</a:t>
            </a:r>
            <a:r>
              <a:rPr lang="fr-FR" baseline="0" dirty="0"/>
              <a:t> et le script pour permettre d’effectuer des requêtes HTTP sur JAVA, dans le but de les afficher sur le site,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J’ai utilisé JAVA pour construire la biblio avec plusieurs classes liés à l’application biblio.</a:t>
            </a:r>
          </a:p>
          <a:p>
            <a:endParaRPr lang="fr-FR" dirty="0"/>
          </a:p>
        </p:txBody>
      </p:sp>
      <p:sp>
        <p:nvSpPr>
          <p:cNvPr id="4" name="Espace réservé du numéro de diapositive 3"/>
          <p:cNvSpPr>
            <a:spLocks noGrp="1"/>
          </p:cNvSpPr>
          <p:nvPr>
            <p:ph type="sldNum" sz="quarter" idx="5"/>
          </p:nvPr>
        </p:nvSpPr>
        <p:spPr/>
        <p:txBody>
          <a:bodyPr/>
          <a:lstStyle/>
          <a:p>
            <a:fld id="{73772C6C-E311-4513-A46D-2EFD78D7A60E}" type="slidenum">
              <a:rPr lang="fr-FR" smtClean="0"/>
              <a:t>4</a:t>
            </a:fld>
            <a:endParaRPr lang="fr-FR"/>
          </a:p>
        </p:txBody>
      </p:sp>
    </p:spTree>
    <p:extLst>
      <p:ext uri="{BB962C8B-B14F-4D97-AF65-F5344CB8AC3E}">
        <p14:creationId xmlns:p14="http://schemas.microsoft.com/office/powerpoint/2010/main" val="3605906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MCD </a:t>
            </a:r>
          </a:p>
        </p:txBody>
      </p:sp>
      <p:sp>
        <p:nvSpPr>
          <p:cNvPr id="4" name="Espace réservé du numéro de diapositive 3"/>
          <p:cNvSpPr>
            <a:spLocks noGrp="1"/>
          </p:cNvSpPr>
          <p:nvPr>
            <p:ph type="sldNum" sz="quarter" idx="5"/>
          </p:nvPr>
        </p:nvSpPr>
        <p:spPr/>
        <p:txBody>
          <a:bodyPr/>
          <a:lstStyle/>
          <a:p>
            <a:fld id="{73772C6C-E311-4513-A46D-2EFD78D7A60E}" type="slidenum">
              <a:rPr lang="fr-FR" smtClean="0"/>
              <a:t>5</a:t>
            </a:fld>
            <a:endParaRPr lang="fr-FR"/>
          </a:p>
        </p:txBody>
      </p:sp>
    </p:spTree>
    <p:extLst>
      <p:ext uri="{BB962C8B-B14F-4D97-AF65-F5344CB8AC3E}">
        <p14:creationId xmlns:p14="http://schemas.microsoft.com/office/powerpoint/2010/main" val="2812772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Table d’ouvrage sur la commande SQL</a:t>
            </a:r>
          </a:p>
        </p:txBody>
      </p:sp>
      <p:sp>
        <p:nvSpPr>
          <p:cNvPr id="4" name="Espace réservé du numéro de diapositive 3"/>
          <p:cNvSpPr>
            <a:spLocks noGrp="1"/>
          </p:cNvSpPr>
          <p:nvPr>
            <p:ph type="sldNum" sz="quarter" idx="5"/>
          </p:nvPr>
        </p:nvSpPr>
        <p:spPr/>
        <p:txBody>
          <a:bodyPr/>
          <a:lstStyle/>
          <a:p>
            <a:fld id="{73772C6C-E311-4513-A46D-2EFD78D7A60E}" type="slidenum">
              <a:rPr lang="fr-FR" smtClean="0"/>
              <a:t>6</a:t>
            </a:fld>
            <a:endParaRPr lang="fr-FR"/>
          </a:p>
        </p:txBody>
      </p:sp>
    </p:spTree>
    <p:extLst>
      <p:ext uri="{BB962C8B-B14F-4D97-AF65-F5344CB8AC3E}">
        <p14:creationId xmlns:p14="http://schemas.microsoft.com/office/powerpoint/2010/main" val="1620818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Création de la biblio</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Différentes</a:t>
            </a:r>
            <a:r>
              <a:rPr lang="fr-FR" baseline="0" dirty="0"/>
              <a:t> classes pour faire les requêtes concernant la classe ouvrage sur </a:t>
            </a:r>
            <a:r>
              <a:rPr lang="fr-FR" baseline="0" dirty="0" err="1"/>
              <a:t>springs</a:t>
            </a:r>
            <a:r>
              <a:rPr lang="fr-FR" baseline="0" dirty="0"/>
              <a:t> </a:t>
            </a:r>
            <a:r>
              <a:rPr lang="fr-FR" baseline="0" dirty="0" err="1"/>
              <a:t>tools</a:t>
            </a:r>
            <a:r>
              <a:rPr lang="fr-FR" baseline="0" dirty="0"/>
              <a:t> </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73772C6C-E311-4513-A46D-2EFD78D7A60E}" type="slidenum">
              <a:rPr lang="fr-FR" smtClean="0"/>
              <a:t>7</a:t>
            </a:fld>
            <a:endParaRPr lang="fr-FR"/>
          </a:p>
        </p:txBody>
      </p:sp>
    </p:spTree>
    <p:extLst>
      <p:ext uri="{BB962C8B-B14F-4D97-AF65-F5344CB8AC3E}">
        <p14:creationId xmlns:p14="http://schemas.microsoft.com/office/powerpoint/2010/main" val="27455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endParaRPr lang="fr-FR" dirty="0"/>
          </a:p>
          <a:p>
            <a:endParaRPr lang="fr-FR" dirty="0"/>
          </a:p>
        </p:txBody>
      </p:sp>
      <p:sp>
        <p:nvSpPr>
          <p:cNvPr id="4" name="Espace réservé du numéro de diapositive 3"/>
          <p:cNvSpPr>
            <a:spLocks noGrp="1"/>
          </p:cNvSpPr>
          <p:nvPr>
            <p:ph type="sldNum" sz="quarter" idx="5"/>
          </p:nvPr>
        </p:nvSpPr>
        <p:spPr/>
        <p:txBody>
          <a:bodyPr/>
          <a:lstStyle/>
          <a:p>
            <a:fld id="{73772C6C-E311-4513-A46D-2EFD78D7A60E}" type="slidenum">
              <a:rPr lang="fr-FR" smtClean="0"/>
              <a:t>9</a:t>
            </a:fld>
            <a:endParaRPr lang="fr-FR"/>
          </a:p>
        </p:txBody>
      </p:sp>
    </p:spTree>
    <p:extLst>
      <p:ext uri="{BB962C8B-B14F-4D97-AF65-F5344CB8AC3E}">
        <p14:creationId xmlns:p14="http://schemas.microsoft.com/office/powerpoint/2010/main" val="2000399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Création de bouton</a:t>
            </a:r>
            <a:r>
              <a:rPr lang="fr-FR" baseline="0" dirty="0"/>
              <a:t> pour permettre à l’abonné de faire des recherches d’ouvrages </a:t>
            </a:r>
          </a:p>
          <a:p>
            <a:r>
              <a:rPr lang="fr-FR" baseline="0" dirty="0"/>
              <a:t>JS pour faire fonctionner le site et le rendre dynamique pour l’utilisateur </a:t>
            </a:r>
          </a:p>
          <a:p>
            <a:endParaRPr lang="fr-FR" dirty="0"/>
          </a:p>
        </p:txBody>
      </p:sp>
      <p:sp>
        <p:nvSpPr>
          <p:cNvPr id="4" name="Espace réservé du numéro de diapositive 3"/>
          <p:cNvSpPr>
            <a:spLocks noGrp="1"/>
          </p:cNvSpPr>
          <p:nvPr>
            <p:ph type="sldNum" sz="quarter" idx="5"/>
          </p:nvPr>
        </p:nvSpPr>
        <p:spPr/>
        <p:txBody>
          <a:bodyPr/>
          <a:lstStyle/>
          <a:p>
            <a:fld id="{73772C6C-E311-4513-A46D-2EFD78D7A60E}" type="slidenum">
              <a:rPr lang="fr-FR" smtClean="0"/>
              <a:t>10</a:t>
            </a:fld>
            <a:endParaRPr lang="fr-FR"/>
          </a:p>
        </p:txBody>
      </p:sp>
    </p:spTree>
    <p:extLst>
      <p:ext uri="{BB962C8B-B14F-4D97-AF65-F5344CB8AC3E}">
        <p14:creationId xmlns:p14="http://schemas.microsoft.com/office/powerpoint/2010/main" val="15581013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rgbClr val="FF0000"/>
        </a:solidFill>
        <a:effectLst/>
      </p:bgPr>
    </p:bg>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sp>
        <p:nvSpPr>
          <p:cNvPr id="9" name="Rectangle 8"/>
          <p:cNvSpPr/>
          <p:nvPr/>
        </p:nvSpPr>
        <p:spPr bwMode="ltGray">
          <a:xfrm>
            <a:off x="0" y="2590078"/>
            <a:ext cx="8968085" cy="1660332"/>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2760671-E69B-4500-A71E-45EF2C52D21A}" type="datetimeFigureOut">
              <a:rPr lang="fr-FR" smtClean="0"/>
              <a:t>29/09/2022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255346" y="2750337"/>
            <a:ext cx="1171888" cy="1356442"/>
          </a:xfrm>
        </p:spPr>
        <p:txBody>
          <a:bodyPr/>
          <a:lstStyle/>
          <a:p>
            <a:endParaRPr lang="fr-FR" dirty="0"/>
          </a:p>
        </p:txBody>
      </p:sp>
    </p:spTree>
    <p:extLst>
      <p:ext uri="{BB962C8B-B14F-4D97-AF65-F5344CB8AC3E}">
        <p14:creationId xmlns:p14="http://schemas.microsoft.com/office/powerpoint/2010/main" val="500668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2760671-E69B-4500-A71E-45EF2C52D21A}" type="datetimeFigureOut">
              <a:rPr lang="fr-FR" smtClean="0"/>
              <a:t>29/09/2022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11309"/>
            <a:ext cx="1154151" cy="1090789"/>
          </a:xfrm>
        </p:spPr>
        <p:txBody>
          <a:bodyPr/>
          <a:lstStyle/>
          <a:p>
            <a:fld id="{E3957837-3528-4137-91FD-8CBDDB3C282C}" type="slidenum">
              <a:rPr lang="fr-FR" smtClean="0"/>
              <a:t>‹N°›</a:t>
            </a:fld>
            <a:endParaRPr lang="fr-FR"/>
          </a:p>
        </p:txBody>
      </p:sp>
    </p:spTree>
    <p:extLst>
      <p:ext uri="{BB962C8B-B14F-4D97-AF65-F5344CB8AC3E}">
        <p14:creationId xmlns:p14="http://schemas.microsoft.com/office/powerpoint/2010/main" val="2743565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2760671-E69B-4500-A71E-45EF2C52D21A}" type="datetimeFigureOut">
              <a:rPr lang="fr-FR" smtClean="0"/>
              <a:t>29/09/2022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11615"/>
            <a:ext cx="1154151" cy="1090789"/>
          </a:xfrm>
        </p:spPr>
        <p:txBody>
          <a:bodyPr/>
          <a:lstStyle/>
          <a:p>
            <a:fld id="{E3957837-3528-4137-91FD-8CBDDB3C282C}" type="slidenum">
              <a:rPr lang="fr-FR" smtClean="0"/>
              <a:t>‹N°›</a:t>
            </a:fld>
            <a:endParaRPr lang="fr-FR"/>
          </a:p>
        </p:txBody>
      </p:sp>
    </p:spTree>
    <p:extLst>
      <p:ext uri="{BB962C8B-B14F-4D97-AF65-F5344CB8AC3E}">
        <p14:creationId xmlns:p14="http://schemas.microsoft.com/office/powerpoint/2010/main" val="3810226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2760671-E69B-4500-A71E-45EF2C52D21A}" type="datetimeFigureOut">
              <a:rPr lang="fr-FR" smtClean="0"/>
              <a:t>29/09/2022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09925"/>
            <a:ext cx="1154151" cy="1090789"/>
          </a:xfrm>
        </p:spPr>
        <p:txBody>
          <a:bodyPr/>
          <a:lstStyle/>
          <a:p>
            <a:fld id="{E3957837-3528-4137-91FD-8CBDDB3C282C}" type="slidenum">
              <a:rPr lang="fr-FR" smtClean="0"/>
              <a:t>‹N°›</a:t>
            </a:fld>
            <a:endParaRPr lang="fr-F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198002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2760671-E69B-4500-A71E-45EF2C52D21A}" type="datetimeFigureOut">
              <a:rPr lang="fr-FR" smtClean="0"/>
              <a:t>29/09/2022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09925"/>
            <a:ext cx="1154151" cy="1090789"/>
          </a:xfrm>
        </p:spPr>
        <p:txBody>
          <a:bodyPr/>
          <a:lstStyle/>
          <a:p>
            <a:fld id="{E3957837-3528-4137-91FD-8CBDDB3C282C}" type="slidenum">
              <a:rPr lang="fr-FR" smtClean="0"/>
              <a:t>‹N°›</a:t>
            </a:fld>
            <a:endParaRPr lang="fr-FR"/>
          </a:p>
        </p:txBody>
      </p:sp>
    </p:spTree>
    <p:extLst>
      <p:ext uri="{BB962C8B-B14F-4D97-AF65-F5344CB8AC3E}">
        <p14:creationId xmlns:p14="http://schemas.microsoft.com/office/powerpoint/2010/main" val="820990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E2760671-E69B-4500-A71E-45EF2C52D21A}" type="datetimeFigureOut">
              <a:rPr lang="fr-FR" smtClean="0"/>
              <a:t>29/09/2022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957837-3528-4137-91FD-8CBDDB3C282C}" type="slidenum">
              <a:rPr lang="fr-FR" smtClean="0"/>
              <a:t>‹N°›</a:t>
            </a:fld>
            <a:endParaRPr lang="fr-FR"/>
          </a:p>
        </p:txBody>
      </p:sp>
    </p:spTree>
    <p:extLst>
      <p:ext uri="{BB962C8B-B14F-4D97-AF65-F5344CB8AC3E}">
        <p14:creationId xmlns:p14="http://schemas.microsoft.com/office/powerpoint/2010/main" val="4128636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E2760671-E69B-4500-A71E-45EF2C52D21A}" type="datetimeFigureOut">
              <a:rPr lang="fr-FR" smtClean="0"/>
              <a:t>29/09/2022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957837-3528-4137-91FD-8CBDDB3C282C}" type="slidenum">
              <a:rPr lang="fr-FR" smtClean="0"/>
              <a:t>‹N°›</a:t>
            </a:fld>
            <a:endParaRPr lang="fr-FR"/>
          </a:p>
        </p:txBody>
      </p:sp>
    </p:spTree>
    <p:extLst>
      <p:ext uri="{BB962C8B-B14F-4D97-AF65-F5344CB8AC3E}">
        <p14:creationId xmlns:p14="http://schemas.microsoft.com/office/powerpoint/2010/main" val="2585032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2760671-E69B-4500-A71E-45EF2C52D21A}" type="datetimeFigureOut">
              <a:rPr lang="fr-FR" smtClean="0"/>
              <a:t>29/09/2022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957837-3528-4137-91FD-8CBDDB3C282C}" type="slidenum">
              <a:rPr lang="fr-FR" smtClean="0"/>
              <a:t>‹N°›</a:t>
            </a:fld>
            <a:endParaRPr lang="fr-FR"/>
          </a:p>
        </p:txBody>
      </p:sp>
    </p:spTree>
    <p:extLst>
      <p:ext uri="{BB962C8B-B14F-4D97-AF65-F5344CB8AC3E}">
        <p14:creationId xmlns:p14="http://schemas.microsoft.com/office/powerpoint/2010/main" val="3268269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2760671-E69B-4500-A71E-45EF2C52D21A}" type="datetimeFigureOut">
              <a:rPr lang="fr-FR" smtClean="0"/>
              <a:t>29/09/2022</a:t>
            </a:fld>
            <a:endParaRPr lang="fr-FR"/>
          </a:p>
        </p:txBody>
      </p:sp>
      <p:sp>
        <p:nvSpPr>
          <p:cNvPr id="5" name="Footer Placeholder 4"/>
          <p:cNvSpPr>
            <a:spLocks noGrp="1"/>
          </p:cNvSpPr>
          <p:nvPr>
            <p:ph type="ftr" sz="quarter" idx="11"/>
          </p:nvPr>
        </p:nvSpPr>
        <p:spPr>
          <a:xfrm>
            <a:off x="680321" y="5936188"/>
            <a:ext cx="6126805" cy="365125"/>
          </a:xfrm>
        </p:spPr>
        <p:txBody>
          <a:bodyPr/>
          <a:lstStyle/>
          <a:p>
            <a:endParaRPr lang="fr-F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3957837-3528-4137-91FD-8CBDDB3C282C}" type="slidenum">
              <a:rPr lang="fr-FR" smtClean="0"/>
              <a:t>‹N°›</a:t>
            </a:fld>
            <a:endParaRPr lang="fr-FR"/>
          </a:p>
        </p:txBody>
      </p:sp>
    </p:spTree>
    <p:extLst>
      <p:ext uri="{BB962C8B-B14F-4D97-AF65-F5344CB8AC3E}">
        <p14:creationId xmlns:p14="http://schemas.microsoft.com/office/powerpoint/2010/main" val="157126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Pr>
        <a:solidFill>
          <a:srgbClr val="FF0000">
            <a:alpha val="95000"/>
          </a:srgbClr>
        </a:solidFill>
        <a:effectLst/>
      </p:bgPr>
    </p:bg>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17" name="Rectangle 16"/>
          <p:cNvSpPr/>
          <p:nvPr/>
        </p:nvSpPr>
        <p:spPr bwMode="ltGray">
          <a:xfrm>
            <a:off x="0" y="609600"/>
            <a:ext cx="10437812" cy="1368198"/>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ctr">
              <a:defRPr/>
            </a:lvl1pPr>
          </a:lstStyle>
          <a:p>
            <a:r>
              <a:rPr lang="fr-FR" dirty="0"/>
              <a:t>Modifiez le style du titre</a:t>
            </a:r>
            <a:endParaRPr lang="en-US" dirty="0"/>
          </a:p>
        </p:txBody>
      </p:sp>
      <p:sp>
        <p:nvSpPr>
          <p:cNvPr id="3" name="Content Placeholder 2"/>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fld id="{E2760671-E69B-4500-A71E-45EF2C52D21A}" type="datetimeFigureOut">
              <a:rPr lang="fr-FR" smtClean="0"/>
              <a:t>29/09/2022</a:t>
            </a:fld>
            <a:endParaRPr lang="fr-FR"/>
          </a:p>
        </p:txBody>
      </p:sp>
      <p:sp>
        <p:nvSpPr>
          <p:cNvPr id="5" name="Footer Placeholder 4"/>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270795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rgbClr val="FF5050"/>
        </a:solidFill>
        <a:effectLst/>
      </p:bgPr>
    </p:bg>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dirty="0"/>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2760671-E69B-4500-A71E-45EF2C52D21A}" type="datetimeFigureOut">
              <a:rPr lang="fr-FR" smtClean="0"/>
              <a:t>29/09/2022</a:t>
            </a:fld>
            <a:endParaRPr lang="fr-FR"/>
          </a:p>
        </p:txBody>
      </p:sp>
      <p:sp>
        <p:nvSpPr>
          <p:cNvPr id="5" name="Footer Placeholder 4"/>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2032226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Pr>
        <a:gradFill>
          <a:gsLst>
            <a:gs pos="0">
              <a:srgbClr val="FF0000"/>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2760671-E69B-4500-A71E-45EF2C52D21A}" type="datetimeFigureOut">
              <a:rPr lang="fr-FR" smtClean="0"/>
              <a:t>29/09/2022</a:t>
            </a:fld>
            <a:endParaRPr lang="fr-FR"/>
          </a:p>
        </p:txBody>
      </p:sp>
      <p:sp>
        <p:nvSpPr>
          <p:cNvPr id="6" name="Footer Placeholder 5"/>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800579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bg>
      <p:bgPr>
        <a:solidFill>
          <a:srgbClr val="FF0000"/>
        </a:solidFill>
        <a:effectLst/>
      </p:bgPr>
    </p:bg>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2760671-E69B-4500-A71E-45EF2C52D21A}" type="datetimeFigureOut">
              <a:rPr lang="fr-FR" smtClean="0"/>
              <a:t>29/09/2022</a:t>
            </a:fld>
            <a:endParaRPr lang="fr-FR"/>
          </a:p>
        </p:txBody>
      </p:sp>
      <p:sp>
        <p:nvSpPr>
          <p:cNvPr id="8" name="Footer Placeholder 7"/>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164931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2760671-E69B-4500-A71E-45EF2C52D21A}" type="datetimeFigureOut">
              <a:rPr lang="fr-FR" smtClean="0"/>
              <a:t>29/09/2022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a:xfrm>
            <a:off x="9140030" y="3194807"/>
            <a:ext cx="1154151" cy="2056290"/>
          </a:xfrm>
        </p:spPr>
        <p:txBody>
          <a:bodyPr/>
          <a:lstStyle/>
          <a:p>
            <a:endParaRPr lang="fr-FR" dirty="0"/>
          </a:p>
        </p:txBody>
      </p:sp>
    </p:spTree>
    <p:extLst>
      <p:ext uri="{BB962C8B-B14F-4D97-AF65-F5344CB8AC3E}">
        <p14:creationId xmlns:p14="http://schemas.microsoft.com/office/powerpoint/2010/main" val="15358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2760671-E69B-4500-A71E-45EF2C52D21A}" type="datetimeFigureOut">
              <a:rPr lang="fr-FR" smtClean="0"/>
              <a:t>29/09/2022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957837-3528-4137-91FD-8CBDDB3C282C}" type="slidenum">
              <a:rPr lang="fr-FR" smtClean="0"/>
              <a:t>‹N°›</a:t>
            </a:fld>
            <a:endParaRPr lang="fr-FR"/>
          </a:p>
        </p:txBody>
      </p:sp>
    </p:spTree>
    <p:extLst>
      <p:ext uri="{BB962C8B-B14F-4D97-AF65-F5344CB8AC3E}">
        <p14:creationId xmlns:p14="http://schemas.microsoft.com/office/powerpoint/2010/main" val="464867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2760671-E69B-4500-A71E-45EF2C52D21A}" type="datetimeFigureOut">
              <a:rPr lang="fr-FR" smtClean="0"/>
              <a:t>29/09/2022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957837-3528-4137-91FD-8CBDDB3C282C}" type="slidenum">
              <a:rPr lang="fr-FR" smtClean="0"/>
              <a:t>‹N°›</a:t>
            </a:fld>
            <a:endParaRPr lang="fr-FR"/>
          </a:p>
        </p:txBody>
      </p:sp>
    </p:spTree>
    <p:extLst>
      <p:ext uri="{BB962C8B-B14F-4D97-AF65-F5344CB8AC3E}">
        <p14:creationId xmlns:p14="http://schemas.microsoft.com/office/powerpoint/2010/main" val="159935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2760671-E69B-4500-A71E-45EF2C52D21A}" type="datetimeFigureOut">
              <a:rPr lang="fr-FR" smtClean="0"/>
              <a:t>29/09/2022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957837-3528-4137-91FD-8CBDDB3C282C}" type="slidenum">
              <a:rPr lang="fr-FR" smtClean="0"/>
              <a:t>‹N°›</a:t>
            </a:fld>
            <a:endParaRPr lang="fr-FR"/>
          </a:p>
        </p:txBody>
      </p:sp>
    </p:spTree>
    <p:extLst>
      <p:ext uri="{BB962C8B-B14F-4D97-AF65-F5344CB8AC3E}">
        <p14:creationId xmlns:p14="http://schemas.microsoft.com/office/powerpoint/2010/main" val="1612023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0000"/>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0000"/>
          </a:solidFill>
        </p:spPr>
      </p:pic>
      <p:sp>
        <p:nvSpPr>
          <p:cNvPr id="2" name="Title Placeholder 1"/>
          <p:cNvSpPr>
            <a:spLocks noGrp="1"/>
          </p:cNvSpPr>
          <p:nvPr>
            <p:ph type="title"/>
          </p:nvPr>
        </p:nvSpPr>
        <p:spPr>
          <a:xfrm>
            <a:off x="680321" y="753228"/>
            <a:ext cx="9613861" cy="1080938"/>
          </a:xfrm>
          <a:prstGeom prst="rect">
            <a:avLst/>
          </a:prstGeom>
          <a:solidFill>
            <a:srgbClr val="C00000"/>
          </a:solidFill>
          <a:ln>
            <a:solidFill>
              <a:schemeClr val="tx1"/>
            </a:solidFill>
          </a:ln>
        </p:spPr>
        <p:txBody>
          <a:bodyPr vert="horz" lIns="91440" tIns="45720" rIns="91440" bIns="45720" rtlCol="0" anchor="ctr">
            <a:normAutofit/>
          </a:bodyPr>
          <a:lstStyle/>
          <a:p>
            <a:r>
              <a:rPr lang="fr-FR" dirty="0"/>
              <a:t>Modifiez le style du titre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2760671-E69B-4500-A71E-45EF2C52D21A}" type="datetimeFigureOut">
              <a:rPr lang="fr-FR" smtClean="0"/>
              <a:t>29/09/2022</a:t>
            </a:fld>
            <a:endParaRPr lang="fr-F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endParaRPr lang="fr-FR" dirty="0"/>
          </a:p>
        </p:txBody>
      </p:sp>
    </p:spTree>
    <p:extLst>
      <p:ext uri="{BB962C8B-B14F-4D97-AF65-F5344CB8AC3E}">
        <p14:creationId xmlns:p14="http://schemas.microsoft.com/office/powerpoint/2010/main" val="109837331"/>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l" defTabSz="914400" rtl="0" eaLnBrk="1" latinLnBrk="0" hangingPunct="1">
        <a:lnSpc>
          <a:spcPct val="90000"/>
        </a:lnSpc>
        <a:spcBef>
          <a:spcPct val="0"/>
        </a:spcBef>
        <a:buNone/>
        <a:defRPr sz="3600" b="1" kern="1200">
          <a:solidFill>
            <a:schemeClr val="tx1"/>
          </a:solidFill>
          <a:latin typeface="Batang" panose="020B0503020000020004" pitchFamily="18" charset="-127"/>
          <a:ea typeface="Batang" panose="020B0503020000020004" pitchFamily="18" charset="-127"/>
          <a:cs typeface="AngsanaUPC" panose="020B0502040204020203" pitchFamily="18" charset="-34"/>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Batang" panose="020B0503020000020004" pitchFamily="18" charset="-127"/>
          <a:ea typeface="Batang" panose="020B0503020000020004" pitchFamily="18" charset="-127"/>
          <a:cs typeface="AngsanaUPC" panose="020B0502040204020203" pitchFamily="18" charset="-34"/>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atang" panose="020B0503020000020004" pitchFamily="18" charset="-127"/>
          <a:ea typeface="Batang" panose="020B0503020000020004" pitchFamily="18" charset="-127"/>
          <a:cs typeface="AngsanaUPC" panose="020B0502040204020203" pitchFamily="18" charset="-34"/>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tang" panose="020B0503020000020004" pitchFamily="18" charset="-127"/>
          <a:ea typeface="Batang" panose="020B0503020000020004" pitchFamily="18" charset="-127"/>
          <a:cs typeface="AngsanaUPC" panose="020B0502040204020203" pitchFamily="18" charset="-34"/>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Batang" panose="020B0503020000020004" pitchFamily="18" charset="-127"/>
          <a:ea typeface="Batang" panose="020B0503020000020004" pitchFamily="18" charset="-127"/>
          <a:cs typeface="AngsanaUPC" panose="020B0502040204020203" pitchFamily="18" charset="-34"/>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Batang" panose="020B0503020000020004" pitchFamily="18" charset="-127"/>
          <a:ea typeface="Batang" panose="020B0503020000020004" pitchFamily="18" charset="-127"/>
          <a:cs typeface="AngsanaUPC" panose="020B0502040204020203" pitchFamily="18" charset="-34"/>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4.gif"/><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9.png"/><Relationship Id="rId18" Type="http://schemas.openxmlformats.org/officeDocument/2006/relationships/image" Target="../media/image14.png"/><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openxmlformats.org/officeDocument/2006/relationships/image" Target="../media/image13.png"/><Relationship Id="rId2" Type="http://schemas.openxmlformats.org/officeDocument/2006/relationships/notesSlide" Target="../notesSlides/notesSlide3.xml"/><Relationship Id="rId16"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image" Target="../media/image11.png"/><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44" name="Rectangle 37">
            <a:extLst>
              <a:ext uri="{FF2B5EF4-FFF2-40B4-BE49-F238E27FC236}">
                <a16:creationId xmlns:a16="http://schemas.microsoft.com/office/drawing/2014/main" id="{B5C18694-F55B-41C0-ABF3-C1D971F99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39">
            <a:extLst>
              <a:ext uri="{FF2B5EF4-FFF2-40B4-BE49-F238E27FC236}">
                <a16:creationId xmlns:a16="http://schemas.microsoft.com/office/drawing/2014/main" id="{E3E46CA8-7278-4BA3-AACE-235B5B3B53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p:cNvSpPr>
            <a:spLocks noGrp="1"/>
          </p:cNvSpPr>
          <p:nvPr>
            <p:ph type="ctrTitle"/>
          </p:nvPr>
        </p:nvSpPr>
        <p:spPr>
          <a:xfrm>
            <a:off x="643467" y="643467"/>
            <a:ext cx="10905066" cy="3251878"/>
          </a:xfrm>
          <a:effectLst>
            <a:outerShdw blurRad="88900" dist="38100" dir="2700000" algn="tl" rotWithShape="0">
              <a:prstClr val="black">
                <a:alpha val="30000"/>
              </a:prstClr>
            </a:outerShdw>
          </a:effectLst>
        </p:spPr>
        <p:txBody>
          <a:bodyPr>
            <a:normAutofit/>
          </a:bodyPr>
          <a:lstStyle/>
          <a:p>
            <a:pPr algn="ctr"/>
            <a:r>
              <a:rPr lang="fr-FR" sz="7200"/>
              <a:t>Projet fil rouge</a:t>
            </a:r>
          </a:p>
        </p:txBody>
      </p:sp>
      <p:sp>
        <p:nvSpPr>
          <p:cNvPr id="3" name="Sous-titre 2"/>
          <p:cNvSpPr>
            <a:spLocks noGrp="1"/>
          </p:cNvSpPr>
          <p:nvPr>
            <p:ph type="subTitle" idx="1"/>
          </p:nvPr>
        </p:nvSpPr>
        <p:spPr>
          <a:xfrm>
            <a:off x="2023933" y="4233672"/>
            <a:ext cx="8144134" cy="1145829"/>
          </a:xfrm>
          <a:effectLst>
            <a:outerShdw blurRad="88900" dist="38100" dir="2700000" algn="tl" rotWithShape="0">
              <a:prstClr val="black">
                <a:alpha val="30000"/>
              </a:prstClr>
            </a:outerShdw>
          </a:effectLst>
        </p:spPr>
        <p:txBody>
          <a:bodyPr>
            <a:normAutofit/>
          </a:bodyPr>
          <a:lstStyle/>
          <a:p>
            <a:pPr lvl="0" algn="ctr"/>
            <a:r>
              <a:rPr lang="fr-FR" sz="3200" dirty="0"/>
              <a:t>Biblio</a:t>
            </a:r>
          </a:p>
        </p:txBody>
      </p:sp>
      <p:pic>
        <p:nvPicPr>
          <p:cNvPr id="6" name="Image 5" descr="Une image contenant intérieur, jouet, rayon, très coloré&#10;&#10;Description générée automatiquement">
            <a:extLst>
              <a:ext uri="{FF2B5EF4-FFF2-40B4-BE49-F238E27FC236}">
                <a16:creationId xmlns:a16="http://schemas.microsoft.com/office/drawing/2014/main" id="{BF430E09-2AED-AAAB-AC6E-D5FB7D87EC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6272" y="538377"/>
            <a:ext cx="2732357" cy="1880244"/>
          </a:xfrm>
          <a:prstGeom prst="rect">
            <a:avLst/>
          </a:prstGeom>
        </p:spPr>
      </p:pic>
    </p:spTree>
    <p:extLst>
      <p:ext uri="{BB962C8B-B14F-4D97-AF65-F5344CB8AC3E}">
        <p14:creationId xmlns:p14="http://schemas.microsoft.com/office/powerpoint/2010/main" val="261625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56091C-6A84-8E86-3538-725E0657C4E8}"/>
              </a:ext>
            </a:extLst>
          </p:cNvPr>
          <p:cNvSpPr>
            <a:spLocks noGrp="1"/>
          </p:cNvSpPr>
          <p:nvPr>
            <p:ph type="title"/>
          </p:nvPr>
        </p:nvSpPr>
        <p:spPr>
          <a:xfrm>
            <a:off x="0" y="137785"/>
            <a:ext cx="9613861" cy="784025"/>
          </a:xfrm>
        </p:spPr>
        <p:txBody>
          <a:bodyPr/>
          <a:lstStyle/>
          <a:p>
            <a:pPr algn="l"/>
            <a:r>
              <a:rPr lang="fr-FR" dirty="0"/>
              <a:t>FRONT-END</a:t>
            </a:r>
          </a:p>
        </p:txBody>
      </p:sp>
      <p:sp>
        <p:nvSpPr>
          <p:cNvPr id="3" name="Espace réservé du contenu 2">
            <a:extLst>
              <a:ext uri="{FF2B5EF4-FFF2-40B4-BE49-F238E27FC236}">
                <a16:creationId xmlns:a16="http://schemas.microsoft.com/office/drawing/2014/main" id="{686ADC68-CD25-9765-1FF3-83187006F0E0}"/>
              </a:ext>
            </a:extLst>
          </p:cNvPr>
          <p:cNvSpPr>
            <a:spLocks noGrp="1"/>
          </p:cNvSpPr>
          <p:nvPr>
            <p:ph idx="1"/>
          </p:nvPr>
        </p:nvSpPr>
        <p:spPr>
          <a:xfrm>
            <a:off x="-100208" y="1822723"/>
            <a:ext cx="12292207" cy="4113466"/>
          </a:xfrm>
        </p:spPr>
        <p:txBody>
          <a:bodyPr/>
          <a:lstStyle/>
          <a:p>
            <a:endParaRPr lang="fr-FR" dirty="0"/>
          </a:p>
          <a:p>
            <a:pPr marL="0" indent="0">
              <a:buNone/>
            </a:pPr>
            <a:r>
              <a:rPr lang="fr-FR" dirty="0"/>
              <a:t> </a:t>
            </a:r>
          </a:p>
        </p:txBody>
      </p:sp>
      <p:pic>
        <p:nvPicPr>
          <p:cNvPr id="4" name="Image 3" descr="Une image contenant texte, capture d’écran, moniteur&#10;&#10;Description générée automatiquement">
            <a:extLst>
              <a:ext uri="{FF2B5EF4-FFF2-40B4-BE49-F238E27FC236}">
                <a16:creationId xmlns:a16="http://schemas.microsoft.com/office/drawing/2014/main" id="{97C35C8C-E517-505A-3B5F-717611015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67758"/>
            <a:ext cx="12192000" cy="4909240"/>
          </a:xfrm>
          <a:prstGeom prst="rect">
            <a:avLst/>
          </a:prstGeom>
          <a:ln>
            <a:solidFill>
              <a:srgbClr val="FF0000"/>
            </a:solidFill>
          </a:ln>
          <a:effectLst>
            <a:softEdge rad="112500"/>
          </a:effectLst>
        </p:spPr>
      </p:pic>
      <p:sp>
        <p:nvSpPr>
          <p:cNvPr id="6" name="ZoneTexte 5">
            <a:extLst>
              <a:ext uri="{FF2B5EF4-FFF2-40B4-BE49-F238E27FC236}">
                <a16:creationId xmlns:a16="http://schemas.microsoft.com/office/drawing/2014/main" id="{E2C55AAE-CA4A-743D-021F-86754320A31C}"/>
              </a:ext>
            </a:extLst>
          </p:cNvPr>
          <p:cNvSpPr txBox="1"/>
          <p:nvPr/>
        </p:nvSpPr>
        <p:spPr>
          <a:xfrm>
            <a:off x="175365" y="1310118"/>
            <a:ext cx="6187856" cy="369332"/>
          </a:xfrm>
          <a:prstGeom prst="rect">
            <a:avLst/>
          </a:prstGeom>
          <a:noFill/>
        </p:spPr>
        <p:txBody>
          <a:bodyPr wrap="square">
            <a:spAutoFit/>
          </a:bodyPr>
          <a:lstStyle/>
          <a:p>
            <a:r>
              <a:rPr lang="fr-FR" dirty="0"/>
              <a:t>AVEC BOOTSTRAP</a:t>
            </a:r>
          </a:p>
        </p:txBody>
      </p:sp>
    </p:spTree>
    <p:extLst>
      <p:ext uri="{BB962C8B-B14F-4D97-AF65-F5344CB8AC3E}">
        <p14:creationId xmlns:p14="http://schemas.microsoft.com/office/powerpoint/2010/main" val="3669637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60C00EA-C2F0-71E7-07FE-EA744E4551AE}"/>
              </a:ext>
            </a:extLst>
          </p:cNvPr>
          <p:cNvSpPr>
            <a:spLocks noGrp="1"/>
          </p:cNvSpPr>
          <p:nvPr>
            <p:ph type="title"/>
          </p:nvPr>
        </p:nvSpPr>
        <p:spPr>
          <a:xfrm>
            <a:off x="0" y="703123"/>
            <a:ext cx="9613861" cy="1080938"/>
          </a:xfrm>
        </p:spPr>
        <p:txBody>
          <a:bodyPr/>
          <a:lstStyle/>
          <a:p>
            <a:r>
              <a:rPr lang="fr-FR" dirty="0"/>
              <a:t>JS</a:t>
            </a:r>
            <a:br>
              <a:rPr lang="fr-FR" dirty="0"/>
            </a:br>
            <a:r>
              <a:rPr lang="fr-FR" dirty="0"/>
              <a:t>AJAX</a:t>
            </a:r>
          </a:p>
        </p:txBody>
      </p:sp>
      <p:pic>
        <p:nvPicPr>
          <p:cNvPr id="3" name="Image 2" descr="Une image contenant texte&#10;&#10;Description générée automatiquement">
            <a:extLst>
              <a:ext uri="{FF2B5EF4-FFF2-40B4-BE49-F238E27FC236}">
                <a16:creationId xmlns:a16="http://schemas.microsoft.com/office/drawing/2014/main" id="{C5C3635F-FA11-C626-6509-46A6A6BAB8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2931" y="0"/>
            <a:ext cx="9979069" cy="6858001"/>
          </a:xfrm>
          <a:prstGeom prst="rect">
            <a:avLst/>
          </a:prstGeom>
          <a:ln w="228600" cap="sq" cmpd="thickThin">
            <a:solidFill>
              <a:srgbClr val="002060"/>
            </a:solidFill>
            <a:prstDash val="solid"/>
            <a:miter lim="800000"/>
          </a:ln>
          <a:effectLst>
            <a:innerShdw blurRad="76200">
              <a:srgbClr val="000000"/>
            </a:innerShdw>
          </a:effectLst>
        </p:spPr>
      </p:pic>
    </p:spTree>
    <p:extLst>
      <p:ext uri="{BB962C8B-B14F-4D97-AF65-F5344CB8AC3E}">
        <p14:creationId xmlns:p14="http://schemas.microsoft.com/office/powerpoint/2010/main" val="1800858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6" name="Picture 25">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28" name="Picture 27">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0" name="Rectangle 29">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C58C077E-4613-E7F8-4E71-9EDC89C98BB0}"/>
              </a:ext>
            </a:extLst>
          </p:cNvPr>
          <p:cNvSpPr>
            <a:spLocks noGrp="1"/>
          </p:cNvSpPr>
          <p:nvPr>
            <p:ph type="title" idx="4294967295"/>
          </p:nvPr>
        </p:nvSpPr>
        <p:spPr>
          <a:xfrm>
            <a:off x="1050524" y="753230"/>
            <a:ext cx="11138299" cy="1080938"/>
          </a:xfrm>
        </p:spPr>
        <p:txBody>
          <a:bodyPr vert="horz" lIns="91440" tIns="45720" rIns="91440" bIns="45720" rtlCol="0" anchor="ctr">
            <a:normAutofit/>
          </a:bodyPr>
          <a:lstStyle/>
          <a:p>
            <a:r>
              <a:rPr lang="en-US" dirty="0">
                <a:latin typeface="+mj-lt"/>
                <a:ea typeface="+mj-ea"/>
                <a:cs typeface="+mj-cs"/>
              </a:rPr>
              <a:t>MERCI POUR</a:t>
            </a:r>
            <a:r>
              <a:rPr lang="en-US" baseline="0" dirty="0">
                <a:latin typeface="+mj-lt"/>
                <a:ea typeface="+mj-ea"/>
                <a:cs typeface="+mj-cs"/>
              </a:rPr>
              <a:t> VOTRE</a:t>
            </a:r>
            <a:r>
              <a:rPr lang="en-US" dirty="0">
                <a:latin typeface="+mj-lt"/>
                <a:ea typeface="+mj-ea"/>
                <a:cs typeface="+mj-cs"/>
              </a:rPr>
              <a:t> ATTENTION</a:t>
            </a:r>
          </a:p>
        </p:txBody>
      </p:sp>
      <p:sp>
        <p:nvSpPr>
          <p:cNvPr id="4" name="Espace réservé du texte 3">
            <a:extLst>
              <a:ext uri="{FF2B5EF4-FFF2-40B4-BE49-F238E27FC236}">
                <a16:creationId xmlns:a16="http://schemas.microsoft.com/office/drawing/2014/main" id="{2195B8AA-31C1-4851-40E9-5A0675BD3A4E}"/>
              </a:ext>
            </a:extLst>
          </p:cNvPr>
          <p:cNvSpPr>
            <a:spLocks noGrp="1"/>
          </p:cNvSpPr>
          <p:nvPr>
            <p:ph type="body" idx="4294967295"/>
          </p:nvPr>
        </p:nvSpPr>
        <p:spPr>
          <a:xfrm>
            <a:off x="1320940" y="5157862"/>
            <a:ext cx="9550119" cy="3905785"/>
          </a:xfrm>
        </p:spPr>
        <p:txBody>
          <a:bodyPr>
            <a:normAutofit/>
          </a:bodyPr>
          <a:lstStyle/>
          <a:p>
            <a:pPr marL="457200" lvl="1" indent="0" algn="ctr">
              <a:buNone/>
            </a:pPr>
            <a:r>
              <a:rPr lang="fr-FR" sz="4400" b="1" dirty="0">
                <a:solidFill>
                  <a:schemeClr val="bg1"/>
                </a:solidFill>
              </a:rPr>
              <a:t>FIN</a:t>
            </a:r>
          </a:p>
          <a:p>
            <a:pPr marL="457200" lvl="1" indent="0" algn="ctr">
              <a:buNone/>
            </a:pPr>
            <a:r>
              <a:rPr lang="fr-FR" sz="4400" b="1" dirty="0">
                <a:solidFill>
                  <a:schemeClr val="bg1"/>
                </a:solidFill>
              </a:rPr>
              <a:t>OUF!</a:t>
            </a:r>
          </a:p>
        </p:txBody>
      </p:sp>
      <p:pic>
        <p:nvPicPr>
          <p:cNvPr id="38" name="Image 37" descr="Une image contenant texte&#10;&#10;Description générée automatiquement">
            <a:extLst>
              <a:ext uri="{FF2B5EF4-FFF2-40B4-BE49-F238E27FC236}">
                <a16:creationId xmlns:a16="http://schemas.microsoft.com/office/drawing/2014/main" id="{DBA9A9CC-C9C2-8DF6-0CBF-6393BD39FE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32340" y="1664075"/>
            <a:ext cx="5398718" cy="3350157"/>
          </a:xfrm>
          <a:prstGeom prst="rect">
            <a:avLst/>
          </a:prstGeom>
        </p:spPr>
      </p:pic>
    </p:spTree>
    <p:extLst>
      <p:ext uri="{BB962C8B-B14F-4D97-AF65-F5344CB8AC3E}">
        <p14:creationId xmlns:p14="http://schemas.microsoft.com/office/powerpoint/2010/main" val="1584562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328" y="0"/>
            <a:ext cx="3498979" cy="2456442"/>
          </a:xfrm>
          <a:solidFill>
            <a:schemeClr val="tx1">
              <a:lumMod val="75000"/>
            </a:schemeClr>
          </a:solidFill>
        </p:spPr>
        <p:txBody>
          <a:bodyPr/>
          <a:lstStyle/>
          <a:p>
            <a:r>
              <a:rPr lang="fr-FR" dirty="0"/>
              <a:t>Présentation </a:t>
            </a:r>
          </a:p>
        </p:txBody>
      </p:sp>
      <p:graphicFrame>
        <p:nvGraphicFramePr>
          <p:cNvPr id="8" name="Diagramme 7">
            <a:extLst>
              <a:ext uri="{FF2B5EF4-FFF2-40B4-BE49-F238E27FC236}">
                <a16:creationId xmlns:a16="http://schemas.microsoft.com/office/drawing/2014/main" id="{DAB2703C-0478-5BCA-E519-4E0BE2FF6CB8}"/>
              </a:ext>
            </a:extLst>
          </p:cNvPr>
          <p:cNvGraphicFramePr/>
          <p:nvPr>
            <p:extLst>
              <p:ext uri="{D42A27DB-BD31-4B8C-83A1-F6EECF244321}">
                <p14:modId xmlns:p14="http://schemas.microsoft.com/office/powerpoint/2010/main" val="2952051602"/>
              </p:ext>
            </p:extLst>
          </p:nvPr>
        </p:nvGraphicFramePr>
        <p:xfrm>
          <a:off x="3447441" y="2851781"/>
          <a:ext cx="6473173" cy="32072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506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anim calcmode="lin" valueType="num">
                                      <p:cBhvr>
                                        <p:cTn id="8" dur="750" fill="hold"/>
                                        <p:tgtEl>
                                          <p:spTgt spid="8"/>
                                        </p:tgtEl>
                                        <p:attrNameLst>
                                          <p:attrName>ppt_w</p:attrName>
                                        </p:attrNameLst>
                                      </p:cBhvr>
                                      <p:tavLst>
                                        <p:tav tm="0" fmla="#ppt_w*sin(2.5*pi*$)">
                                          <p:val>
                                            <p:fltVal val="0"/>
                                          </p:val>
                                        </p:tav>
                                        <p:tav tm="100000">
                                          <p:val>
                                            <p:fltVal val="1"/>
                                          </p:val>
                                        </p:tav>
                                      </p:tavLst>
                                    </p:anim>
                                    <p:anim calcmode="lin" valueType="num">
                                      <p:cBhvr>
                                        <p:cTn id="9" dur="75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350623"/>
            <a:ext cx="9613861" cy="1080938"/>
          </a:xfrm>
        </p:spPr>
        <p:txBody>
          <a:bodyPr/>
          <a:lstStyle/>
          <a:p>
            <a:r>
              <a:rPr lang="fr-FR" dirty="0"/>
              <a:t>Outils utilisés pour ce projet</a:t>
            </a:r>
          </a:p>
        </p:txBody>
      </p:sp>
      <p:graphicFrame>
        <p:nvGraphicFramePr>
          <p:cNvPr id="5" name="Diagramme 4">
            <a:extLst>
              <a:ext uri="{FF2B5EF4-FFF2-40B4-BE49-F238E27FC236}">
                <a16:creationId xmlns:a16="http://schemas.microsoft.com/office/drawing/2014/main" id="{3AEB3FCE-3100-5054-02F5-4C536767B2E4}"/>
              </a:ext>
            </a:extLst>
          </p:cNvPr>
          <p:cNvGraphicFramePr/>
          <p:nvPr>
            <p:extLst>
              <p:ext uri="{D42A27DB-BD31-4B8C-83A1-F6EECF244321}">
                <p14:modId xmlns:p14="http://schemas.microsoft.com/office/powerpoint/2010/main" val="211899790"/>
              </p:ext>
            </p:extLst>
          </p:nvPr>
        </p:nvGraphicFramePr>
        <p:xfrm>
          <a:off x="5803726" y="1972165"/>
          <a:ext cx="6388274" cy="43544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me 5">
            <a:extLst>
              <a:ext uri="{FF2B5EF4-FFF2-40B4-BE49-F238E27FC236}">
                <a16:creationId xmlns:a16="http://schemas.microsoft.com/office/drawing/2014/main" id="{7350C64E-B7C4-0C4B-B9F8-C3F2DD435B88}"/>
              </a:ext>
            </a:extLst>
          </p:cNvPr>
          <p:cNvGraphicFramePr/>
          <p:nvPr>
            <p:extLst>
              <p:ext uri="{D42A27DB-BD31-4B8C-83A1-F6EECF244321}">
                <p14:modId xmlns:p14="http://schemas.microsoft.com/office/powerpoint/2010/main" val="1724198444"/>
              </p:ext>
            </p:extLst>
          </p:nvPr>
        </p:nvGraphicFramePr>
        <p:xfrm>
          <a:off x="197708" y="1431561"/>
          <a:ext cx="5498757" cy="489509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0" name="Image 9">
            <a:extLst>
              <a:ext uri="{FF2B5EF4-FFF2-40B4-BE49-F238E27FC236}">
                <a16:creationId xmlns:a16="http://schemas.microsoft.com/office/drawing/2014/main" id="{5424AABF-283C-F5C0-75F6-9D7BFB2E0AA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726477" y="1972165"/>
            <a:ext cx="2016690" cy="1281190"/>
          </a:xfrm>
          <a:prstGeom prst="rect">
            <a:avLst/>
          </a:prstGeom>
        </p:spPr>
      </p:pic>
      <p:pic>
        <p:nvPicPr>
          <p:cNvPr id="12" name="Image 11" descr="Une image contenant texte, clipart, graphiques vectoriels&#10;&#10;Description générée automatiquement">
            <a:extLst>
              <a:ext uri="{FF2B5EF4-FFF2-40B4-BE49-F238E27FC236}">
                <a16:creationId xmlns:a16="http://schemas.microsoft.com/office/drawing/2014/main" id="{55425768-14FB-ADD2-11D5-BB235B10708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432098" y="1972165"/>
            <a:ext cx="1490598" cy="1394224"/>
          </a:xfrm>
          <a:prstGeom prst="rect">
            <a:avLst/>
          </a:prstGeom>
        </p:spPr>
      </p:pic>
      <p:pic>
        <p:nvPicPr>
          <p:cNvPr id="14" name="Image 13" descr="Une image contenant texte, clipart&#10;&#10;Description générée automatiquement">
            <a:extLst>
              <a:ext uri="{FF2B5EF4-FFF2-40B4-BE49-F238E27FC236}">
                <a16:creationId xmlns:a16="http://schemas.microsoft.com/office/drawing/2014/main" id="{6A30FB7E-19FF-A90B-C00D-E0E4F0F2C08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999966" y="3438676"/>
            <a:ext cx="2141951" cy="1223264"/>
          </a:xfrm>
          <a:prstGeom prst="rect">
            <a:avLst/>
          </a:prstGeom>
        </p:spPr>
      </p:pic>
      <p:pic>
        <p:nvPicPr>
          <p:cNvPr id="16" name="Image 15" descr="Une image contenant texte, clipart&#10;&#10;Description générée automatiquement">
            <a:extLst>
              <a:ext uri="{FF2B5EF4-FFF2-40B4-BE49-F238E27FC236}">
                <a16:creationId xmlns:a16="http://schemas.microsoft.com/office/drawing/2014/main" id="{167C1223-91B1-8151-2FB4-F0802210D831}"/>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000110" y="3438676"/>
            <a:ext cx="1994182" cy="1118144"/>
          </a:xfrm>
          <a:prstGeom prst="rect">
            <a:avLst/>
          </a:prstGeom>
        </p:spPr>
      </p:pic>
      <p:pic>
        <p:nvPicPr>
          <p:cNvPr id="18" name="Image 17">
            <a:extLst>
              <a:ext uri="{FF2B5EF4-FFF2-40B4-BE49-F238E27FC236}">
                <a16:creationId xmlns:a16="http://schemas.microsoft.com/office/drawing/2014/main" id="{604D348D-CB2C-7360-2036-A7F6B2A0CAF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999966" y="4943241"/>
            <a:ext cx="2631038" cy="1383417"/>
          </a:xfrm>
          <a:prstGeom prst="rect">
            <a:avLst/>
          </a:prstGeom>
        </p:spPr>
      </p:pic>
      <p:pic>
        <p:nvPicPr>
          <p:cNvPr id="20" name="Image 19">
            <a:extLst>
              <a:ext uri="{FF2B5EF4-FFF2-40B4-BE49-F238E27FC236}">
                <a16:creationId xmlns:a16="http://schemas.microsoft.com/office/drawing/2014/main" id="{75620AE5-A8EF-B01B-9694-0733DBEE1152}"/>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432098" y="5446386"/>
            <a:ext cx="2739701" cy="880272"/>
          </a:xfrm>
          <a:prstGeom prst="rect">
            <a:avLst/>
          </a:prstGeom>
        </p:spPr>
      </p:pic>
    </p:spTree>
    <p:extLst>
      <p:ext uri="{BB962C8B-B14F-4D97-AF65-F5344CB8AC3E}">
        <p14:creationId xmlns:p14="http://schemas.microsoft.com/office/powerpoint/2010/main" val="2288737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80">
                                          <p:stCondLst>
                                            <p:cond delay="0"/>
                                          </p:stCondLst>
                                        </p:cTn>
                                        <p:tgtEl>
                                          <p:spTgt spid="2"/>
                                        </p:tgtEl>
                                      </p:cBhvr>
                                    </p:animEffect>
                                    <p:anim calcmode="lin" valueType="num">
                                      <p:cBhvr>
                                        <p:cTn id="2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gtEl>
                                      </p:cBhvr>
                                      <p:to x="100000" y="60000"/>
                                    </p:animScale>
                                    <p:animScale>
                                      <p:cBhvr>
                                        <p:cTn id="32" dur="166" decel="50000">
                                          <p:stCondLst>
                                            <p:cond delay="676"/>
                                          </p:stCondLst>
                                        </p:cTn>
                                        <p:tgtEl>
                                          <p:spTgt spid="2"/>
                                        </p:tgtEl>
                                      </p:cBhvr>
                                      <p:to x="100000" y="100000"/>
                                    </p:animScale>
                                    <p:animScale>
                                      <p:cBhvr>
                                        <p:cTn id="33" dur="26">
                                          <p:stCondLst>
                                            <p:cond delay="1312"/>
                                          </p:stCondLst>
                                        </p:cTn>
                                        <p:tgtEl>
                                          <p:spTgt spid="2"/>
                                        </p:tgtEl>
                                      </p:cBhvr>
                                      <p:to x="100000" y="80000"/>
                                    </p:animScale>
                                    <p:animScale>
                                      <p:cBhvr>
                                        <p:cTn id="34" dur="166" decel="50000">
                                          <p:stCondLst>
                                            <p:cond delay="1338"/>
                                          </p:stCondLst>
                                        </p:cTn>
                                        <p:tgtEl>
                                          <p:spTgt spid="2"/>
                                        </p:tgtEl>
                                      </p:cBhvr>
                                      <p:to x="100000" y="100000"/>
                                    </p:animScale>
                                    <p:animScale>
                                      <p:cBhvr>
                                        <p:cTn id="35" dur="26">
                                          <p:stCondLst>
                                            <p:cond delay="1642"/>
                                          </p:stCondLst>
                                        </p:cTn>
                                        <p:tgtEl>
                                          <p:spTgt spid="2"/>
                                        </p:tgtEl>
                                      </p:cBhvr>
                                      <p:to x="100000" y="90000"/>
                                    </p:animScale>
                                    <p:animScale>
                                      <p:cBhvr>
                                        <p:cTn id="36" dur="166" decel="50000">
                                          <p:stCondLst>
                                            <p:cond delay="1668"/>
                                          </p:stCondLst>
                                        </p:cTn>
                                        <p:tgtEl>
                                          <p:spTgt spid="2"/>
                                        </p:tgtEl>
                                      </p:cBhvr>
                                      <p:to x="100000" y="100000"/>
                                    </p:animScale>
                                    <p:animScale>
                                      <p:cBhvr>
                                        <p:cTn id="37" dur="26">
                                          <p:stCondLst>
                                            <p:cond delay="1808"/>
                                          </p:stCondLst>
                                        </p:cTn>
                                        <p:tgtEl>
                                          <p:spTgt spid="2"/>
                                        </p:tgtEl>
                                      </p:cBhvr>
                                      <p:to x="100000" y="95000"/>
                                    </p:animScale>
                                    <p:animScale>
                                      <p:cBhvr>
                                        <p:cTn id="38" dur="166" decel="50000">
                                          <p:stCondLst>
                                            <p:cond delay="1834"/>
                                          </p:stCondLst>
                                        </p:cTn>
                                        <p:tgtEl>
                                          <p:spTgt spid="2"/>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down)">
                                      <p:cBhvr>
                                        <p:cTn id="43" dur="580">
                                          <p:stCondLst>
                                            <p:cond delay="0"/>
                                          </p:stCondLst>
                                        </p:cTn>
                                        <p:tgtEl>
                                          <p:spTgt spid="5"/>
                                        </p:tgtEl>
                                      </p:cBhvr>
                                    </p:animEffect>
                                    <p:anim calcmode="lin" valueType="num">
                                      <p:cBhvr>
                                        <p:cTn id="4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9" dur="26">
                                          <p:stCondLst>
                                            <p:cond delay="650"/>
                                          </p:stCondLst>
                                        </p:cTn>
                                        <p:tgtEl>
                                          <p:spTgt spid="5"/>
                                        </p:tgtEl>
                                      </p:cBhvr>
                                      <p:to x="100000" y="60000"/>
                                    </p:animScale>
                                    <p:animScale>
                                      <p:cBhvr>
                                        <p:cTn id="50" dur="166" decel="50000">
                                          <p:stCondLst>
                                            <p:cond delay="676"/>
                                          </p:stCondLst>
                                        </p:cTn>
                                        <p:tgtEl>
                                          <p:spTgt spid="5"/>
                                        </p:tgtEl>
                                      </p:cBhvr>
                                      <p:to x="100000" y="100000"/>
                                    </p:animScale>
                                    <p:animScale>
                                      <p:cBhvr>
                                        <p:cTn id="51" dur="26">
                                          <p:stCondLst>
                                            <p:cond delay="1312"/>
                                          </p:stCondLst>
                                        </p:cTn>
                                        <p:tgtEl>
                                          <p:spTgt spid="5"/>
                                        </p:tgtEl>
                                      </p:cBhvr>
                                      <p:to x="100000" y="80000"/>
                                    </p:animScale>
                                    <p:animScale>
                                      <p:cBhvr>
                                        <p:cTn id="52" dur="166" decel="50000">
                                          <p:stCondLst>
                                            <p:cond delay="1338"/>
                                          </p:stCondLst>
                                        </p:cTn>
                                        <p:tgtEl>
                                          <p:spTgt spid="5"/>
                                        </p:tgtEl>
                                      </p:cBhvr>
                                      <p:to x="100000" y="100000"/>
                                    </p:animScale>
                                    <p:animScale>
                                      <p:cBhvr>
                                        <p:cTn id="53" dur="26">
                                          <p:stCondLst>
                                            <p:cond delay="1642"/>
                                          </p:stCondLst>
                                        </p:cTn>
                                        <p:tgtEl>
                                          <p:spTgt spid="5"/>
                                        </p:tgtEl>
                                      </p:cBhvr>
                                      <p:to x="100000" y="90000"/>
                                    </p:animScale>
                                    <p:animScale>
                                      <p:cBhvr>
                                        <p:cTn id="54" dur="166" decel="50000">
                                          <p:stCondLst>
                                            <p:cond delay="1668"/>
                                          </p:stCondLst>
                                        </p:cTn>
                                        <p:tgtEl>
                                          <p:spTgt spid="5"/>
                                        </p:tgtEl>
                                      </p:cBhvr>
                                      <p:to x="100000" y="100000"/>
                                    </p:animScale>
                                    <p:animScale>
                                      <p:cBhvr>
                                        <p:cTn id="55" dur="26">
                                          <p:stCondLst>
                                            <p:cond delay="1808"/>
                                          </p:stCondLst>
                                        </p:cTn>
                                        <p:tgtEl>
                                          <p:spTgt spid="5"/>
                                        </p:tgtEl>
                                      </p:cBhvr>
                                      <p:to x="100000" y="95000"/>
                                    </p:animScale>
                                    <p:animScale>
                                      <p:cBhvr>
                                        <p:cTn id="5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Graphic spid="5" grpId="0">
        <p:bldAsOne/>
      </p:bldGraphic>
      <p:bldGraphic spid="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0" y="604638"/>
            <a:ext cx="9613861" cy="1080938"/>
          </a:xfrm>
        </p:spPr>
        <p:txBody>
          <a:bodyPr>
            <a:normAutofit/>
          </a:bodyPr>
          <a:lstStyle/>
          <a:p>
            <a:r>
              <a:rPr lang="fr-FR" dirty="0">
                <a:solidFill>
                  <a:srgbClr val="FFFFFF"/>
                </a:solidFill>
              </a:rPr>
              <a:t>Pour développer cette application</a:t>
            </a:r>
          </a:p>
        </p:txBody>
      </p:sp>
      <p:sp>
        <p:nvSpPr>
          <p:cNvPr id="6" name="Espace réservé du contenu 5">
            <a:extLst>
              <a:ext uri="{FF2B5EF4-FFF2-40B4-BE49-F238E27FC236}">
                <a16:creationId xmlns:a16="http://schemas.microsoft.com/office/drawing/2014/main" id="{272CDDAD-B279-DA9F-6080-108DB5A0C05E}"/>
              </a:ext>
            </a:extLst>
          </p:cNvPr>
          <p:cNvSpPr>
            <a:spLocks noGrp="1"/>
          </p:cNvSpPr>
          <p:nvPr>
            <p:ph sz="half" idx="1"/>
          </p:nvPr>
        </p:nvSpPr>
        <p:spPr>
          <a:xfrm>
            <a:off x="680320" y="2336873"/>
            <a:ext cx="9972440" cy="3599316"/>
          </a:xfrm>
          <a:noFill/>
        </p:spPr>
        <p:txBody>
          <a:bodyPr>
            <a:normAutofit/>
          </a:bodyPr>
          <a:lstStyle/>
          <a:p>
            <a:pPr marL="0" indent="0">
              <a:buNone/>
            </a:pPr>
            <a:endParaRPr lang="fr-FR"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p:txBody>
      </p:sp>
      <p:pic>
        <p:nvPicPr>
          <p:cNvPr id="9" name="Image 8">
            <a:extLst>
              <a:ext uri="{FF2B5EF4-FFF2-40B4-BE49-F238E27FC236}">
                <a16:creationId xmlns:a16="http://schemas.microsoft.com/office/drawing/2014/main" id="{127D8E03-0CE0-4988-2AB7-AFC88F9B73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19" y="2336872"/>
            <a:ext cx="4217357" cy="4217357"/>
          </a:xfrm>
          <a:prstGeom prst="rect">
            <a:avLst/>
          </a:prstGeom>
          <a:solidFill>
            <a:srgbClr val="FFFFFF">
              <a:shade val="85000"/>
            </a:srgbClr>
          </a:solidFill>
          <a:ln w="190500" cap="rnd">
            <a:solidFill>
              <a:srgbClr val="C00000"/>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1" name="ZoneTexte 10">
            <a:extLst>
              <a:ext uri="{FF2B5EF4-FFF2-40B4-BE49-F238E27FC236}">
                <a16:creationId xmlns:a16="http://schemas.microsoft.com/office/drawing/2014/main" id="{DB354E63-74A4-7FF1-0A71-BD004DF1B483}"/>
              </a:ext>
            </a:extLst>
          </p:cNvPr>
          <p:cNvSpPr txBox="1"/>
          <p:nvPr/>
        </p:nvSpPr>
        <p:spPr>
          <a:xfrm>
            <a:off x="5438274" y="4836694"/>
            <a:ext cx="6753725" cy="1200329"/>
          </a:xfrm>
          <a:prstGeom prst="rect">
            <a:avLst/>
          </a:prstGeom>
          <a:noFill/>
        </p:spPr>
        <p:txBody>
          <a:bodyPr wrap="square" rtlCol="0">
            <a:spAutoFit/>
          </a:bodyPr>
          <a:lstStyle/>
          <a:p>
            <a:endParaRPr lang="fr-FR" sz="2400" b="1" dirty="0">
              <a:solidFill>
                <a:schemeClr val="bg1"/>
              </a:solidFill>
              <a:latin typeface="Batang" panose="02030600000101010101" pitchFamily="18" charset="-127"/>
              <a:ea typeface="Batang" panose="02030600000101010101" pitchFamily="18" charset="-127"/>
            </a:endParaRPr>
          </a:p>
          <a:p>
            <a:endParaRPr lang="fr-FR" sz="2400" b="1" dirty="0">
              <a:solidFill>
                <a:schemeClr val="bg1"/>
              </a:solidFill>
              <a:latin typeface="Batang" panose="02030600000101010101" pitchFamily="18" charset="-127"/>
              <a:ea typeface="Batang" panose="02030600000101010101" pitchFamily="18" charset="-127"/>
            </a:endParaRPr>
          </a:p>
          <a:p>
            <a:endParaRPr lang="fr-FR" sz="2400" b="1" dirty="0">
              <a:solidFill>
                <a:schemeClr val="bg1"/>
              </a:solidFill>
              <a:latin typeface="Batang" panose="02030600000101010101" pitchFamily="18" charset="-127"/>
              <a:ea typeface="Batang" panose="02030600000101010101" pitchFamily="18" charset="-127"/>
            </a:endParaRPr>
          </a:p>
        </p:txBody>
      </p:sp>
      <p:cxnSp>
        <p:nvCxnSpPr>
          <p:cNvPr id="15" name="Connecteur droit 14">
            <a:extLst>
              <a:ext uri="{FF2B5EF4-FFF2-40B4-BE49-F238E27FC236}">
                <a16:creationId xmlns:a16="http://schemas.microsoft.com/office/drawing/2014/main" id="{2E397450-1E40-4BF6-D4EC-DE22987BE5DB}"/>
              </a:ext>
            </a:extLst>
          </p:cNvPr>
          <p:cNvCxnSpPr>
            <a:cxnSpLocks/>
          </p:cNvCxnSpPr>
          <p:nvPr/>
        </p:nvCxnSpPr>
        <p:spPr>
          <a:xfrm>
            <a:off x="5239793" y="2336872"/>
            <a:ext cx="0" cy="3916490"/>
          </a:xfrm>
          <a:prstGeom prst="line">
            <a:avLst/>
          </a:prstGeom>
          <a:ln w="571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6100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46853F7B-B85F-B13D-AEF5-143D042BE333}"/>
              </a:ext>
            </a:extLst>
          </p:cNvPr>
          <p:cNvPicPr>
            <a:picLocks noChangeAspect="1"/>
          </p:cNvPicPr>
          <p:nvPr/>
        </p:nvPicPr>
        <p:blipFill>
          <a:blip r:embed="rId3"/>
          <a:stretch>
            <a:fillRect/>
          </a:stretch>
        </p:blipFill>
        <p:spPr>
          <a:xfrm>
            <a:off x="1" y="0"/>
            <a:ext cx="12192000" cy="6858000"/>
          </a:xfrm>
          <a:prstGeom prst="rect">
            <a:avLst/>
          </a:prstGeom>
        </p:spPr>
      </p:pic>
    </p:spTree>
    <p:extLst>
      <p:ext uri="{BB962C8B-B14F-4D97-AF65-F5344CB8AC3E}">
        <p14:creationId xmlns:p14="http://schemas.microsoft.com/office/powerpoint/2010/main" val="3725395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F3E176D-4F1E-D9EF-D377-2756649D5EBB}"/>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936228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A2F37C-E671-8CA8-79B8-46A686DABF81}"/>
              </a:ext>
            </a:extLst>
          </p:cNvPr>
          <p:cNvSpPr>
            <a:spLocks noGrp="1"/>
          </p:cNvSpPr>
          <p:nvPr>
            <p:ph type="title"/>
          </p:nvPr>
        </p:nvSpPr>
        <p:spPr>
          <a:xfrm>
            <a:off x="0" y="569454"/>
            <a:ext cx="9613861" cy="1080938"/>
          </a:xfrm>
        </p:spPr>
        <p:txBody>
          <a:bodyPr/>
          <a:lstStyle/>
          <a:p>
            <a:pPr algn="l"/>
            <a:r>
              <a:rPr lang="fr-FR" dirty="0"/>
              <a:t> BACK-END</a:t>
            </a:r>
          </a:p>
        </p:txBody>
      </p:sp>
      <p:sp>
        <p:nvSpPr>
          <p:cNvPr id="3" name="Espace réservé du contenu 2">
            <a:extLst>
              <a:ext uri="{FF2B5EF4-FFF2-40B4-BE49-F238E27FC236}">
                <a16:creationId xmlns:a16="http://schemas.microsoft.com/office/drawing/2014/main" id="{D0729C27-75A4-76A5-E7EA-BA856A08FA26}"/>
              </a:ext>
            </a:extLst>
          </p:cNvPr>
          <p:cNvSpPr>
            <a:spLocks noGrp="1"/>
          </p:cNvSpPr>
          <p:nvPr>
            <p:ph idx="1"/>
          </p:nvPr>
        </p:nvSpPr>
        <p:spPr>
          <a:xfrm>
            <a:off x="680321" y="2336873"/>
            <a:ext cx="5415679" cy="3599316"/>
          </a:xfrm>
        </p:spPr>
        <p:txBody>
          <a:bodyPr/>
          <a:lstStyle/>
          <a:p>
            <a:pPr marL="914400" lvl="2" indent="0">
              <a:buNone/>
            </a:pPr>
            <a:r>
              <a:rPr lang="fr-FR" dirty="0"/>
              <a:t>				</a:t>
            </a:r>
          </a:p>
        </p:txBody>
      </p:sp>
      <p:pic>
        <p:nvPicPr>
          <p:cNvPr id="5" name="Image 4">
            <a:extLst>
              <a:ext uri="{FF2B5EF4-FFF2-40B4-BE49-F238E27FC236}">
                <a16:creationId xmlns:a16="http://schemas.microsoft.com/office/drawing/2014/main" id="{2BFECA47-A921-74E4-38D4-A0ACFDAC3E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295" y="2628902"/>
            <a:ext cx="4279635" cy="3421236"/>
          </a:xfrm>
          <a:prstGeom prst="rect">
            <a:avLst/>
          </a:prstGeom>
          <a:solidFill>
            <a:srgbClr val="FFFFFF">
              <a:shade val="85000"/>
            </a:srgbClr>
          </a:solidFill>
          <a:ln w="190500" cap="rnd">
            <a:solidFill>
              <a:srgbClr val="C00000"/>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cxnSp>
        <p:nvCxnSpPr>
          <p:cNvPr id="9" name="Connecteur droit 8">
            <a:extLst>
              <a:ext uri="{FF2B5EF4-FFF2-40B4-BE49-F238E27FC236}">
                <a16:creationId xmlns:a16="http://schemas.microsoft.com/office/drawing/2014/main" id="{C9D7A861-9B1C-C3F8-3016-E1B3E4D64289}"/>
              </a:ext>
            </a:extLst>
          </p:cNvPr>
          <p:cNvCxnSpPr/>
          <p:nvPr/>
        </p:nvCxnSpPr>
        <p:spPr>
          <a:xfrm>
            <a:off x="5336088" y="529851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82FAAE92-45DB-1D3F-3130-787BE22A2D8B}"/>
              </a:ext>
            </a:extLst>
          </p:cNvPr>
          <p:cNvCxnSpPr/>
          <p:nvPr/>
        </p:nvCxnSpPr>
        <p:spPr>
          <a:xfrm flipV="1">
            <a:off x="4959956" y="3403758"/>
            <a:ext cx="1741118" cy="14655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Image 12" descr="Une image contenant texte, clipart&#10;&#10;Description générée automatiquement">
            <a:extLst>
              <a:ext uri="{FF2B5EF4-FFF2-40B4-BE49-F238E27FC236}">
                <a16:creationId xmlns:a16="http://schemas.microsoft.com/office/drawing/2014/main" id="{2BFD4762-F66A-B0F8-EBC4-A53EE09533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6030" y="2742850"/>
            <a:ext cx="4638675" cy="3307288"/>
          </a:xfrm>
          <a:prstGeom prst="rect">
            <a:avLst/>
          </a:prstGeom>
          <a:solidFill>
            <a:srgbClr val="FFFFFF">
              <a:shade val="85000"/>
            </a:srgbClr>
          </a:solidFill>
          <a:ln w="190500" cap="rnd">
            <a:solidFill>
              <a:srgbClr val="C00000"/>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914468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7432077D-3056-60CF-15E3-2D341338418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712009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068317-D98F-07F3-97D1-43716D04CEE1}"/>
              </a:ext>
            </a:extLst>
          </p:cNvPr>
          <p:cNvSpPr>
            <a:spLocks noGrp="1"/>
          </p:cNvSpPr>
          <p:nvPr>
            <p:ph type="title"/>
          </p:nvPr>
        </p:nvSpPr>
        <p:spPr>
          <a:xfrm>
            <a:off x="0" y="627967"/>
            <a:ext cx="9613861" cy="1080938"/>
          </a:xfrm>
        </p:spPr>
        <p:txBody>
          <a:bodyPr/>
          <a:lstStyle/>
          <a:p>
            <a:pPr algn="l"/>
            <a:r>
              <a:rPr lang="fr-FR" dirty="0"/>
              <a:t>Voici</a:t>
            </a:r>
            <a:r>
              <a:rPr lang="fr-FR" baseline="0" dirty="0"/>
              <a:t> la pratique conventionné de JAVA </a:t>
            </a:r>
            <a:endParaRPr lang="fr-FR" dirty="0"/>
          </a:p>
        </p:txBody>
      </p:sp>
      <p:sp>
        <p:nvSpPr>
          <p:cNvPr id="3" name="Espace réservé du contenu 2">
            <a:extLst>
              <a:ext uri="{FF2B5EF4-FFF2-40B4-BE49-F238E27FC236}">
                <a16:creationId xmlns:a16="http://schemas.microsoft.com/office/drawing/2014/main" id="{270AA924-FF99-F16F-4C1F-5C5AA09706FC}"/>
              </a:ext>
            </a:extLst>
          </p:cNvPr>
          <p:cNvSpPr>
            <a:spLocks noGrp="1"/>
          </p:cNvSpPr>
          <p:nvPr>
            <p:ph idx="1"/>
          </p:nvPr>
        </p:nvSpPr>
        <p:spPr>
          <a:xfrm>
            <a:off x="577451" y="2495459"/>
            <a:ext cx="9613861" cy="3599316"/>
          </a:xfrm>
        </p:spPr>
        <p:txBody>
          <a:bodyPr/>
          <a:lstStyle/>
          <a:p>
            <a:pPr marL="0" lvl="0" indent="0">
              <a:buNone/>
            </a:pPr>
            <a:endParaRPr lang="fr-FR" dirty="0"/>
          </a:p>
          <a:p>
            <a:pPr marL="0" lvl="0" indent="0">
              <a:buNone/>
            </a:pPr>
            <a:endParaRPr lang="fr-FR" dirty="0"/>
          </a:p>
        </p:txBody>
      </p:sp>
      <p:sp>
        <p:nvSpPr>
          <p:cNvPr id="11" name="Flèche : droite 10">
            <a:extLst>
              <a:ext uri="{FF2B5EF4-FFF2-40B4-BE49-F238E27FC236}">
                <a16:creationId xmlns:a16="http://schemas.microsoft.com/office/drawing/2014/main" id="{4AD17731-2652-FDF4-D6FB-66E65FF10F84}"/>
              </a:ext>
            </a:extLst>
          </p:cNvPr>
          <p:cNvSpPr/>
          <p:nvPr/>
        </p:nvSpPr>
        <p:spPr>
          <a:xfrm>
            <a:off x="602503" y="2045187"/>
            <a:ext cx="3244241" cy="1280786"/>
          </a:xfrm>
          <a:prstGeom prst="rightArrow">
            <a:avLst/>
          </a:prstGeom>
          <a:solidFill>
            <a:srgbClr val="002060"/>
          </a:solidFill>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TOM CAT</a:t>
            </a:r>
          </a:p>
        </p:txBody>
      </p:sp>
      <p:sp>
        <p:nvSpPr>
          <p:cNvPr id="12" name="Flèche : gauche 11">
            <a:extLst>
              <a:ext uri="{FF2B5EF4-FFF2-40B4-BE49-F238E27FC236}">
                <a16:creationId xmlns:a16="http://schemas.microsoft.com/office/drawing/2014/main" id="{8024EFA1-7C1A-DDB6-92D3-2B82ECC2FBD7}"/>
              </a:ext>
            </a:extLst>
          </p:cNvPr>
          <p:cNvSpPr/>
          <p:nvPr/>
        </p:nvSpPr>
        <p:spPr>
          <a:xfrm>
            <a:off x="4650201" y="3019926"/>
            <a:ext cx="3112583" cy="1280786"/>
          </a:xfrm>
          <a:prstGeom prst="leftArrow">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DAO</a:t>
            </a:r>
          </a:p>
        </p:txBody>
      </p:sp>
      <p:sp>
        <p:nvSpPr>
          <p:cNvPr id="13" name="Flèche : droite 12">
            <a:extLst>
              <a:ext uri="{FF2B5EF4-FFF2-40B4-BE49-F238E27FC236}">
                <a16:creationId xmlns:a16="http://schemas.microsoft.com/office/drawing/2014/main" id="{1ACB2F57-44AE-B4EC-5262-12B25AE7B9DE}"/>
              </a:ext>
            </a:extLst>
          </p:cNvPr>
          <p:cNvSpPr/>
          <p:nvPr/>
        </p:nvSpPr>
        <p:spPr>
          <a:xfrm>
            <a:off x="602503" y="4295117"/>
            <a:ext cx="3112583" cy="1166048"/>
          </a:xfrm>
          <a:prstGeom prst="rightArrow">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Controller</a:t>
            </a:r>
          </a:p>
        </p:txBody>
      </p:sp>
      <p:sp>
        <p:nvSpPr>
          <p:cNvPr id="14" name="Flèche : gauche 13">
            <a:extLst>
              <a:ext uri="{FF2B5EF4-FFF2-40B4-BE49-F238E27FC236}">
                <a16:creationId xmlns:a16="http://schemas.microsoft.com/office/drawing/2014/main" id="{D288FE5A-1090-B6FF-9CBF-86EFE0370D17}"/>
              </a:ext>
            </a:extLst>
          </p:cNvPr>
          <p:cNvSpPr/>
          <p:nvPr/>
        </p:nvSpPr>
        <p:spPr>
          <a:xfrm>
            <a:off x="4976453" y="5601677"/>
            <a:ext cx="2786331" cy="747570"/>
          </a:xfrm>
          <a:prstGeom prst="leftArrow">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SERVICE</a:t>
            </a:r>
          </a:p>
        </p:txBody>
      </p:sp>
      <p:pic>
        <p:nvPicPr>
          <p:cNvPr id="15" name="Image 14" descr="Une image contenant vaisseau, chope, tasse à café, porcelaine&#10;&#10;Description générée automatiquement">
            <a:extLst>
              <a:ext uri="{FF2B5EF4-FFF2-40B4-BE49-F238E27FC236}">
                <a16:creationId xmlns:a16="http://schemas.microsoft.com/office/drawing/2014/main" id="{A03EFD62-5581-5FBB-AB8E-9ECFAF13B3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7899" y="2351778"/>
            <a:ext cx="2735959" cy="2360366"/>
          </a:xfrm>
          <a:prstGeom prst="rect">
            <a:avLst/>
          </a:prstGeom>
        </p:spPr>
      </p:pic>
    </p:spTree>
    <p:extLst>
      <p:ext uri="{BB962C8B-B14F-4D97-AF65-F5344CB8AC3E}">
        <p14:creationId xmlns:p14="http://schemas.microsoft.com/office/powerpoint/2010/main" val="251716323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0</TotalTime>
  <Words>269</Words>
  <Application>Microsoft Office PowerPoint</Application>
  <PresentationFormat>Grand écran</PresentationFormat>
  <Paragraphs>53</Paragraphs>
  <Slides>12</Slides>
  <Notes>11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Batang</vt:lpstr>
      <vt:lpstr>Arial</vt:lpstr>
      <vt:lpstr>Calibri</vt:lpstr>
      <vt:lpstr>Trebuchet MS</vt:lpstr>
      <vt:lpstr>Berlin</vt:lpstr>
      <vt:lpstr>Projet fil rouge</vt:lpstr>
      <vt:lpstr>Présentation </vt:lpstr>
      <vt:lpstr>Outils utilisés pour ce projet</vt:lpstr>
      <vt:lpstr>Pour développer cette application</vt:lpstr>
      <vt:lpstr>Présentation PowerPoint</vt:lpstr>
      <vt:lpstr>Présentation PowerPoint</vt:lpstr>
      <vt:lpstr> BACK-END</vt:lpstr>
      <vt:lpstr>Présentation PowerPoint</vt:lpstr>
      <vt:lpstr>Voici la pratique conventionné de JAVA </vt:lpstr>
      <vt:lpstr>FRONT-END</vt:lpstr>
      <vt:lpstr>JS AJAX</vt:lpstr>
      <vt:lpstr>MERCI POUR VOTRE ATTENTION</vt:lpstr>
    </vt:vector>
  </TitlesOfParts>
  <Company>DEMOS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la biblio</dc:title>
  <dc:creator>Stagiaire</dc:creator>
  <cp:lastModifiedBy>Mercedes Graler</cp:lastModifiedBy>
  <cp:revision>36</cp:revision>
  <dcterms:created xsi:type="dcterms:W3CDTF">2022-09-28T12:51:30Z</dcterms:created>
  <dcterms:modified xsi:type="dcterms:W3CDTF">2022-09-30T08:14:37Z</dcterms:modified>
</cp:coreProperties>
</file>