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68" r:id="rId19"/>
    <p:sldId id="270" r:id="rId20"/>
    <p:sldId id="278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86B37-9E7C-4699-A89E-72EE4B291650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FE787-E5F2-40C5-9D43-E7EAF8E51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8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89F-69BA-45D8-85C1-789124DFB921}" type="datetime1">
              <a:rPr lang="en-US" smtClean="0"/>
              <a:pPr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1830-9FBF-4C58-837A-230882702FD4}" type="datetime1">
              <a:rPr lang="en-US" smtClean="0"/>
              <a:pPr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8442-52C5-4632-BA82-04F7AD4C9B34}" type="datetime1">
              <a:rPr lang="en-US" smtClean="0"/>
              <a:pPr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3749-7540-4838-B5FB-EDC40CB84DB0}" type="datetime1">
              <a:rPr lang="en-US" smtClean="0"/>
              <a:pPr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8085-18D1-4091-8AD3-81F140965EFC}" type="datetime1">
              <a:rPr lang="en-US" smtClean="0"/>
              <a:pPr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35F7-97F8-4D2E-B83D-158766068E0A}" type="datetime1">
              <a:rPr lang="en-US" smtClean="0"/>
              <a:pPr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FADE-B1F7-484F-89D9-3E148D53B52B}" type="datetime1">
              <a:rPr lang="en-US" smtClean="0"/>
              <a:pPr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78E-9541-4F7D-BD6F-302448FBBB81}" type="datetime1">
              <a:rPr lang="en-US" smtClean="0"/>
              <a:pPr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370F-658E-452B-A4D5-DB4240E0AF51}" type="datetime1">
              <a:rPr lang="en-US" smtClean="0"/>
              <a:pPr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E6F0-0C4F-4052-A284-495110A822E2}" type="datetime1">
              <a:rPr lang="en-US" smtClean="0"/>
              <a:pPr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22A7-5E39-4CEE-A6B3-52DA5303DD53}" type="datetime1">
              <a:rPr lang="en-US" smtClean="0"/>
              <a:pPr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88C4-8F03-4988-A683-AFCBDCFC6ED7}" type="datetime1">
              <a:rPr lang="en-US" smtClean="0"/>
              <a:pPr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430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Name, Registration #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Supervisor-name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773" y="5791200"/>
            <a:ext cx="996315" cy="996315"/>
          </a:xfrm>
          <a:prstGeom prst="rect">
            <a:avLst/>
          </a:prstGeom>
          <a:noFill/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371600" y="5791200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Science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baseline="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COMSATS</a:t>
            </a:r>
            <a:r>
              <a:rPr lang="en-US" sz="220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Islamabad, Abbottabad Campus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066800" y="381000"/>
            <a:ext cx="6858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30% Presentation Template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Sequence Diagram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Activity/State Machine Diagram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Diagram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Diagram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Table,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 (using any project management tool)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(30%)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was completed as per Gantt Chart in 30%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52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 of the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(50%)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will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completed as per Gantt Chart </a:t>
            </a:r>
            <a:r>
              <a:rPr lang="en-US" i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50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525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“What to do”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explicitly mention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not to do”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Goals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goals of your 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Enlist all the use cases of your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158</Words>
  <Application>Microsoft Office PowerPoint</Application>
  <PresentationFormat>On-screen Show (4:3)</PresentationFormat>
  <Paragraphs>53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Office Theme</vt:lpstr>
      <vt:lpstr>Project Title:</vt:lpstr>
      <vt:lpstr>Agenda of the Presentation</vt:lpstr>
      <vt:lpstr>Brief Introduction</vt:lpstr>
      <vt:lpstr>Scope</vt:lpstr>
      <vt:lpstr>Functional Requirements</vt:lpstr>
      <vt:lpstr>Non-Functional Requirements</vt:lpstr>
      <vt:lpstr>User Goals </vt:lpstr>
      <vt:lpstr>Use Cases </vt:lpstr>
      <vt:lpstr>Use Case Diagram </vt:lpstr>
      <vt:lpstr>Class Diagram </vt:lpstr>
      <vt:lpstr>Sequence Diagram </vt:lpstr>
      <vt:lpstr>System Sequence Diagram </vt:lpstr>
      <vt:lpstr>Activity/State Machine Diagram </vt:lpstr>
      <vt:lpstr>ER Diagram </vt:lpstr>
      <vt:lpstr>Package Diagram </vt:lpstr>
      <vt:lpstr>Deployment Diagram </vt:lpstr>
      <vt:lpstr>Decision Table, Pseudocode </vt:lpstr>
      <vt:lpstr>Schedule </vt:lpstr>
      <vt:lpstr>Details of 1st Iteration (30%)</vt:lpstr>
      <vt:lpstr>Details of 2nd Iteration (50%)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</dc:title>
  <dc:creator>USER</dc:creator>
  <cp:lastModifiedBy>Master Allied</cp:lastModifiedBy>
  <cp:revision>16</cp:revision>
  <dcterms:created xsi:type="dcterms:W3CDTF">2013-09-23T09:08:15Z</dcterms:created>
  <dcterms:modified xsi:type="dcterms:W3CDTF">2019-04-03T07:53:25Z</dcterms:modified>
</cp:coreProperties>
</file>