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D77F06-EC3A-410E-AFCF-C09F520E87E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154982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D77F06-EC3A-410E-AFCF-C09F520E87E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25712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D77F06-EC3A-410E-AFCF-C09F520E87E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361775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D77F06-EC3A-410E-AFCF-C09F520E87E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5458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D77F06-EC3A-410E-AFCF-C09F520E87E6}" type="datetimeFigureOut">
              <a:rPr lang="en-GB" smtClean="0"/>
              <a:t>12/01/2017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14967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D77F06-EC3A-410E-AFCF-C09F520E87E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78369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D77F06-EC3A-410E-AFCF-C09F520E87E6}" type="datetimeFigureOut">
              <a:rPr lang="en-GB" smtClean="0"/>
              <a:t>12/01/2017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159615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D77F06-EC3A-410E-AFCF-C09F520E87E6}" type="datetimeFigureOut">
              <a:rPr lang="en-GB" smtClean="0"/>
              <a:t>12/01/2017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280797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77F06-EC3A-410E-AFCF-C09F520E87E6}" type="datetimeFigureOut">
              <a:rPr lang="en-GB" smtClean="0"/>
              <a:t>12/01/2017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250099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77F06-EC3A-410E-AFCF-C09F520E87E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66720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D77F06-EC3A-410E-AFCF-C09F520E87E6}" type="datetimeFigureOut">
              <a:rPr lang="en-GB" smtClean="0"/>
              <a:t>12/01/2017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62EB80-1077-4EA5-A6C1-CE1484D229A3}" type="slidenum">
              <a:rPr lang="en-GB" smtClean="0"/>
              <a:t>‹#›</a:t>
            </a:fld>
            <a:endParaRPr lang="en-GB"/>
          </a:p>
        </p:txBody>
      </p:sp>
    </p:spTree>
    <p:extLst>
      <p:ext uri="{BB962C8B-B14F-4D97-AF65-F5344CB8AC3E}">
        <p14:creationId xmlns:p14="http://schemas.microsoft.com/office/powerpoint/2010/main" val="200610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77F06-EC3A-410E-AFCF-C09F520E87E6}" type="datetimeFigureOut">
              <a:rPr lang="en-GB" smtClean="0"/>
              <a:t>12/01/2017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2EB80-1077-4EA5-A6C1-CE1484D229A3}" type="slidenum">
              <a:rPr lang="en-GB" smtClean="0"/>
              <a:t>‹#›</a:t>
            </a:fld>
            <a:endParaRPr lang="en-GB"/>
          </a:p>
        </p:txBody>
      </p:sp>
    </p:spTree>
    <p:extLst>
      <p:ext uri="{BB962C8B-B14F-4D97-AF65-F5344CB8AC3E}">
        <p14:creationId xmlns:p14="http://schemas.microsoft.com/office/powerpoint/2010/main" val="371504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u="sng" dirty="0" smtClean="0">
                <a:latin typeface="Adobe Arabic" pitchFamily="18" charset="-78"/>
                <a:cs typeface="Adobe Arabic" pitchFamily="18" charset="-78"/>
              </a:rPr>
              <a:t>Dijkstra shortest path algorithm</a:t>
            </a:r>
            <a:endParaRPr lang="en-GB" u="sng" dirty="0">
              <a:latin typeface="Adobe Arabic" pitchFamily="18" charset="-78"/>
              <a:cs typeface="Adobe Arabic" pitchFamily="18" charset="-78"/>
            </a:endParaRPr>
          </a:p>
        </p:txBody>
      </p:sp>
      <p:sp>
        <p:nvSpPr>
          <p:cNvPr id="3" name="Subtitle 2"/>
          <p:cNvSpPr>
            <a:spLocks noGrp="1"/>
          </p:cNvSpPr>
          <p:nvPr>
            <p:ph type="subTitle" idx="1"/>
          </p:nvPr>
        </p:nvSpPr>
        <p:spPr>
          <a:xfrm>
            <a:off x="1403648" y="3140968"/>
            <a:ext cx="6400800" cy="1752600"/>
          </a:xfrm>
        </p:spPr>
        <p:txBody>
          <a:bodyPr/>
          <a:lstStyle/>
          <a:p>
            <a:r>
              <a:rPr lang="en-GB" dirty="0" smtClean="0">
                <a:latin typeface="Adobe Arabic" pitchFamily="18" charset="-78"/>
                <a:cs typeface="Adobe Arabic" pitchFamily="18" charset="-78"/>
              </a:rPr>
              <a:t>Adam, Luke, Sam</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3775517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latin typeface="Adobe Arabic" pitchFamily="18" charset="-78"/>
                <a:cs typeface="Adobe Arabic" pitchFamily="18" charset="-78"/>
              </a:rPr>
              <a:t>What is </a:t>
            </a:r>
            <a:r>
              <a:rPr lang="en-GB" u="sng" dirty="0">
                <a:latin typeface="Adobe Arabic" pitchFamily="18" charset="-78"/>
                <a:cs typeface="Adobe Arabic" pitchFamily="18" charset="-78"/>
              </a:rPr>
              <a:t>D</a:t>
            </a:r>
            <a:r>
              <a:rPr lang="en-GB" u="sng" dirty="0" smtClean="0">
                <a:latin typeface="Adobe Arabic" pitchFamily="18" charset="-78"/>
                <a:cs typeface="Adobe Arabic" pitchFamily="18" charset="-78"/>
              </a:rPr>
              <a:t>ijkstra’s shortest path algorithm?</a:t>
            </a:r>
            <a:endParaRPr lang="en-GB" u="sng" dirty="0">
              <a:latin typeface="Adobe Arabic" pitchFamily="18" charset="-78"/>
              <a:cs typeface="Adobe Arabic" pitchFamily="18" charset="-78"/>
            </a:endParaRPr>
          </a:p>
        </p:txBody>
      </p:sp>
      <p:sp>
        <p:nvSpPr>
          <p:cNvPr id="3" name="Content Placeholder 2"/>
          <p:cNvSpPr>
            <a:spLocks noGrp="1"/>
          </p:cNvSpPr>
          <p:nvPr>
            <p:ph idx="1"/>
          </p:nvPr>
        </p:nvSpPr>
        <p:spPr/>
        <p:txBody>
          <a:bodyPr/>
          <a:lstStyle/>
          <a:p>
            <a:r>
              <a:rPr lang="en-GB" dirty="0" smtClean="0">
                <a:latin typeface="Adobe Arabic" pitchFamily="18" charset="-78"/>
                <a:cs typeface="Adobe Arabic" pitchFamily="18" charset="-78"/>
              </a:rPr>
              <a:t>Dijkstra’s shortest path algorithm calculates the shortest distance between two nodes on a graph. </a:t>
            </a:r>
          </a:p>
          <a:p>
            <a:r>
              <a:rPr lang="en-GB" dirty="0" smtClean="0">
                <a:latin typeface="Adobe Arabic" pitchFamily="18" charset="-78"/>
                <a:cs typeface="Adobe Arabic" pitchFamily="18" charset="-78"/>
              </a:rPr>
              <a:t>The algorithm was devised by a Dutch computer scientist called </a:t>
            </a:r>
            <a:r>
              <a:rPr lang="en-GB" dirty="0" err="1" smtClean="0">
                <a:latin typeface="Adobe Arabic" pitchFamily="18" charset="-78"/>
                <a:cs typeface="Adobe Arabic" pitchFamily="18" charset="-78"/>
              </a:rPr>
              <a:t>Edsger</a:t>
            </a:r>
            <a:r>
              <a:rPr lang="en-GB" dirty="0" smtClean="0">
                <a:latin typeface="Adobe Arabic" pitchFamily="18" charset="-78"/>
                <a:cs typeface="Adobe Arabic" pitchFamily="18" charset="-78"/>
              </a:rPr>
              <a:t> Dijkstra and published in 1959.</a:t>
            </a:r>
            <a:endParaRPr lang="en-GB" dirty="0">
              <a:latin typeface="Adobe Arabic" pitchFamily="18" charset="-78"/>
              <a:cs typeface="Adobe Arabic" pitchFamily="18" charset="-78"/>
            </a:endParaRPr>
          </a:p>
        </p:txBody>
      </p:sp>
    </p:spTree>
    <p:extLst>
      <p:ext uri="{BB962C8B-B14F-4D97-AF65-F5344CB8AC3E}">
        <p14:creationId xmlns:p14="http://schemas.microsoft.com/office/powerpoint/2010/main" val="419894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u="sng" dirty="0" smtClean="0">
                <a:latin typeface="Adobe Arabic" pitchFamily="18" charset="-78"/>
                <a:cs typeface="Adobe Arabic" pitchFamily="18" charset="-78"/>
              </a:rPr>
              <a:t>How does it work?</a:t>
            </a:r>
            <a:endParaRPr lang="en-GB" u="sng" dirty="0">
              <a:latin typeface="Adobe Arabic" pitchFamily="18" charset="-78"/>
              <a:cs typeface="Adobe Arabic" pitchFamily="18" charset="-78"/>
            </a:endParaRPr>
          </a:p>
        </p:txBody>
      </p:sp>
      <p:sp>
        <p:nvSpPr>
          <p:cNvPr id="3" name="Content Placeholder 2"/>
          <p:cNvSpPr>
            <a:spLocks noGrp="1"/>
          </p:cNvSpPr>
          <p:nvPr>
            <p:ph idx="1"/>
          </p:nvPr>
        </p:nvSpPr>
        <p:spPr/>
        <p:txBody>
          <a:bodyPr>
            <a:normAutofit/>
          </a:bodyPr>
          <a:lstStyle/>
          <a:p>
            <a:r>
              <a:rPr lang="en-GB" sz="2800" dirty="0" smtClean="0">
                <a:latin typeface="Adobe Arabic" pitchFamily="18" charset="-78"/>
                <a:cs typeface="Adobe Arabic" pitchFamily="18" charset="-78"/>
              </a:rPr>
              <a:t>Dijkstra’s algorithm works by working out the shortest path between a single starting vertex and every other vertex on the graph. As a result, it also produces the shortest path between the starting vertex and a destination vertex. However, this only works on weighted graphs with positive values on edges</a:t>
            </a:r>
            <a:r>
              <a:rPr lang="en-GB" sz="2800" dirty="0" smtClean="0">
                <a:latin typeface="Adobe Arabic" pitchFamily="18" charset="-78"/>
                <a:cs typeface="Adobe Arabic" pitchFamily="18" charset="-78"/>
              </a:rPr>
              <a:t>. </a:t>
            </a:r>
            <a:endParaRPr lang="en-GB" sz="2800" dirty="0">
              <a:latin typeface="Adobe Arabic" pitchFamily="18" charset="-78"/>
              <a:cs typeface="Adobe Arabic" pitchFamily="18" charset="-78"/>
            </a:endParaRPr>
          </a:p>
        </p:txBody>
      </p:sp>
      <p:pic>
        <p:nvPicPr>
          <p:cNvPr id="1028" name="Picture 4" descr="U:\Dijkstras_progress_anima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77209" y="3874292"/>
            <a:ext cx="237626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5856" y="4003787"/>
            <a:ext cx="5517183" cy="2246769"/>
          </a:xfrm>
          <a:prstGeom prst="rect">
            <a:avLst/>
          </a:prstGeom>
          <a:noFill/>
        </p:spPr>
        <p:txBody>
          <a:bodyPr wrap="square" rtlCol="0">
            <a:spAutoFit/>
          </a:bodyPr>
          <a:lstStyle/>
          <a:p>
            <a:r>
              <a:rPr lang="en-GB" sz="2800" dirty="0" smtClean="0">
                <a:latin typeface="Adobe Arabic" pitchFamily="18" charset="-78"/>
                <a:cs typeface="Adobe Arabic" pitchFamily="18" charset="-78"/>
              </a:rPr>
              <a:t>In this example, the red dot is the starting vertex and the green dot is the destination. As you can see, the algorithm works through every node until it finally reaches the destination, hence discovering the shortest path. </a:t>
            </a:r>
            <a:endParaRPr lang="en-GB" sz="2800" dirty="0">
              <a:latin typeface="Adobe Arabic" pitchFamily="18" charset="-78"/>
              <a:cs typeface="Adobe Arabic" pitchFamily="18" charset="-78"/>
            </a:endParaRPr>
          </a:p>
        </p:txBody>
      </p:sp>
    </p:spTree>
    <p:extLst>
      <p:ext uri="{BB962C8B-B14F-4D97-AF65-F5344CB8AC3E}">
        <p14:creationId xmlns:p14="http://schemas.microsoft.com/office/powerpoint/2010/main" val="4253293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dobe Arabic" pitchFamily="18" charset="-78"/>
                <a:cs typeface="Adobe Arabic" pitchFamily="18" charset="-78"/>
              </a:rPr>
              <a:t>Dry run </a:t>
            </a:r>
            <a:endParaRPr lang="en-GB" dirty="0">
              <a:latin typeface="Adobe Arabic" pitchFamily="18" charset="-78"/>
              <a:cs typeface="Adobe Arabic" pitchFamily="18" charset="-78"/>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052736"/>
            <a:ext cx="49625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21" y="3284984"/>
            <a:ext cx="75438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0591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153</Words>
  <Application>Microsoft Office PowerPoint</Application>
  <PresentationFormat>On-screen Show (4:3)</PresentationFormat>
  <Paragraphs>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Dijkstra shortest path algorithm</vt:lpstr>
      <vt:lpstr>What is Dijkstra’s shortest path algorithm?</vt:lpstr>
      <vt:lpstr>How does it work?</vt:lpstr>
      <vt:lpstr>Dry run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 shortest path algorithm</dc:title>
  <dc:creator>%username%</dc:creator>
  <cp:lastModifiedBy>%username%</cp:lastModifiedBy>
  <cp:revision>8</cp:revision>
  <dcterms:created xsi:type="dcterms:W3CDTF">2017-01-11T11:27:27Z</dcterms:created>
  <dcterms:modified xsi:type="dcterms:W3CDTF">2017-01-12T14:57:21Z</dcterms:modified>
</cp:coreProperties>
</file>