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6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1ED374A-ABBC-4F1E-B039-388456EE08E7}" type="datetimeFigureOut">
              <a:rPr lang="en-GB" smtClean="0"/>
              <a:t>13/01/2017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8DFD70-33D3-4D95-8FCF-4CA8E37EDCBF}" type="slidenum">
              <a:rPr lang="en-GB" smtClean="0"/>
              <a:t>‹#›</a:t>
            </a:fld>
            <a:endParaRPr lang="en-GB"/>
          </a:p>
        </p:txBody>
      </p:sp>
    </p:spTree>
    <p:extLst>
      <p:ext uri="{BB962C8B-B14F-4D97-AF65-F5344CB8AC3E}">
        <p14:creationId xmlns:p14="http://schemas.microsoft.com/office/powerpoint/2010/main" val="3600908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1ED374A-ABBC-4F1E-B039-388456EE08E7}" type="datetimeFigureOut">
              <a:rPr lang="en-GB" smtClean="0"/>
              <a:t>13/01/2017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8DFD70-33D3-4D95-8FCF-4CA8E37EDCBF}" type="slidenum">
              <a:rPr lang="en-GB" smtClean="0"/>
              <a:t>‹#›</a:t>
            </a:fld>
            <a:endParaRPr lang="en-GB"/>
          </a:p>
        </p:txBody>
      </p:sp>
    </p:spTree>
    <p:extLst>
      <p:ext uri="{BB962C8B-B14F-4D97-AF65-F5344CB8AC3E}">
        <p14:creationId xmlns:p14="http://schemas.microsoft.com/office/powerpoint/2010/main" val="3475799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1ED374A-ABBC-4F1E-B039-388456EE08E7}" type="datetimeFigureOut">
              <a:rPr lang="en-GB" smtClean="0"/>
              <a:t>13/01/2017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8DFD70-33D3-4D95-8FCF-4CA8E37EDCBF}" type="slidenum">
              <a:rPr lang="en-GB" smtClean="0"/>
              <a:t>‹#›</a:t>
            </a:fld>
            <a:endParaRPr lang="en-GB"/>
          </a:p>
        </p:txBody>
      </p:sp>
    </p:spTree>
    <p:extLst>
      <p:ext uri="{BB962C8B-B14F-4D97-AF65-F5344CB8AC3E}">
        <p14:creationId xmlns:p14="http://schemas.microsoft.com/office/powerpoint/2010/main" val="3514346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1ED374A-ABBC-4F1E-B039-388456EE08E7}" type="datetimeFigureOut">
              <a:rPr lang="en-GB" smtClean="0"/>
              <a:t>13/01/2017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8DFD70-33D3-4D95-8FCF-4CA8E37EDCBF}" type="slidenum">
              <a:rPr lang="en-GB" smtClean="0"/>
              <a:t>‹#›</a:t>
            </a:fld>
            <a:endParaRPr lang="en-GB"/>
          </a:p>
        </p:txBody>
      </p:sp>
    </p:spTree>
    <p:extLst>
      <p:ext uri="{BB962C8B-B14F-4D97-AF65-F5344CB8AC3E}">
        <p14:creationId xmlns:p14="http://schemas.microsoft.com/office/powerpoint/2010/main" val="2116228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ED374A-ABBC-4F1E-B039-388456EE08E7}" type="datetimeFigureOut">
              <a:rPr lang="en-GB" smtClean="0"/>
              <a:t>13/01/2017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8DFD70-33D3-4D95-8FCF-4CA8E37EDCBF}" type="slidenum">
              <a:rPr lang="en-GB" smtClean="0"/>
              <a:t>‹#›</a:t>
            </a:fld>
            <a:endParaRPr lang="en-GB"/>
          </a:p>
        </p:txBody>
      </p:sp>
    </p:spTree>
    <p:extLst>
      <p:ext uri="{BB962C8B-B14F-4D97-AF65-F5344CB8AC3E}">
        <p14:creationId xmlns:p14="http://schemas.microsoft.com/office/powerpoint/2010/main" val="2586103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1ED374A-ABBC-4F1E-B039-388456EE08E7}" type="datetimeFigureOut">
              <a:rPr lang="en-GB" smtClean="0"/>
              <a:t>13/01/2017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08DFD70-33D3-4D95-8FCF-4CA8E37EDCBF}" type="slidenum">
              <a:rPr lang="en-GB" smtClean="0"/>
              <a:t>‹#›</a:t>
            </a:fld>
            <a:endParaRPr lang="en-GB"/>
          </a:p>
        </p:txBody>
      </p:sp>
    </p:spTree>
    <p:extLst>
      <p:ext uri="{BB962C8B-B14F-4D97-AF65-F5344CB8AC3E}">
        <p14:creationId xmlns:p14="http://schemas.microsoft.com/office/powerpoint/2010/main" val="999391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1ED374A-ABBC-4F1E-B039-388456EE08E7}" type="datetimeFigureOut">
              <a:rPr lang="en-GB" smtClean="0"/>
              <a:t>13/01/2017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08DFD70-33D3-4D95-8FCF-4CA8E37EDCBF}" type="slidenum">
              <a:rPr lang="en-GB" smtClean="0"/>
              <a:t>‹#›</a:t>
            </a:fld>
            <a:endParaRPr lang="en-GB"/>
          </a:p>
        </p:txBody>
      </p:sp>
    </p:spTree>
    <p:extLst>
      <p:ext uri="{BB962C8B-B14F-4D97-AF65-F5344CB8AC3E}">
        <p14:creationId xmlns:p14="http://schemas.microsoft.com/office/powerpoint/2010/main" val="1941198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1ED374A-ABBC-4F1E-B039-388456EE08E7}" type="datetimeFigureOut">
              <a:rPr lang="en-GB" smtClean="0"/>
              <a:t>13/01/2017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08DFD70-33D3-4D95-8FCF-4CA8E37EDCBF}" type="slidenum">
              <a:rPr lang="en-GB" smtClean="0"/>
              <a:t>‹#›</a:t>
            </a:fld>
            <a:endParaRPr lang="en-GB"/>
          </a:p>
        </p:txBody>
      </p:sp>
    </p:spTree>
    <p:extLst>
      <p:ext uri="{BB962C8B-B14F-4D97-AF65-F5344CB8AC3E}">
        <p14:creationId xmlns:p14="http://schemas.microsoft.com/office/powerpoint/2010/main" val="1447851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D374A-ABBC-4F1E-B039-388456EE08E7}" type="datetimeFigureOut">
              <a:rPr lang="en-GB" smtClean="0"/>
              <a:t>13/01/2017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08DFD70-33D3-4D95-8FCF-4CA8E37EDCBF}" type="slidenum">
              <a:rPr lang="en-GB" smtClean="0"/>
              <a:t>‹#›</a:t>
            </a:fld>
            <a:endParaRPr lang="en-GB"/>
          </a:p>
        </p:txBody>
      </p:sp>
    </p:spTree>
    <p:extLst>
      <p:ext uri="{BB962C8B-B14F-4D97-AF65-F5344CB8AC3E}">
        <p14:creationId xmlns:p14="http://schemas.microsoft.com/office/powerpoint/2010/main" val="1455624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ED374A-ABBC-4F1E-B039-388456EE08E7}" type="datetimeFigureOut">
              <a:rPr lang="en-GB" smtClean="0"/>
              <a:t>13/01/2017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08DFD70-33D3-4D95-8FCF-4CA8E37EDCBF}" type="slidenum">
              <a:rPr lang="en-GB" smtClean="0"/>
              <a:t>‹#›</a:t>
            </a:fld>
            <a:endParaRPr lang="en-GB"/>
          </a:p>
        </p:txBody>
      </p:sp>
    </p:spTree>
    <p:extLst>
      <p:ext uri="{BB962C8B-B14F-4D97-AF65-F5344CB8AC3E}">
        <p14:creationId xmlns:p14="http://schemas.microsoft.com/office/powerpoint/2010/main" val="3426666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ED374A-ABBC-4F1E-B039-388456EE08E7}" type="datetimeFigureOut">
              <a:rPr lang="en-GB" smtClean="0"/>
              <a:t>13/01/2017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08DFD70-33D3-4D95-8FCF-4CA8E37EDCBF}" type="slidenum">
              <a:rPr lang="en-GB" smtClean="0"/>
              <a:t>‹#›</a:t>
            </a:fld>
            <a:endParaRPr lang="en-GB"/>
          </a:p>
        </p:txBody>
      </p:sp>
    </p:spTree>
    <p:extLst>
      <p:ext uri="{BB962C8B-B14F-4D97-AF65-F5344CB8AC3E}">
        <p14:creationId xmlns:p14="http://schemas.microsoft.com/office/powerpoint/2010/main" val="174789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ED374A-ABBC-4F1E-B039-388456EE08E7}" type="datetimeFigureOut">
              <a:rPr lang="en-GB" smtClean="0"/>
              <a:t>13/01/2017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DFD70-33D3-4D95-8FCF-4CA8E37EDCBF}" type="slidenum">
              <a:rPr lang="en-GB" smtClean="0"/>
              <a:t>‹#›</a:t>
            </a:fld>
            <a:endParaRPr lang="en-GB"/>
          </a:p>
        </p:txBody>
      </p:sp>
    </p:spTree>
    <p:extLst>
      <p:ext uri="{BB962C8B-B14F-4D97-AF65-F5344CB8AC3E}">
        <p14:creationId xmlns:p14="http://schemas.microsoft.com/office/powerpoint/2010/main" val="2919471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Algorithms</a:t>
            </a:r>
            <a:endParaRPr lang="en-GB" dirty="0"/>
          </a:p>
        </p:txBody>
      </p:sp>
      <p:sp>
        <p:nvSpPr>
          <p:cNvPr id="3" name="Subtitle 2"/>
          <p:cNvSpPr>
            <a:spLocks noGrp="1"/>
          </p:cNvSpPr>
          <p:nvPr>
            <p:ph type="subTitle" idx="1"/>
          </p:nvPr>
        </p:nvSpPr>
        <p:spPr/>
        <p:txBody>
          <a:bodyPr/>
          <a:lstStyle/>
          <a:p>
            <a:r>
              <a:rPr lang="en-GB" dirty="0" smtClean="0"/>
              <a:t>by Michal</a:t>
            </a:r>
            <a:endParaRPr lang="en-GB" dirty="0"/>
          </a:p>
        </p:txBody>
      </p:sp>
    </p:spTree>
    <p:extLst>
      <p:ext uri="{BB962C8B-B14F-4D97-AF65-F5344CB8AC3E}">
        <p14:creationId xmlns:p14="http://schemas.microsoft.com/office/powerpoint/2010/main" val="2258290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Binary trees </a:t>
            </a:r>
            <a:endParaRPr lang="en-GB" dirty="0"/>
          </a:p>
        </p:txBody>
      </p:sp>
      <p:sp>
        <p:nvSpPr>
          <p:cNvPr id="3" name="Content Placeholder 2"/>
          <p:cNvSpPr>
            <a:spLocks noGrp="1"/>
          </p:cNvSpPr>
          <p:nvPr>
            <p:ph idx="1"/>
          </p:nvPr>
        </p:nvSpPr>
        <p:spPr>
          <a:xfrm>
            <a:off x="457200" y="1600201"/>
            <a:ext cx="8229600" cy="2260848"/>
          </a:xfrm>
        </p:spPr>
        <p:txBody>
          <a:bodyPr>
            <a:normAutofit fontScale="92500" lnSpcReduction="20000"/>
          </a:bodyPr>
          <a:lstStyle/>
          <a:p>
            <a:r>
              <a:rPr lang="en-GB" sz="2400" dirty="0" smtClean="0"/>
              <a:t>To make a binary tree with a set of data (ill will use numbers) you need to look a the root of the numbers (the first number you are given). Lets use the numbers 6,7,3,4,9,1. in the tree you will have 6 as the first number on the top (root), the next number will be 7, you need to compare it to the root (with each number) if the number is smaller it goes on the left if it is bigger then it goes on the right. 7 is bigger then the root (6) so it goes on the right. This is how </a:t>
            </a:r>
            <a:r>
              <a:rPr lang="en-GB" sz="2400" smtClean="0"/>
              <a:t>the tree would </a:t>
            </a:r>
            <a:r>
              <a:rPr lang="en-GB" sz="2400" dirty="0" smtClean="0"/>
              <a:t>look like:</a:t>
            </a:r>
          </a:p>
        </p:txBody>
      </p:sp>
      <p:sp>
        <p:nvSpPr>
          <p:cNvPr id="4" name="AutoShape 2" descr="Image result for algorithms binary tre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Image result for algorithms binary tre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6" descr="Image result for algorithms binary tre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Rectangle 7"/>
          <p:cNvSpPr/>
          <p:nvPr/>
        </p:nvSpPr>
        <p:spPr>
          <a:xfrm>
            <a:off x="3563888" y="3933056"/>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6</a:t>
            </a:r>
            <a:endParaRPr lang="en-GB" dirty="0"/>
          </a:p>
        </p:txBody>
      </p:sp>
      <p:sp>
        <p:nvSpPr>
          <p:cNvPr id="9" name="Rectangle 8"/>
          <p:cNvSpPr/>
          <p:nvPr/>
        </p:nvSpPr>
        <p:spPr>
          <a:xfrm>
            <a:off x="4513854" y="4492512"/>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7</a:t>
            </a:r>
            <a:endParaRPr lang="en-GB" dirty="0"/>
          </a:p>
        </p:txBody>
      </p:sp>
      <p:cxnSp>
        <p:nvCxnSpPr>
          <p:cNvPr id="11" name="Straight Connector 10"/>
          <p:cNvCxnSpPr>
            <a:stCxn id="8" idx="3"/>
            <a:endCxn id="9" idx="0"/>
          </p:cNvCxnSpPr>
          <p:nvPr/>
        </p:nvCxnSpPr>
        <p:spPr>
          <a:xfrm>
            <a:off x="4067944" y="4149080"/>
            <a:ext cx="697938" cy="343432"/>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699792" y="4492512"/>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13" name="Straight Connector 12"/>
          <p:cNvCxnSpPr>
            <a:stCxn id="8" idx="1"/>
            <a:endCxn id="12" idx="0"/>
          </p:cNvCxnSpPr>
          <p:nvPr/>
        </p:nvCxnSpPr>
        <p:spPr>
          <a:xfrm flipH="1">
            <a:off x="2951820" y="4149080"/>
            <a:ext cx="612068" cy="343432"/>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483007" y="5085184"/>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20" name="Straight Connector 19"/>
          <p:cNvCxnSpPr>
            <a:stCxn id="16" idx="0"/>
            <a:endCxn id="12" idx="3"/>
          </p:cNvCxnSpPr>
          <p:nvPr/>
        </p:nvCxnSpPr>
        <p:spPr>
          <a:xfrm flipH="1" flipV="1">
            <a:off x="3203848" y="4708536"/>
            <a:ext cx="531187" cy="376648"/>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220072" y="5085184"/>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9</a:t>
            </a:r>
            <a:endParaRPr lang="en-GB" dirty="0"/>
          </a:p>
        </p:txBody>
      </p:sp>
      <p:cxnSp>
        <p:nvCxnSpPr>
          <p:cNvPr id="24" name="Straight Connector 23"/>
          <p:cNvCxnSpPr>
            <a:stCxn id="9" idx="3"/>
            <a:endCxn id="23" idx="0"/>
          </p:cNvCxnSpPr>
          <p:nvPr/>
        </p:nvCxnSpPr>
        <p:spPr>
          <a:xfrm>
            <a:off x="5017910" y="4708536"/>
            <a:ext cx="454190" cy="376648"/>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997714" y="5105091"/>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a:t>
            </a:r>
            <a:endParaRPr lang="en-GB" dirty="0"/>
          </a:p>
        </p:txBody>
      </p:sp>
      <p:cxnSp>
        <p:nvCxnSpPr>
          <p:cNvPr id="28" name="Straight Connector 27"/>
          <p:cNvCxnSpPr>
            <a:stCxn id="27" idx="0"/>
            <a:endCxn id="12" idx="1"/>
          </p:cNvCxnSpPr>
          <p:nvPr/>
        </p:nvCxnSpPr>
        <p:spPr>
          <a:xfrm flipV="1">
            <a:off x="2249742" y="4708536"/>
            <a:ext cx="450050" cy="39655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748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linear search</a:t>
            </a:r>
            <a:endParaRPr lang="en-GB" dirty="0"/>
          </a:p>
        </p:txBody>
      </p:sp>
      <p:sp>
        <p:nvSpPr>
          <p:cNvPr id="3" name="Content Placeholder 2"/>
          <p:cNvSpPr>
            <a:spLocks noGrp="1"/>
          </p:cNvSpPr>
          <p:nvPr>
            <p:ph idx="1"/>
          </p:nvPr>
        </p:nvSpPr>
        <p:spPr>
          <a:xfrm>
            <a:off x="457200" y="1600201"/>
            <a:ext cx="8229600" cy="2044824"/>
          </a:xfrm>
        </p:spPr>
        <p:txBody>
          <a:bodyPr>
            <a:normAutofit fontScale="92500" lnSpcReduction="10000"/>
          </a:bodyPr>
          <a:lstStyle/>
          <a:p>
            <a:r>
              <a:rPr lang="en-GB" sz="2000" dirty="0" smtClean="0"/>
              <a:t>In a linear search you will input a number or a letter </a:t>
            </a:r>
            <a:r>
              <a:rPr lang="en-GB" sz="2000" dirty="0" smtClean="0"/>
              <a:t>and the program will run </a:t>
            </a:r>
            <a:r>
              <a:rPr lang="en-GB" sz="2000" dirty="0" smtClean="0"/>
              <a:t>from one end of the numbers supplied to the other, whilst the program goes through every individual number it checks </a:t>
            </a:r>
            <a:r>
              <a:rPr lang="en-GB" sz="2000" dirty="0" smtClean="0"/>
              <a:t>if the number is the same as the one you inputted. The program will keep checking the numbers until it find a match and returns an answer or until the program runs out of number supplied. Here’s an example: </a:t>
            </a:r>
          </a:p>
          <a:p>
            <a:pPr marL="0" indent="0">
              <a:buNone/>
            </a:pPr>
            <a:r>
              <a:rPr lang="en-GB" sz="2000" dirty="0" smtClean="0"/>
              <a:t>      Number we want is 4</a:t>
            </a:r>
            <a:endParaRPr lang="en-GB" sz="2400" dirty="0"/>
          </a:p>
        </p:txBody>
      </p:sp>
      <p:sp>
        <p:nvSpPr>
          <p:cNvPr id="5" name="Rectangle 4"/>
          <p:cNvSpPr/>
          <p:nvPr/>
        </p:nvSpPr>
        <p:spPr>
          <a:xfrm>
            <a:off x="2267744" y="4293096"/>
            <a:ext cx="51244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8</a:t>
            </a:r>
            <a:endParaRPr lang="en-GB" dirty="0"/>
          </a:p>
        </p:txBody>
      </p:sp>
      <p:sp>
        <p:nvSpPr>
          <p:cNvPr id="6" name="Rectangle 5"/>
          <p:cNvSpPr/>
          <p:nvPr/>
        </p:nvSpPr>
        <p:spPr>
          <a:xfrm>
            <a:off x="1547664" y="4293096"/>
            <a:ext cx="51244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2</a:t>
            </a:r>
            <a:endParaRPr lang="en-GB" dirty="0"/>
          </a:p>
        </p:txBody>
      </p:sp>
      <p:sp>
        <p:nvSpPr>
          <p:cNvPr id="7" name="Rectangle 6"/>
          <p:cNvSpPr/>
          <p:nvPr/>
        </p:nvSpPr>
        <p:spPr>
          <a:xfrm>
            <a:off x="2947588" y="4293096"/>
            <a:ext cx="51244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85</a:t>
            </a:r>
            <a:endParaRPr lang="en-GB" dirty="0"/>
          </a:p>
        </p:txBody>
      </p:sp>
      <p:sp>
        <p:nvSpPr>
          <p:cNvPr id="8" name="Rectangle 7"/>
          <p:cNvSpPr/>
          <p:nvPr/>
        </p:nvSpPr>
        <p:spPr>
          <a:xfrm>
            <a:off x="3707904" y="4293096"/>
            <a:ext cx="51244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a:t>
            </a:r>
            <a:endParaRPr lang="en-GB" dirty="0"/>
          </a:p>
        </p:txBody>
      </p:sp>
      <p:sp>
        <p:nvSpPr>
          <p:cNvPr id="9" name="Rectangle 8"/>
          <p:cNvSpPr/>
          <p:nvPr/>
        </p:nvSpPr>
        <p:spPr>
          <a:xfrm>
            <a:off x="4447455" y="4293096"/>
            <a:ext cx="51244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4</a:t>
            </a:r>
            <a:endParaRPr lang="en-GB" dirty="0"/>
          </a:p>
        </p:txBody>
      </p:sp>
      <p:sp>
        <p:nvSpPr>
          <p:cNvPr id="11" name="Rectangle 10"/>
          <p:cNvSpPr/>
          <p:nvPr/>
        </p:nvSpPr>
        <p:spPr>
          <a:xfrm>
            <a:off x="5200310" y="4293096"/>
            <a:ext cx="51244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12</a:t>
            </a:r>
            <a:endParaRPr lang="en-GB" dirty="0"/>
          </a:p>
        </p:txBody>
      </p:sp>
      <p:sp>
        <p:nvSpPr>
          <p:cNvPr id="12" name="Rectangle 11"/>
          <p:cNvSpPr/>
          <p:nvPr/>
        </p:nvSpPr>
        <p:spPr>
          <a:xfrm>
            <a:off x="5940152" y="4293096"/>
            <a:ext cx="51244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5</a:t>
            </a:r>
            <a:endParaRPr lang="en-GB" dirty="0"/>
          </a:p>
        </p:txBody>
      </p:sp>
      <p:sp>
        <p:nvSpPr>
          <p:cNvPr id="13" name="Up Arrow 12"/>
          <p:cNvSpPr/>
          <p:nvPr/>
        </p:nvSpPr>
        <p:spPr>
          <a:xfrm>
            <a:off x="1547664" y="4981808"/>
            <a:ext cx="512440" cy="576064"/>
          </a:xfrm>
          <a:prstGeom prst="upArrow">
            <a:avLst>
              <a:gd name="adj1" fmla="val 39994"/>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p:nvSpPr>
        <p:spPr>
          <a:xfrm>
            <a:off x="1547664" y="5661248"/>
            <a:ext cx="512440" cy="5040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4</a:t>
            </a:r>
            <a:endParaRPr lang="en-GB" dirty="0"/>
          </a:p>
        </p:txBody>
      </p:sp>
    </p:spTree>
    <p:extLst>
      <p:ext uri="{BB962C8B-B14F-4D97-AF65-F5344CB8AC3E}">
        <p14:creationId xmlns:p14="http://schemas.microsoft.com/office/powerpoint/2010/main" val="400625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2.22222E-6 -3.87462E-6 L 0.02049 0.04234 C 0.02483 0.05182 0.03125 0.05714 0.03802 0.05714 C 0.04566 0.05714 0.05174 0.05182 0.05608 0.04234 L 0.07674 -3.87462E-6 " pathEditMode="relative" rAng="0" ptsTypes="FffFF">
                                      <p:cBhvr>
                                        <p:cTn id="6" dur="2000" fill="hold"/>
                                        <p:tgtEl>
                                          <p:spTgt spid="13"/>
                                        </p:tgtEl>
                                        <p:attrNameLst>
                                          <p:attrName>ppt_x</p:attrName>
                                          <p:attrName>ppt_y</p:attrName>
                                        </p:attrNameLst>
                                      </p:cBhvr>
                                      <p:rCtr x="3837" y="2845"/>
                                    </p:animMotion>
                                  </p:childTnLst>
                                </p:cTn>
                              </p:par>
                              <p:par>
                                <p:cTn id="7" presetID="37" presetClass="path" presetSubtype="0" accel="50000" decel="50000" fill="hold" grpId="0" nodeType="withEffect">
                                  <p:stCondLst>
                                    <p:cond delay="0"/>
                                  </p:stCondLst>
                                  <p:childTnLst>
                                    <p:animMotion origin="layout" path="M -2.22222E-6 -1.36479E-7 L 0.01979 0.04002 C 0.02413 0.04904 0.03038 0.0539 0.03681 0.0539 C 0.04427 0.0539 0.05018 0.04904 0.05452 0.04002 L 0.07448 -1.36479E-7 " pathEditMode="relative" rAng="0" ptsTypes="FffFF">
                                      <p:cBhvr>
                                        <p:cTn id="8" dur="2000" fill="hold"/>
                                        <p:tgtEl>
                                          <p:spTgt spid="14"/>
                                        </p:tgtEl>
                                        <p:attrNameLst>
                                          <p:attrName>ppt_x</p:attrName>
                                          <p:attrName>ppt_y</p:attrName>
                                        </p:attrNameLst>
                                      </p:cBhvr>
                                      <p:rCtr x="3715" y="2683"/>
                                    </p:animMotion>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grpId="1" nodeType="clickEffect">
                                  <p:stCondLst>
                                    <p:cond delay="0"/>
                                  </p:stCondLst>
                                  <p:childTnLst>
                                    <p:animMotion origin="layout" path="M 0.07674 -8.53574E-7 L 0.09705 0.04418 C 0.10139 0.05413 0.10781 0.05968 0.11459 0.05968 C 0.12222 0.05968 0.1283 0.05413 0.13264 0.04418 L 0.15313 -8.53574E-7 " pathEditMode="relative" rAng="0" ptsTypes="FffFF">
                                      <p:cBhvr>
                                        <p:cTn id="12" dur="2000" fill="hold"/>
                                        <p:tgtEl>
                                          <p:spTgt spid="13"/>
                                        </p:tgtEl>
                                        <p:attrNameLst>
                                          <p:attrName>ppt_x</p:attrName>
                                          <p:attrName>ppt_y</p:attrName>
                                        </p:attrNameLst>
                                      </p:cBhvr>
                                      <p:rCtr x="3819" y="2984"/>
                                    </p:animMotion>
                                  </p:childTnLst>
                                </p:cTn>
                              </p:par>
                              <p:par>
                                <p:cTn id="13" presetID="37" presetClass="path" presetSubtype="0" accel="50000" decel="50000" fill="hold" grpId="1" nodeType="withEffect">
                                  <p:stCondLst>
                                    <p:cond delay="0"/>
                                  </p:stCondLst>
                                  <p:childTnLst>
                                    <p:animMotion origin="layout" path="M 0.07448 -1.36479E-7 L 0.09549 0.04187 C 0.09966 0.05182 0.10643 0.0576 0.11337 0.0576 C 0.12101 0.0576 0.12743 0.05182 0.13177 0.04187 L 0.15313 -1.36479E-7 " pathEditMode="relative" rAng="0" ptsTypes="FffFF">
                                      <p:cBhvr>
                                        <p:cTn id="14" dur="2000" fill="hold"/>
                                        <p:tgtEl>
                                          <p:spTgt spid="14"/>
                                        </p:tgtEl>
                                        <p:attrNameLst>
                                          <p:attrName>ppt_x</p:attrName>
                                          <p:attrName>ppt_y</p:attrName>
                                        </p:attrNameLst>
                                      </p:cBhvr>
                                      <p:rCtr x="3924" y="2868"/>
                                    </p:animMotion>
                                  </p:childTnLst>
                                </p:cTn>
                              </p:par>
                            </p:childTnLst>
                          </p:cTn>
                        </p:par>
                      </p:childTnLst>
                    </p:cTn>
                  </p:par>
                  <p:par>
                    <p:cTn id="15" fill="hold">
                      <p:stCondLst>
                        <p:cond delay="indefinite"/>
                      </p:stCondLst>
                      <p:childTnLst>
                        <p:par>
                          <p:cTn id="16" fill="hold">
                            <p:stCondLst>
                              <p:cond delay="0"/>
                            </p:stCondLst>
                            <p:childTnLst>
                              <p:par>
                                <p:cTn id="17" presetID="37" presetClass="path" presetSubtype="0" accel="50000" decel="50000" fill="hold" grpId="2" nodeType="clickEffect">
                                  <p:stCondLst>
                                    <p:cond delay="0"/>
                                  </p:stCondLst>
                                  <p:childTnLst>
                                    <p:animMotion origin="layout" path="M 0.15313 -3.87462E-6 L 0.17413 0.04002 C 0.17865 0.04904 0.18525 0.0539 0.19219 0.0539 C 0.2 0.0539 0.20625 0.04904 0.21077 0.04002 L 0.23195 -3.87462E-6 " pathEditMode="relative" rAng="0" ptsTypes="FffFF">
                                      <p:cBhvr>
                                        <p:cTn id="18" dur="2000" fill="hold"/>
                                        <p:tgtEl>
                                          <p:spTgt spid="13"/>
                                        </p:tgtEl>
                                        <p:attrNameLst>
                                          <p:attrName>ppt_x</p:attrName>
                                          <p:attrName>ppt_y</p:attrName>
                                        </p:attrNameLst>
                                      </p:cBhvr>
                                      <p:rCtr x="3941" y="2683"/>
                                    </p:animMotion>
                                  </p:childTnLst>
                                </p:cTn>
                              </p:par>
                              <p:par>
                                <p:cTn id="19" presetID="37" presetClass="path" presetSubtype="0" accel="50000" decel="50000" fill="hold" grpId="2" nodeType="withEffect">
                                  <p:stCondLst>
                                    <p:cond delay="0"/>
                                  </p:stCondLst>
                                  <p:childTnLst>
                                    <p:animMotion origin="layout" path="M 0.15313 -1.36479E-7 L 0.17413 0.04002 C 0.17865 0.04904 0.18525 0.0539 0.19219 0.0539 C 0.2 0.0539 0.20625 0.04904 0.21077 0.04002 L 0.23195 -1.36479E-7 " pathEditMode="relative" rAng="0" ptsTypes="FffFF">
                                      <p:cBhvr>
                                        <p:cTn id="20" dur="2000" fill="hold"/>
                                        <p:tgtEl>
                                          <p:spTgt spid="14"/>
                                        </p:tgtEl>
                                        <p:attrNameLst>
                                          <p:attrName>ppt_x</p:attrName>
                                          <p:attrName>ppt_y</p:attrName>
                                        </p:attrNameLst>
                                      </p:cBhvr>
                                      <p:rCtr x="3941" y="2683"/>
                                    </p:animMotion>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grpId="3" nodeType="clickEffect">
                                  <p:stCondLst>
                                    <p:cond delay="0"/>
                                  </p:stCondLst>
                                  <p:childTnLst>
                                    <p:animMotion origin="layout" path="M 0.23195 -3.87462E-6 L 0.25486 0.04002 C 0.25972 0.04904 0.26702 0.0539 0.27466 0.0539 C 0.28334 0.0539 0.29028 0.04904 0.29514 0.04002 L 0.31858 -3.87462E-6 " pathEditMode="relative" rAng="0" ptsTypes="FffFF">
                                      <p:cBhvr>
                                        <p:cTn id="24" dur="2000" fill="hold"/>
                                        <p:tgtEl>
                                          <p:spTgt spid="13"/>
                                        </p:tgtEl>
                                        <p:attrNameLst>
                                          <p:attrName>ppt_x</p:attrName>
                                          <p:attrName>ppt_y</p:attrName>
                                        </p:attrNameLst>
                                      </p:cBhvr>
                                      <p:rCtr x="4323" y="2683"/>
                                    </p:animMotion>
                                  </p:childTnLst>
                                </p:cTn>
                              </p:par>
                              <p:par>
                                <p:cTn id="25" presetID="37" presetClass="path" presetSubtype="0" accel="50000" decel="50000" fill="hold" grpId="3" nodeType="withEffect">
                                  <p:stCondLst>
                                    <p:cond delay="0"/>
                                  </p:stCondLst>
                                  <p:childTnLst>
                                    <p:animMotion origin="layout" path="M 0.23195 -1.36479E-7 L 0.25486 0.04002 C 0.25972 0.04904 0.26702 0.0539 0.27466 0.0539 C 0.28334 0.0539 0.29028 0.04904 0.29514 0.04002 L 0.31858 -1.36479E-7 " pathEditMode="relative" rAng="0" ptsTypes="FffFF">
                                      <p:cBhvr>
                                        <p:cTn id="26" dur="2000" fill="hold"/>
                                        <p:tgtEl>
                                          <p:spTgt spid="14"/>
                                        </p:tgtEl>
                                        <p:attrNameLst>
                                          <p:attrName>ppt_x</p:attrName>
                                          <p:attrName>ppt_y</p:attrName>
                                        </p:attrNameLst>
                                      </p:cBhvr>
                                      <p:rCtr x="4323" y="2683"/>
                                    </p:animMotion>
                                  </p:childTnLst>
                                </p:cTn>
                              </p:par>
                            </p:childTnLst>
                          </p:cTn>
                        </p:par>
                      </p:childTnLst>
                    </p:cTn>
                  </p:par>
                  <p:par>
                    <p:cTn id="27" fill="hold">
                      <p:stCondLst>
                        <p:cond delay="indefinite"/>
                      </p:stCondLst>
                      <p:childTnLst>
                        <p:par>
                          <p:cTn id="28" fill="hold">
                            <p:stCondLst>
                              <p:cond delay="0"/>
                            </p:stCondLst>
                            <p:childTnLst>
                              <p:par>
                                <p:cTn id="29" presetID="21" presetClass="emph" presetSubtype="0" fill="hold" grpId="4" nodeType="clickEffect">
                                  <p:stCondLst>
                                    <p:cond delay="0"/>
                                  </p:stCondLst>
                                  <p:childTnLst>
                                    <p:animClr clrSpc="hsl" dir="cw">
                                      <p:cBhvr override="childStyle">
                                        <p:cTn id="30" dur="500" fill="hold"/>
                                        <p:tgtEl>
                                          <p:spTgt spid="13"/>
                                        </p:tgtEl>
                                        <p:attrNameLst>
                                          <p:attrName>style.color</p:attrName>
                                        </p:attrNameLst>
                                      </p:cBhvr>
                                      <p:by>
                                        <p:hsl h="7200000" s="0" l="0"/>
                                      </p:by>
                                    </p:animClr>
                                    <p:animClr clrSpc="hsl" dir="cw">
                                      <p:cBhvr>
                                        <p:cTn id="31" dur="500" fill="hold"/>
                                        <p:tgtEl>
                                          <p:spTgt spid="13"/>
                                        </p:tgtEl>
                                        <p:attrNameLst>
                                          <p:attrName>fillcolor</p:attrName>
                                        </p:attrNameLst>
                                      </p:cBhvr>
                                      <p:by>
                                        <p:hsl h="7200000" s="0" l="0"/>
                                      </p:by>
                                    </p:animClr>
                                    <p:animClr clrSpc="hsl" dir="cw">
                                      <p:cBhvr>
                                        <p:cTn id="32" dur="500" fill="hold"/>
                                        <p:tgtEl>
                                          <p:spTgt spid="13"/>
                                        </p:tgtEl>
                                        <p:attrNameLst>
                                          <p:attrName>stroke.color</p:attrName>
                                        </p:attrNameLst>
                                      </p:cBhvr>
                                      <p:by>
                                        <p:hsl h="7200000" s="0" l="0"/>
                                      </p:by>
                                    </p:animClr>
                                    <p:set>
                                      <p:cBhvr>
                                        <p:cTn id="33" dur="500" fill="hold"/>
                                        <p:tgtEl>
                                          <p:spTgt spid="13"/>
                                        </p:tgtEl>
                                        <p:attrNameLst>
                                          <p:attrName>fill.type</p:attrName>
                                        </p:attrNameLst>
                                      </p:cBhvr>
                                      <p:to>
                                        <p:strVal val="solid"/>
                                      </p:to>
                                    </p:set>
                                  </p:childTnLst>
                                </p:cTn>
                              </p:par>
                              <p:par>
                                <p:cTn id="34" presetID="21" presetClass="emph" presetSubtype="0" fill="hold" grpId="4" nodeType="withEffect">
                                  <p:stCondLst>
                                    <p:cond delay="0"/>
                                  </p:stCondLst>
                                  <p:childTnLst>
                                    <p:animClr clrSpc="hsl" dir="cw">
                                      <p:cBhvr override="childStyle">
                                        <p:cTn id="35" dur="500" fill="hold"/>
                                        <p:tgtEl>
                                          <p:spTgt spid="14"/>
                                        </p:tgtEl>
                                        <p:attrNameLst>
                                          <p:attrName>style.color</p:attrName>
                                        </p:attrNameLst>
                                      </p:cBhvr>
                                      <p:by>
                                        <p:hsl h="7200000" s="0" l="0"/>
                                      </p:by>
                                    </p:animClr>
                                    <p:animClr clrSpc="hsl" dir="cw">
                                      <p:cBhvr>
                                        <p:cTn id="36" dur="500" fill="hold"/>
                                        <p:tgtEl>
                                          <p:spTgt spid="14"/>
                                        </p:tgtEl>
                                        <p:attrNameLst>
                                          <p:attrName>fillcolor</p:attrName>
                                        </p:attrNameLst>
                                      </p:cBhvr>
                                      <p:by>
                                        <p:hsl h="7200000" s="0" l="0"/>
                                      </p:by>
                                    </p:animClr>
                                    <p:animClr clrSpc="hsl" dir="cw">
                                      <p:cBhvr>
                                        <p:cTn id="37" dur="500" fill="hold"/>
                                        <p:tgtEl>
                                          <p:spTgt spid="14"/>
                                        </p:tgtEl>
                                        <p:attrNameLst>
                                          <p:attrName>stroke.color</p:attrName>
                                        </p:attrNameLst>
                                      </p:cBhvr>
                                      <p:by>
                                        <p:hsl h="7200000" s="0" l="0"/>
                                      </p:by>
                                    </p:animClr>
                                    <p:set>
                                      <p:cBhvr>
                                        <p:cTn id="38" dur="500" fill="hold"/>
                                        <p:tgtEl>
                                          <p:spTgt spid="1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13" grpId="3" animBg="1"/>
      <p:bldP spid="13" grpId="4" animBg="1"/>
      <p:bldP spid="14" grpId="0" animBg="1"/>
      <p:bldP spid="14" grpId="1" animBg="1"/>
      <p:bldP spid="14" grpId="2" animBg="1"/>
      <p:bldP spid="14" grpId="3" animBg="1"/>
      <p:bldP spid="14" grpId="4"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230</Words>
  <Application>Microsoft Office PowerPoint</Application>
  <PresentationFormat>On-screen Show (4:3)</PresentationFormat>
  <Paragraphs>21</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Algorithms</vt:lpstr>
      <vt:lpstr>Binary trees </vt:lpstr>
      <vt:lpstr>linear search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%username%</dc:creator>
  <cp:lastModifiedBy>%username%</cp:lastModifiedBy>
  <cp:revision>10</cp:revision>
  <dcterms:created xsi:type="dcterms:W3CDTF">2017-01-10T12:23:06Z</dcterms:created>
  <dcterms:modified xsi:type="dcterms:W3CDTF">2017-01-13T15:20:12Z</dcterms:modified>
</cp:coreProperties>
</file>