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5" autoAdjust="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1CF051A-B13C-4E7B-8C7A-819E6B096C0A}" type="datetimeFigureOut">
              <a:rPr lang="en-GB" smtClean="0"/>
              <a:t>13/01/2017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79BC59-0741-4575-B96C-AAD952A4A299}"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CF051A-B13C-4E7B-8C7A-819E6B096C0A}" type="datetimeFigureOut">
              <a:rPr lang="en-GB" smtClean="0"/>
              <a:t>13/01/2017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79BC59-0741-4575-B96C-AAD952A4A299}"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CF051A-B13C-4E7B-8C7A-819E6B096C0A}" type="datetimeFigureOut">
              <a:rPr lang="en-GB" smtClean="0"/>
              <a:t>13/01/2017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79BC59-0741-4575-B96C-AAD952A4A299}"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CF051A-B13C-4E7B-8C7A-819E6B096C0A}" type="datetimeFigureOut">
              <a:rPr lang="en-GB" smtClean="0"/>
              <a:t>13/01/2017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79BC59-0741-4575-B96C-AAD952A4A299}"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51CF051A-B13C-4E7B-8C7A-819E6B096C0A}" type="datetimeFigureOut">
              <a:rPr lang="en-GB" smtClean="0"/>
              <a:t>13/01/2017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79BC59-0741-4575-B96C-AAD952A4A299}"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1CF051A-B13C-4E7B-8C7A-819E6B096C0A}" type="datetimeFigureOut">
              <a:rPr lang="en-GB" smtClean="0"/>
              <a:t>13/01/2017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79BC59-0741-4575-B96C-AAD952A4A299}" type="slidenum">
              <a:rPr lang="en-GB" smtClean="0"/>
              <a:t>‹#›</a:t>
            </a:fld>
            <a:endParaRPr lang="en-GB"/>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CF051A-B13C-4E7B-8C7A-819E6B096C0A}" type="datetimeFigureOut">
              <a:rPr lang="en-GB" smtClean="0"/>
              <a:t>13/01/2017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079BC59-0741-4575-B96C-AAD952A4A299}"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CF051A-B13C-4E7B-8C7A-819E6B096C0A}" type="datetimeFigureOut">
              <a:rPr lang="en-GB" smtClean="0"/>
              <a:t>13/01/2017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079BC59-0741-4575-B96C-AAD952A4A299}"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CF051A-B13C-4E7B-8C7A-819E6B096C0A}" type="datetimeFigureOut">
              <a:rPr lang="en-GB" smtClean="0"/>
              <a:t>13/01/2017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079BC59-0741-4575-B96C-AAD952A4A299}"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51CF051A-B13C-4E7B-8C7A-819E6B096C0A}" type="datetimeFigureOut">
              <a:rPr lang="en-GB" smtClean="0"/>
              <a:t>13/01/2017</a:t>
            </a:fld>
            <a:endParaRPr lang="en-GB"/>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7079BC59-0741-4575-B96C-AAD952A4A299}"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CF051A-B13C-4E7B-8C7A-819E6B096C0A}" type="datetimeFigureOut">
              <a:rPr lang="en-GB" smtClean="0"/>
              <a:t>13/01/2017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79BC59-0741-4575-B96C-AAD952A4A299}"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51CF051A-B13C-4E7B-8C7A-819E6B096C0A}" type="datetimeFigureOut">
              <a:rPr lang="en-GB" smtClean="0"/>
              <a:t>13/01/2017</a:t>
            </a:fld>
            <a:endParaRPr lang="en-GB"/>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GB"/>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7079BC59-0741-4575-B96C-AAD952A4A299}"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Reverse Polish Notation (RPN)</a:t>
            </a:r>
            <a:endParaRPr lang="en-GB" dirty="0"/>
          </a:p>
        </p:txBody>
      </p:sp>
    </p:spTree>
    <p:extLst>
      <p:ext uri="{BB962C8B-B14F-4D97-AF65-F5344CB8AC3E}">
        <p14:creationId xmlns:p14="http://schemas.microsoft.com/office/powerpoint/2010/main" val="287999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History and What </a:t>
            </a:r>
            <a:r>
              <a:rPr lang="en-GB" dirty="0" smtClean="0"/>
              <a:t>it is</a:t>
            </a:r>
            <a:endParaRPr lang="en-GB" dirty="0"/>
          </a:p>
        </p:txBody>
      </p:sp>
      <p:sp>
        <p:nvSpPr>
          <p:cNvPr id="3" name="Content Placeholder 2"/>
          <p:cNvSpPr>
            <a:spLocks noGrp="1"/>
          </p:cNvSpPr>
          <p:nvPr>
            <p:ph idx="1"/>
          </p:nvPr>
        </p:nvSpPr>
        <p:spPr/>
        <p:txBody>
          <a:bodyPr/>
          <a:lstStyle/>
          <a:p>
            <a:r>
              <a:rPr lang="en-GB" dirty="0" smtClean="0"/>
              <a:t>	Polish Notation is a mathematical notation, which was invented by Jan Lukasiewicz in the 1920’s and so pre-dates computers . It is a way to express arithmetic that tries to avoid the use of brackets therefore simplifying mathematical expressions. In the 1950s it was adapted to become Reverse Polish Notation (RPN) because it was made clear that this way of putting things was much easier way to write. </a:t>
            </a:r>
          </a:p>
          <a:p>
            <a:r>
              <a:rPr lang="en-GB" dirty="0"/>
              <a:t>	</a:t>
            </a:r>
            <a:endParaRPr lang="en-GB" dirty="0" smtClean="0"/>
          </a:p>
          <a:p>
            <a:r>
              <a:rPr lang="en-GB" dirty="0"/>
              <a:t>	</a:t>
            </a:r>
          </a:p>
        </p:txBody>
      </p:sp>
    </p:spTree>
    <p:extLst>
      <p:ext uri="{BB962C8B-B14F-4D97-AF65-F5344CB8AC3E}">
        <p14:creationId xmlns:p14="http://schemas.microsoft.com/office/powerpoint/2010/main" val="1261899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it used for</a:t>
            </a:r>
            <a:endParaRPr lang="en-GB" dirty="0"/>
          </a:p>
        </p:txBody>
      </p:sp>
      <p:sp>
        <p:nvSpPr>
          <p:cNvPr id="3" name="Content Placeholder 2"/>
          <p:cNvSpPr>
            <a:spLocks noGrp="1"/>
          </p:cNvSpPr>
          <p:nvPr>
            <p:ph idx="1"/>
          </p:nvPr>
        </p:nvSpPr>
        <p:spPr/>
        <p:txBody>
          <a:bodyPr/>
          <a:lstStyle/>
          <a:p>
            <a:r>
              <a:rPr lang="en-GB" dirty="0" smtClean="0"/>
              <a:t>Reverse Polish Notation is used in order to turn expressions into the most efficient/ easiest form that is possible. If you look at how a calculator works, it normally  coverts  the infix expression to a postfix (RPN) before it works it out and evaluates the expression or equation.</a:t>
            </a:r>
            <a:endParaRPr lang="en-GB" dirty="0"/>
          </a:p>
        </p:txBody>
      </p:sp>
    </p:spTree>
    <p:extLst>
      <p:ext uri="{BB962C8B-B14F-4D97-AF65-F5344CB8AC3E}">
        <p14:creationId xmlns:p14="http://schemas.microsoft.com/office/powerpoint/2010/main" val="194597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Examples of RPN</a:t>
            </a:r>
            <a:endParaRPr lang="en-GB" dirty="0"/>
          </a:p>
        </p:txBody>
      </p:sp>
      <p:sp>
        <p:nvSpPr>
          <p:cNvPr id="3" name="Content Placeholder 2"/>
          <p:cNvSpPr>
            <a:spLocks noGrp="1"/>
          </p:cNvSpPr>
          <p:nvPr>
            <p:ph idx="1"/>
          </p:nvPr>
        </p:nvSpPr>
        <p:spPr/>
        <p:txBody>
          <a:bodyPr/>
          <a:lstStyle/>
          <a:p>
            <a:r>
              <a:rPr lang="en-GB" dirty="0" smtClean="0"/>
              <a:t>Things are written differently when they are put into the RPN format, for example:</a:t>
            </a:r>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52012019"/>
              </p:ext>
            </p:extLst>
          </p:nvPr>
        </p:nvGraphicFramePr>
        <p:xfrm>
          <a:off x="1187624" y="2060848"/>
          <a:ext cx="6096000" cy="185420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GB" dirty="0" smtClean="0"/>
                        <a:t>Normal</a:t>
                      </a:r>
                      <a:endParaRPr lang="en-GB" dirty="0"/>
                    </a:p>
                  </a:txBody>
                  <a:tcPr/>
                </a:tc>
                <a:tc>
                  <a:txBody>
                    <a:bodyPr/>
                    <a:lstStyle/>
                    <a:p>
                      <a:r>
                        <a:rPr lang="en-GB" dirty="0" smtClean="0"/>
                        <a:t>RPN</a:t>
                      </a:r>
                      <a:endParaRPr lang="en-GB" dirty="0"/>
                    </a:p>
                  </a:txBody>
                  <a:tcPr/>
                </a:tc>
              </a:tr>
              <a:tr h="370840">
                <a:tc>
                  <a:txBody>
                    <a:bodyPr/>
                    <a:lstStyle/>
                    <a:p>
                      <a:r>
                        <a:rPr lang="en-GB" dirty="0" smtClean="0"/>
                        <a:t>3 - 2</a:t>
                      </a:r>
                      <a:endParaRPr lang="en-GB" dirty="0"/>
                    </a:p>
                  </a:txBody>
                  <a:tcPr/>
                </a:tc>
                <a:tc>
                  <a:txBody>
                    <a:bodyPr/>
                    <a:lstStyle/>
                    <a:p>
                      <a:r>
                        <a:rPr lang="en-GB" dirty="0" smtClean="0"/>
                        <a:t>3</a:t>
                      </a:r>
                      <a:r>
                        <a:rPr lang="en-GB" baseline="0" dirty="0" smtClean="0"/>
                        <a:t> 2 -</a:t>
                      </a:r>
                      <a:endParaRPr lang="en-GB" dirty="0"/>
                    </a:p>
                  </a:txBody>
                  <a:tcPr/>
                </a:tc>
              </a:tr>
              <a:tr h="370840">
                <a:tc>
                  <a:txBody>
                    <a:bodyPr/>
                    <a:lstStyle/>
                    <a:p>
                      <a:r>
                        <a:rPr lang="en-GB" dirty="0" smtClean="0"/>
                        <a:t>3 * 2 + 5</a:t>
                      </a:r>
                      <a:endParaRPr lang="en-GB" dirty="0"/>
                    </a:p>
                  </a:txBody>
                  <a:tcPr/>
                </a:tc>
                <a:tc>
                  <a:txBody>
                    <a:bodyPr/>
                    <a:lstStyle/>
                    <a:p>
                      <a:r>
                        <a:rPr lang="en-GB" dirty="0" smtClean="0"/>
                        <a:t>5 3 2 * +</a:t>
                      </a:r>
                      <a:endParaRPr lang="en-GB" dirty="0"/>
                    </a:p>
                  </a:txBody>
                  <a:tcPr/>
                </a:tc>
              </a:tr>
              <a:tr h="370840">
                <a:tc>
                  <a:txBody>
                    <a:bodyPr/>
                    <a:lstStyle/>
                    <a:p>
                      <a:r>
                        <a:rPr lang="en-GB" dirty="0" smtClean="0"/>
                        <a:t>(12 – 3) / 3</a:t>
                      </a:r>
                      <a:endParaRPr lang="en-GB" dirty="0"/>
                    </a:p>
                  </a:txBody>
                  <a:tcPr/>
                </a:tc>
                <a:tc>
                  <a:txBody>
                    <a:bodyPr/>
                    <a:lstStyle/>
                    <a:p>
                      <a:r>
                        <a:rPr lang="en-GB" dirty="0" smtClean="0"/>
                        <a:t>12 3 – 3 /</a:t>
                      </a:r>
                      <a:endParaRPr lang="en-GB" dirty="0"/>
                    </a:p>
                  </a:txBody>
                  <a:tcPr/>
                </a:tc>
              </a:tr>
              <a:tr h="370840">
                <a:tc>
                  <a:txBody>
                    <a:bodyPr/>
                    <a:lstStyle/>
                    <a:p>
                      <a:r>
                        <a:rPr lang="en-GB" dirty="0" smtClean="0"/>
                        <a:t>3 + 11</a:t>
                      </a:r>
                      <a:endParaRPr lang="en-GB" dirty="0"/>
                    </a:p>
                  </a:txBody>
                  <a:tcPr/>
                </a:tc>
                <a:tc>
                  <a:txBody>
                    <a:bodyPr/>
                    <a:lstStyle/>
                    <a:p>
                      <a:r>
                        <a:rPr lang="en-GB" dirty="0" smtClean="0"/>
                        <a:t>3 11 +</a:t>
                      </a:r>
                      <a:endParaRPr lang="en-GB" dirty="0"/>
                    </a:p>
                  </a:txBody>
                  <a:tcPr/>
                </a:tc>
              </a:tr>
            </a:tbl>
          </a:graphicData>
        </a:graphic>
      </p:graphicFrame>
    </p:spTree>
    <p:extLst>
      <p:ext uri="{BB962C8B-B14F-4D97-AF65-F5344CB8AC3E}">
        <p14:creationId xmlns:p14="http://schemas.microsoft.com/office/powerpoint/2010/main" val="1374432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perform it</a:t>
            </a:r>
            <a:endParaRPr lang="en-GB" dirty="0"/>
          </a:p>
        </p:txBody>
      </p:sp>
      <p:sp>
        <p:nvSpPr>
          <p:cNvPr id="3" name="Content Placeholder 2"/>
          <p:cNvSpPr>
            <a:spLocks noGrp="1"/>
          </p:cNvSpPr>
          <p:nvPr>
            <p:ph idx="1"/>
          </p:nvPr>
        </p:nvSpPr>
        <p:spPr/>
        <p:txBody>
          <a:bodyPr/>
          <a:lstStyle/>
          <a:p>
            <a:r>
              <a:rPr lang="en-GB" dirty="0"/>
              <a:t>Push 3 onto the stack.</a:t>
            </a:r>
          </a:p>
          <a:p>
            <a:r>
              <a:rPr lang="en-GB" dirty="0"/>
              <a:t>Push 5 onto the stack. Reading from the bottom, the stack now contains (3, 5).</a:t>
            </a:r>
          </a:p>
          <a:p>
            <a:r>
              <a:rPr lang="en-GB" dirty="0"/>
              <a:t>Apply the + operation: take the top two numbers off the stack, add them together, and put the result back on the stack. The stack now contains just the number 8.</a:t>
            </a:r>
          </a:p>
          <a:p>
            <a:r>
              <a:rPr lang="en-GB" dirty="0"/>
              <a:t>Push 7 onto the stack.</a:t>
            </a:r>
          </a:p>
          <a:p>
            <a:r>
              <a:rPr lang="en-GB" dirty="0"/>
              <a:t>Push 2 onto the stack. It now contains (8, 7, 2).</a:t>
            </a:r>
          </a:p>
          <a:p>
            <a:r>
              <a:rPr lang="en-GB" dirty="0"/>
              <a:t>Apply the – operation: take the top two numbers off the stack, subtract the top one from the one below, and put the result back on the stack. The stack now contains (8, 5).</a:t>
            </a:r>
          </a:p>
          <a:p>
            <a:r>
              <a:rPr lang="en-GB" dirty="0"/>
              <a:t>Apply the * operation: take the top two numbers off the stack, multiply them together, and put the result back on the stack. The stack now contains just the number 40.</a:t>
            </a:r>
          </a:p>
        </p:txBody>
      </p:sp>
    </p:spTree>
    <p:extLst>
      <p:ext uri="{BB962C8B-B14F-4D97-AF65-F5344CB8AC3E}">
        <p14:creationId xmlns:p14="http://schemas.microsoft.com/office/powerpoint/2010/main" val="283405694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114</TotalTime>
  <Words>290</Words>
  <Application>Microsoft Office PowerPoint</Application>
  <PresentationFormat>On-screen Show (4:3)</PresentationFormat>
  <Paragraphs>27</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Angles</vt:lpstr>
      <vt:lpstr>Reverse Polish Notation (RPN)</vt:lpstr>
      <vt:lpstr>History and What it is</vt:lpstr>
      <vt:lpstr>What is it used for</vt:lpstr>
      <vt:lpstr>Examples of RPN</vt:lpstr>
      <vt:lpstr>How to perform it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Reverse Polish Notation (RPN)</dc:title>
  <dc:creator>%username%</dc:creator>
  <cp:lastModifiedBy>%username%</cp:lastModifiedBy>
  <cp:revision>10</cp:revision>
  <dcterms:created xsi:type="dcterms:W3CDTF">2017-01-10T12:14:44Z</dcterms:created>
  <dcterms:modified xsi:type="dcterms:W3CDTF">2017-01-13T14:41:52Z</dcterms:modified>
</cp:coreProperties>
</file>