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3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5EBD-3720-4E57-9D62-EF64726639CC}" type="datetimeFigureOut">
              <a:rPr lang="id-ID" smtClean="0"/>
              <a:t>07/06/2015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44EA-1868-49F1-9DA9-9249237218B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47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5EBD-3720-4E57-9D62-EF64726639CC}" type="datetimeFigureOut">
              <a:rPr lang="id-ID" smtClean="0"/>
              <a:t>07/06/2015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44EA-1868-49F1-9DA9-9249237218B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879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5EBD-3720-4E57-9D62-EF64726639CC}" type="datetimeFigureOut">
              <a:rPr lang="id-ID" smtClean="0"/>
              <a:t>07/06/2015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44EA-1868-49F1-9DA9-9249237218B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164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5EBD-3720-4E57-9D62-EF64726639CC}" type="datetimeFigureOut">
              <a:rPr lang="id-ID" smtClean="0"/>
              <a:t>07/06/2015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44EA-1868-49F1-9DA9-9249237218B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238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5EBD-3720-4E57-9D62-EF64726639CC}" type="datetimeFigureOut">
              <a:rPr lang="id-ID" smtClean="0"/>
              <a:t>07/06/2015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44EA-1868-49F1-9DA9-9249237218B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250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5EBD-3720-4E57-9D62-EF64726639CC}" type="datetimeFigureOut">
              <a:rPr lang="id-ID" smtClean="0"/>
              <a:t>07/06/2015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44EA-1868-49F1-9DA9-9249237218B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056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5EBD-3720-4E57-9D62-EF64726639CC}" type="datetimeFigureOut">
              <a:rPr lang="id-ID" smtClean="0"/>
              <a:t>07/06/2015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44EA-1868-49F1-9DA9-9249237218B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583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5EBD-3720-4E57-9D62-EF64726639CC}" type="datetimeFigureOut">
              <a:rPr lang="id-ID" smtClean="0"/>
              <a:t>07/06/2015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44EA-1868-49F1-9DA9-9249237218B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470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5EBD-3720-4E57-9D62-EF64726639CC}" type="datetimeFigureOut">
              <a:rPr lang="id-ID" smtClean="0"/>
              <a:t>07/06/2015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44EA-1868-49F1-9DA9-9249237218B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99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5EBD-3720-4E57-9D62-EF64726639CC}" type="datetimeFigureOut">
              <a:rPr lang="id-ID" smtClean="0"/>
              <a:t>07/06/2015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44EA-1868-49F1-9DA9-9249237218B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48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5EBD-3720-4E57-9D62-EF64726639CC}" type="datetimeFigureOut">
              <a:rPr lang="id-ID" smtClean="0"/>
              <a:t>07/06/2015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44EA-1868-49F1-9DA9-9249237218B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771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E5EBD-3720-4E57-9D62-EF64726639CC}" type="datetimeFigureOut">
              <a:rPr lang="id-ID" smtClean="0"/>
              <a:t>07/06/2015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544EA-1868-49F1-9DA9-9249237218B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349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405"/>
          </a:xfrm>
        </p:spPr>
        <p:txBody>
          <a:bodyPr/>
          <a:lstStyle/>
          <a:p>
            <a:r>
              <a:rPr lang="id-ID" dirty="0" smtClean="0"/>
              <a:t>Konsep OOP yang digunakan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11283"/>
            <a:ext cx="10515600" cy="4965680"/>
          </a:xfrm>
        </p:spPr>
        <p:txBody>
          <a:bodyPr>
            <a:normAutofit/>
          </a:bodyPr>
          <a:lstStyle/>
          <a:p>
            <a:endParaRPr lang="id-ID" dirty="0" smtClean="0"/>
          </a:p>
          <a:p>
            <a:r>
              <a:rPr lang="id-ID" dirty="0" smtClean="0"/>
              <a:t>Enkapsulasi (setter &amp; getter)</a:t>
            </a:r>
          </a:p>
          <a:p>
            <a:pPr lvl="1"/>
            <a:r>
              <a:rPr lang="id-ID" dirty="0" smtClean="0"/>
              <a:t>Penggunaan setter getter pada class RuangKelas</a:t>
            </a:r>
          </a:p>
          <a:p>
            <a:pPr marL="457200" lvl="1" indent="0">
              <a:buNone/>
            </a:pPr>
            <a:endParaRPr lang="id-ID" dirty="0" smtClean="0"/>
          </a:p>
          <a:p>
            <a:r>
              <a:rPr lang="id-ID" dirty="0" smtClean="0"/>
              <a:t>Inheritance (Implementasi class Induk dan class anak)</a:t>
            </a:r>
          </a:p>
          <a:p>
            <a:pPr lvl="1"/>
            <a:r>
              <a:rPr lang="id-ID" dirty="0" smtClean="0"/>
              <a:t>Pengimplementasian inheritance terdapat pada class </a:t>
            </a:r>
            <a:r>
              <a:rPr lang="id-ID" b="1" dirty="0" smtClean="0"/>
              <a:t>TampilkanData</a:t>
            </a:r>
            <a:r>
              <a:rPr lang="id-ID" dirty="0" smtClean="0"/>
              <a:t> meng-extends class </a:t>
            </a:r>
            <a:r>
              <a:rPr lang="id-ID" b="1" dirty="0" smtClean="0"/>
              <a:t>PropertiesRkelas</a:t>
            </a:r>
          </a:p>
          <a:p>
            <a:pPr marL="457200" lvl="1" indent="0">
              <a:buNone/>
            </a:pPr>
            <a:r>
              <a:rPr lang="id-ID" dirty="0" smtClean="0"/>
              <a:t>Pembuktian = TampilkanData </a:t>
            </a:r>
            <a:r>
              <a:rPr lang="id-ID" b="1" dirty="0" smtClean="0"/>
              <a:t>Is a </a:t>
            </a:r>
            <a:r>
              <a:rPr lang="id-ID" dirty="0" smtClean="0"/>
              <a:t>PropertiesRkelas</a:t>
            </a:r>
            <a:endParaRPr lang="id-ID" b="1" dirty="0" smtClean="0"/>
          </a:p>
          <a:p>
            <a:endParaRPr lang="id-ID" dirty="0" smtClean="0"/>
          </a:p>
          <a:p>
            <a:r>
              <a:rPr lang="id-ID" dirty="0" smtClean="0"/>
              <a:t>Polimorfisme ()</a:t>
            </a:r>
          </a:p>
        </p:txBody>
      </p:sp>
    </p:spTree>
    <p:extLst>
      <p:ext uri="{BB962C8B-B14F-4D97-AF65-F5344CB8AC3E}">
        <p14:creationId xmlns:p14="http://schemas.microsoft.com/office/powerpoint/2010/main" val="380796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4390"/>
            <a:ext cx="10515600" cy="5642573"/>
          </a:xfrm>
        </p:spPr>
        <p:txBody>
          <a:bodyPr/>
          <a:lstStyle/>
          <a:p>
            <a:r>
              <a:rPr lang="id-ID" dirty="0" smtClean="0"/>
              <a:t>Saving Object</a:t>
            </a:r>
          </a:p>
          <a:p>
            <a:r>
              <a:rPr lang="id-ID" dirty="0" smtClean="0"/>
              <a:t>GUI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130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45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Konsep OOP yang digunakan</vt:lpstr>
      <vt:lpstr>PowerPoint Presentation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OOP yang digunakan</dc:title>
  <dc:creator>BoEd</dc:creator>
  <cp:lastModifiedBy>BoEd</cp:lastModifiedBy>
  <cp:revision>5</cp:revision>
  <dcterms:created xsi:type="dcterms:W3CDTF">2015-06-07T07:03:19Z</dcterms:created>
  <dcterms:modified xsi:type="dcterms:W3CDTF">2015-06-07T12:14:27Z</dcterms:modified>
</cp:coreProperties>
</file>