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05" r:id="rId5"/>
    <p:sldId id="31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2019/2/7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CD9D8B5-CB42-4BA7-9582-126EF1F75D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4C4999-04BE-443F-98AE-46E7FAF14A4F}" type="slidenum">
              <a:rPr kumimoji="1" lang="en-US" altLang="zh-CN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8B6F34E-4DBE-4BBD-B43D-917A6CDF1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537237E-81B3-4AA4-B8B8-6513FC432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CD9D8B5-CB42-4BA7-9582-126EF1F75D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4C4999-04BE-443F-98AE-46E7FAF14A4F}" type="slidenum">
              <a:rPr kumimoji="1" lang="en-US" altLang="zh-CN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8B6F34E-4DBE-4BBD-B43D-917A6CDF1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537237E-81B3-4AA4-B8B8-6513FC432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92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2019/2/7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2019/2/7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2019/2/7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6ACCB6-9BFF-4972-9203-496FA5AF1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关系数据库的问题</a:t>
            </a:r>
            <a:endParaRPr lang="en-US" altLang="zh-CN" sz="4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C7A5F9-C41A-41B6-A7FD-A786A939F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78077"/>
            <a:ext cx="9144000" cy="4395787"/>
          </a:xfrm>
        </p:spPr>
        <p:txBody>
          <a:bodyPr/>
          <a:lstStyle/>
          <a:p>
            <a:pPr>
              <a:lnSpc>
                <a:spcPct val="110000"/>
              </a:lnSpc>
              <a:buSzPct val="120000"/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采用关系数据模型建模一个电子商务网站</a:t>
            </a:r>
            <a:endParaRPr lang="en-US" altLang="zh-CN" b="1" dirty="0"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10000"/>
              </a:lnSpc>
              <a:buSzPct val="120000"/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存在的问题：</a:t>
            </a:r>
            <a:r>
              <a:rPr lang="zh-CN" altLang="en-US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阻抗失谐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10000"/>
              </a:lnSpc>
              <a:buSzPct val="120000"/>
            </a:pPr>
            <a:r>
              <a:rPr lang="zh-CN" altLang="en-US" dirty="0"/>
              <a:t>大数据环境下情况更严重</a:t>
            </a:r>
            <a:endParaRPr lang="en-US" altLang="zh-CN" kern="0" dirty="0">
              <a:latin typeface="Arial" charset="0"/>
            </a:endParaRPr>
          </a:p>
          <a:p>
            <a:pPr lvl="1">
              <a:lnSpc>
                <a:spcPct val="110000"/>
              </a:lnSpc>
              <a:buSzPct val="120000"/>
            </a:pP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SzPct val="120000"/>
            </a:pPr>
            <a:endParaRPr lang="en-US" altLang="zh-CN" sz="24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12303743-1C95-4E61-96DE-6B01B35D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03" y="1445214"/>
            <a:ext cx="3542183" cy="26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2">
            <a:extLst>
              <a:ext uri="{FF2B5EF4-FFF2-40B4-BE49-F238E27FC236}">
                <a16:creationId xmlns:a16="http://schemas.microsoft.com/office/drawing/2014/main" id="{9F7E1536-BE85-4371-A07F-BA906D01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3" y="4287852"/>
            <a:ext cx="3542184" cy="249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>
            <a:extLst>
              <a:ext uri="{FF2B5EF4-FFF2-40B4-BE49-F238E27FC236}">
                <a16:creationId xmlns:a16="http://schemas.microsoft.com/office/drawing/2014/main" id="{EEB0394D-01E7-4500-8F98-4C48900F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07" y="2977495"/>
            <a:ext cx="4553707" cy="318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6ACCB6-9BFF-4972-9203-496FA5AF1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关系数据库的问题</a:t>
            </a:r>
            <a:endParaRPr lang="en-US" altLang="zh-CN" sz="4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C7A5F9-C41A-41B6-A7FD-A786A939F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578077"/>
            <a:ext cx="9144000" cy="4395787"/>
          </a:xfrm>
        </p:spPr>
        <p:txBody>
          <a:bodyPr/>
          <a:lstStyle/>
          <a:p>
            <a:pPr>
              <a:lnSpc>
                <a:spcPct val="110000"/>
              </a:lnSpc>
              <a:buSzPct val="120000"/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采用关系数据模型建模一个电子商务网站</a:t>
            </a:r>
            <a:endParaRPr lang="en-US" altLang="zh-CN" b="1" dirty="0"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10000"/>
              </a:lnSpc>
              <a:buSzPct val="120000"/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存在的问题：</a:t>
            </a:r>
            <a:r>
              <a:rPr lang="zh-CN" altLang="en-US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阻抗失谐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10000"/>
              </a:lnSpc>
              <a:buSzPct val="120000"/>
            </a:pPr>
            <a:r>
              <a:rPr lang="zh-CN" altLang="en-US" dirty="0"/>
              <a:t>大数据环境下情况更严重</a:t>
            </a:r>
            <a:endParaRPr lang="en-US" altLang="zh-CN" kern="0" dirty="0">
              <a:latin typeface="Arial" charset="0"/>
            </a:endParaRPr>
          </a:p>
          <a:p>
            <a:pPr lvl="1">
              <a:lnSpc>
                <a:spcPct val="110000"/>
              </a:lnSpc>
              <a:buSzPct val="120000"/>
            </a:pP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SzPct val="120000"/>
            </a:pPr>
            <a:endParaRPr lang="en-US" altLang="zh-CN" sz="24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EEB0394D-01E7-4500-8F98-4C48900F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3" y="2785561"/>
            <a:ext cx="4553707" cy="318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873302-8071-40B5-9DFE-A0C47270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700" y="369116"/>
            <a:ext cx="5080602" cy="27495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264096-51A6-4C2E-BA9B-AC4E115B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371" y="3303164"/>
            <a:ext cx="4092429" cy="33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48</Words>
  <Application>Microsoft Office PowerPoint</Application>
  <PresentationFormat>宽屏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Arial</vt:lpstr>
      <vt:lpstr>Euphemia</vt:lpstr>
      <vt:lpstr>Tahoma</vt:lpstr>
      <vt:lpstr>Wingdings</vt:lpstr>
      <vt:lpstr>楷体_GB2312</vt:lpstr>
      <vt:lpstr>学术文献 16x9</vt:lpstr>
      <vt:lpstr>关系数据库的问题</vt:lpstr>
      <vt:lpstr>关系数据库的问题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2019-02-07T12:07:28Z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