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61"/>
    <a:srgbClr val="FFC671"/>
    <a:srgbClr val="C0C0C0"/>
    <a:srgbClr val="FFB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E5BA6-201C-49B7-B26D-3CC8F463A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2C442-6680-41FC-B25D-67E31CA56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6C343-9920-4904-BD1D-4BF6522460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3936BB-C20D-4D5B-9348-7C87C4CF4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5A92-9E90-4937-8471-F3D03CAE2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8268D-001A-43C1-90A6-735074F956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74655-56F5-4403-9B96-EEFC590E8C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CCDB2-340A-41EB-978A-1996F1246C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BE6B4-943C-4296-96A1-74B56F25B1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7B93D-FFBC-4343-9F45-C4BD914AF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164D1-A5A9-45AE-A4BC-AE6F94832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8DAFF-DC09-4C3B-B0FB-6A2F60433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6F0B88-E046-4EB2-9722-60986ABCC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00350"/>
            <a:ext cx="7772400" cy="1470025"/>
          </a:xfrm>
        </p:spPr>
        <p:txBody>
          <a:bodyPr/>
          <a:lstStyle/>
          <a:p>
            <a:r>
              <a:rPr lang="en-CA" sz="3200"/>
              <a:t>SAMPLE POWERPOINT DOCUMENT</a:t>
            </a:r>
            <a:endParaRPr lang="en-US" sz="3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56125"/>
            <a:ext cx="6400800" cy="1752600"/>
          </a:xfrm>
        </p:spPr>
        <p:txBody>
          <a:bodyPr/>
          <a:lstStyle/>
          <a:p>
            <a:r>
              <a:rPr lang="en-CA" sz="2000" dirty="0"/>
              <a:t>Created with Microsoft PowerPoint </a:t>
            </a:r>
            <a:r>
              <a:rPr lang="en-CA" sz="2000" dirty="0" smtClean="0"/>
              <a:t>2007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SAMPLE POWERPOINT DOCUMENT</vt:lpstr>
    </vt:vector>
  </TitlesOfParts>
  <Company>Medicine Hat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DOCUMENT</dc:title>
  <dc:creator>Maintenance</dc:creator>
  <cp:lastModifiedBy>Naeem Ilyas</cp:lastModifiedBy>
  <cp:revision>9</cp:revision>
  <dcterms:created xsi:type="dcterms:W3CDTF">2006-12-07T17:08:04Z</dcterms:created>
  <dcterms:modified xsi:type="dcterms:W3CDTF">2017-05-23T11:06:54Z</dcterms:modified>
</cp:coreProperties>
</file>