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  <p:boldItalic r:id="rId16"/>
    </p:embeddedFont>
    <p:embeddedFont>
      <p:font typeface="Montserrat Black" panose="00000A00000000000000" pitchFamily="2" charset="0"/>
      <p:bold r:id="rId17"/>
      <p:boldItalic r:id="rId18"/>
    </p:embeddedFont>
    <p:embeddedFont>
      <p:font typeface="Open Sans" panose="020B0606030504020204" pitchFamily="34" charset="0"/>
      <p:regular r:id="rId19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k3FMg8RO1Z4jvMA+uRnzfrBB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829775" y="4088040"/>
            <a:ext cx="11671180" cy="135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PERTEMUAN KE-1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829775" y="5543460"/>
            <a:ext cx="9288593" cy="136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ASISTENSI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88" name="Google Shape;88;p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10749587" y="952500"/>
            <a:ext cx="6509713" cy="126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/>
        </p:nvSpPr>
        <p:spPr>
          <a:xfrm>
            <a:off x="1079568" y="2084133"/>
            <a:ext cx="6448950" cy="52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TUGAS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1079568" y="2818528"/>
            <a:ext cx="644895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Tugas Pendahuluan</a:t>
            </a:r>
            <a:endParaRPr sz="4200" b="0" i="0" u="none" strike="noStrike" cap="none">
              <a:solidFill>
                <a:srgbClr val="F9B31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1028700" y="3823987"/>
            <a:ext cx="16725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08219" marR="0" lvl="1" indent="-91440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5500"/>
              <a:buFont typeface="Calibri"/>
              <a:buAutoNum type="arabicPeriod"/>
            </a:pPr>
            <a:r>
              <a:rPr lang="en-US" sz="55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Carilah materi mengenai HyperText Markup L</a:t>
            </a:r>
            <a:r>
              <a:rPr lang="en-US" sz="5500" b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55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nguage.</a:t>
            </a:r>
            <a:endParaRPr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203" name="Google Shape;203;p10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04" name="Google Shape;204;p10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0"/>
          <p:cNvSpPr txBox="1"/>
          <p:nvPr/>
        </p:nvSpPr>
        <p:spPr>
          <a:xfrm>
            <a:off x="1028700" y="981075"/>
            <a:ext cx="4839957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1"/>
          <p:cNvGrpSpPr/>
          <p:nvPr/>
        </p:nvGrpSpPr>
        <p:grpSpPr>
          <a:xfrm>
            <a:off x="14500955" y="1721962"/>
            <a:ext cx="2758345" cy="390532"/>
            <a:chOff x="0" y="-38100"/>
            <a:chExt cx="726478" cy="102856"/>
          </a:xfrm>
        </p:grpSpPr>
        <p:sp>
          <p:nvSpPr>
            <p:cNvPr id="211" name="Google Shape;211;p11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 extrusionOk="0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212" name="Google Shape;212;p11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1"/>
          <p:cNvSpPr txBox="1"/>
          <p:nvPr/>
        </p:nvSpPr>
        <p:spPr>
          <a:xfrm>
            <a:off x="2794627" y="4105507"/>
            <a:ext cx="10450032" cy="136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TERIMA KASIH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0119092" y="952500"/>
            <a:ext cx="7140208" cy="62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4326901" y="801576"/>
            <a:ext cx="9615763" cy="7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ASISTEN PRAKTIKUM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276064" y="1653238"/>
            <a:ext cx="11362273" cy="7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F9B31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Proyek Pemrograman Web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308869" y="3468200"/>
            <a:ext cx="60360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VALLERYAN VIRGI</a:t>
            </a:r>
            <a:r>
              <a:rPr lang="en-US" sz="2317" b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ZULIUSKANDAR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2410993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G1A020021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7251564" y="3468200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SITI ZUBAIDAH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251564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G1A021002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1371721" y="3468200"/>
            <a:ext cx="519277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MUHAMMAD FACHRURROZI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2075669" y="3911828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G1A021018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513861" y="4923392"/>
            <a:ext cx="523970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MUHAMMAD RIFQI AFRIANSYAH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241274" y="536702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G1A021023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351708" y="4923392"/>
            <a:ext cx="5286630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ZHAFIRAH NUR SHADRINA PUTRI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0102586" y="5382477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G1A021028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907169" y="6390409"/>
            <a:ext cx="4675621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M. ANJASFEDO AFRIDIANSAH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281254" y="6831506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G1A021037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169642" y="6426002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RIZKY PUTRI PRATIWI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169642" y="686963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G1A021044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1545065" y="6428533"/>
            <a:ext cx="4817331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NANDA NURAHMANITA PUTRI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2059415" y="6869630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G1A021046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350706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HAEKAL NAJIB ALI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2350706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G1A021052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244214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ADELIA AYU LESTARI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244214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G1A021066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2133986" y="8149381"/>
            <a:ext cx="3784873" cy="39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NOVIA EVIANTI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2133986" y="8593009"/>
            <a:ext cx="3784873" cy="39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17" b="1" i="0" u="none" strike="noStrike" cap="none">
                <a:solidFill>
                  <a:srgbClr val="2D262A"/>
                </a:solidFill>
                <a:latin typeface="Open Sans"/>
                <a:ea typeface="Open Sans"/>
                <a:cs typeface="Open Sans"/>
                <a:sym typeface="Open Sans"/>
              </a:rPr>
              <a:t>G1A021072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24" name="Google Shape;124;p3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1028700" y="2518410"/>
            <a:ext cx="636270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Prasyarat Praktikum</a:t>
            </a:r>
            <a:endParaRPr sz="4200" b="0" i="0" u="none" strike="noStrike" cap="none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028700" y="4505914"/>
            <a:ext cx="8572500" cy="169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Memahami konsep website</a:t>
            </a:r>
            <a:endParaRPr/>
          </a:p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Memahami konsep Pemrograman Web</a:t>
            </a:r>
            <a:endParaRPr/>
          </a:p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Memahami konsep Web Native</a:t>
            </a:r>
            <a:endParaRPr/>
          </a:p>
          <a:p>
            <a:pPr marL="457200" marR="0" lvl="0" indent="-4572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Montserrat"/>
              <a:buAutoNum type="arabicPeriod"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Telah menjalani mata kuliah terkait pemrograman</a:t>
            </a:r>
            <a:endParaRPr sz="2400" b="1" i="0" u="none" strike="noStrike" cap="none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1088995" y="2476860"/>
            <a:ext cx="644895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Persiapan Awal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1121651" y="4771603"/>
            <a:ext cx="4546749" cy="37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Komputer/Laptop</a:t>
            </a:r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35" name="Google Shape;135;p4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36" name="Google Shape;136;p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4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6563262" y="4842360"/>
            <a:ext cx="2580738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36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121651" y="6558194"/>
            <a:ext cx="3919403" cy="7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Microsoft Visual Studio Code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6563262" y="6655715"/>
            <a:ext cx="2580738" cy="45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088995" y="2476860"/>
            <a:ext cx="644895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Kontrak Praktikum</a:t>
            </a:r>
            <a:endParaRPr sz="4200" b="0" i="0" u="none" strike="noStrike" cap="none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88995" y="4812319"/>
            <a:ext cx="531180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Toleransi</a:t>
            </a:r>
            <a:r>
              <a: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keterlambatan</a:t>
            </a:r>
            <a:r>
              <a:rPr lang="en-US" sz="21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15 </a:t>
            </a:r>
            <a:r>
              <a:rPr lang="en-US" sz="21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menit</a:t>
            </a:r>
            <a:endParaRPr sz="21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49" name="Google Shape;149;p5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5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088995" y="5582088"/>
            <a:ext cx="5007006" cy="33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Tugas dikumpulkan tepat waktu</a:t>
            </a:r>
            <a:endParaRPr sz="2100" b="1" i="0" u="none" strike="noStrike" cap="none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088995" y="6351857"/>
            <a:ext cx="5007006" cy="33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Plagiasi = E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1088995" y="7121626"/>
            <a:ext cx="5007006" cy="33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Bersikap Akademik</a:t>
            </a:r>
            <a:endParaRPr sz="2100" b="1" i="0" u="none" strike="noStrike" cap="none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6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59" name="Google Shape;159;p6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60" name="Google Shape;160;p6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1028700" y="2518410"/>
            <a:ext cx="636270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Komponen Penilaian</a:t>
            </a:r>
            <a:endParaRPr sz="4200" b="0" i="0" u="none" strike="noStrike" cap="none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028700" y="4505914"/>
            <a:ext cx="8572500" cy="259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Absensi 5%</a:t>
            </a:r>
            <a:endParaRPr/>
          </a:p>
          <a:p>
            <a:pPr marL="0" marR="0" lvl="0" indent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Kuis 10%</a:t>
            </a:r>
            <a:endParaRPr/>
          </a:p>
          <a:p>
            <a:pPr marL="0" marR="0" lvl="0" indent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Tugas Pendahuluan 10%</a:t>
            </a:r>
            <a:endParaRPr/>
          </a:p>
          <a:p>
            <a:pPr marL="0" marR="0" lvl="0" indent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Laporan 25%</a:t>
            </a:r>
            <a:endParaRPr/>
          </a:p>
          <a:p>
            <a:pPr marL="0" marR="0" lvl="0" indent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Responsi 20%</a:t>
            </a:r>
            <a:endParaRPr/>
          </a:p>
          <a:p>
            <a:pPr marL="0" marR="0" lvl="0" indent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Tugas Besar 30%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69" name="Google Shape;169;p7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70" name="Google Shape;170;p7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7"/>
          <p:cNvSpPr txBox="1"/>
          <p:nvPr/>
        </p:nvSpPr>
        <p:spPr>
          <a:xfrm>
            <a:off x="1028700" y="2518410"/>
            <a:ext cx="636270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Pelaporan</a:t>
            </a:r>
            <a:endParaRPr sz="4200" b="0" i="0" u="none" strike="noStrike" cap="none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1028700" y="981075"/>
            <a:ext cx="4585042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028700" y="3902054"/>
            <a:ext cx="16497300" cy="568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Cover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Laporan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- 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Landasan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Teori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Soal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Pembahasan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– Kesimpulan dan Saran – Daftar Pustaka – Lembar ACC</a:t>
            </a:r>
            <a:endParaRPr dirty="0"/>
          </a:p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Landasan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teori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minimal 3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lembar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daftar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pustaka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minimal 3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jurnal</a:t>
            </a:r>
            <a:endParaRPr sz="24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Source Code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warna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merah</a:t>
            </a:r>
            <a:endParaRPr sz="24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Pembahasan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source code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warna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biru</a:t>
            </a:r>
            <a:endParaRPr sz="24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border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ukuran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1.5 pt</a:t>
            </a:r>
            <a:endParaRPr dirty="0"/>
          </a:p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Nomor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halaman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bawah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tengah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lembar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kiri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bawah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nama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kanan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bawah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NPM</a:t>
            </a:r>
            <a:endParaRPr dirty="0"/>
          </a:p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Sertakan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Screenshot Source Code dan Output yang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dihasilkan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menggunakan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garis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pinggir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ukuran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1.5 pt,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keterangan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gambar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ukuran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10 pt) dan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diberi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NPM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sudut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kiri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bawah</a:t>
            </a: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 gambar.</a:t>
            </a:r>
            <a:endParaRPr dirty="0"/>
          </a:p>
          <a:p>
            <a:pPr marL="457200" marR="0" lvl="0" indent="-45720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2400"/>
              <a:buFont typeface="Calibri"/>
              <a:buAutoNum type="arabicPeriod"/>
            </a:pPr>
            <a:r>
              <a:rPr lang="en-US" sz="24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Margin 3-2-2-2</a:t>
            </a:r>
            <a:endParaRPr dirty="0"/>
          </a:p>
          <a:p>
            <a:pPr marL="0" marR="0" lvl="0" indent="0" algn="just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1088995" y="2476860"/>
            <a:ext cx="644895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Asistensi Pelaporan</a:t>
            </a:r>
            <a:endParaRPr sz="4200" b="0" i="0" u="none" strike="noStrike" cap="none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121652" y="4771603"/>
            <a:ext cx="9851148" cy="37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Deadline = Hari Senin setiap minggunya</a:t>
            </a:r>
            <a:endParaRPr sz="3600" b="1" i="0" u="none" strike="noStrike" cap="none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8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81" name="Google Shape;181;p8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82" name="Google Shape;182;p8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8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1144054" y="5988691"/>
            <a:ext cx="12733899" cy="37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Telat = Pengurangan poin hingga laporan ditolak</a:t>
            </a:r>
            <a:endParaRPr sz="3600" b="1" i="0" u="none" strike="noStrike" cap="none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/>
        </p:nvSpPr>
        <p:spPr>
          <a:xfrm>
            <a:off x="1088995" y="2476860"/>
            <a:ext cx="6448950" cy="50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Materi Praktikum</a:t>
            </a:r>
            <a:endParaRPr sz="4200" b="0" i="0" u="none" strike="noStrike" cap="none">
              <a:solidFill>
                <a:srgbClr val="1211C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121652" y="4771603"/>
            <a:ext cx="11222748" cy="363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i="0" u="none" strike="noStrike" cap="none" dirty="0" err="1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Assistensi</a:t>
            </a:r>
            <a:endParaRPr lang="en-US" sz="3600" b="1" i="0" u="none" strike="noStrike" cap="none" dirty="0">
              <a:solidFill>
                <a:srgbClr val="1211C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</a:p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CSS Dan Bootstrap</a:t>
            </a:r>
          </a:p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dirty="0" err="1">
                <a:solidFill>
                  <a:srgbClr val="1211CA"/>
                </a:solidFill>
                <a:latin typeface="Montserrat"/>
                <a:sym typeface="Montserrat"/>
              </a:rPr>
              <a:t>Responsi</a:t>
            </a:r>
            <a:endParaRPr dirty="0"/>
          </a:p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dirty="0"/>
          </a:p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JavaScript DOM</a:t>
            </a:r>
            <a:endParaRPr dirty="0"/>
          </a:p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i="0" u="none" strike="noStrike" cap="none" dirty="0">
                <a:solidFill>
                  <a:srgbClr val="1211CA"/>
                </a:solidFill>
                <a:latin typeface="Montserrat"/>
                <a:ea typeface="Montserrat"/>
                <a:cs typeface="Montserrat"/>
                <a:sym typeface="Montserrat"/>
              </a:rPr>
              <a:t>React.js</a:t>
            </a:r>
          </a:p>
          <a:p>
            <a:pPr marL="742950" marR="0" lvl="0" indent="-742950" algn="l" rtl="0">
              <a:lnSpc>
                <a:spcPct val="81666"/>
              </a:lnSpc>
              <a:spcBef>
                <a:spcPts val="0"/>
              </a:spcBef>
              <a:spcAft>
                <a:spcPts val="0"/>
              </a:spcAft>
              <a:buClr>
                <a:srgbClr val="1211CA"/>
              </a:buClr>
              <a:buSzPts val="3600"/>
              <a:buFont typeface="Montserrat"/>
              <a:buAutoNum type="arabicPeriod"/>
            </a:pPr>
            <a:r>
              <a:rPr lang="en-US" sz="3600" b="1" dirty="0" err="1">
                <a:solidFill>
                  <a:srgbClr val="1211CA"/>
                </a:solidFill>
                <a:latin typeface="Montserrat"/>
                <a:sym typeface="Montserrat"/>
              </a:rPr>
              <a:t>Tugas</a:t>
            </a:r>
            <a:r>
              <a:rPr lang="en-US" sz="3600" b="1" dirty="0">
                <a:solidFill>
                  <a:srgbClr val="1211CA"/>
                </a:solidFill>
                <a:latin typeface="Montserrat"/>
                <a:sym typeface="Montserrat"/>
              </a:rPr>
              <a:t> </a:t>
            </a:r>
            <a:r>
              <a:rPr lang="en-US" sz="3600" b="1" dirty="0" err="1">
                <a:solidFill>
                  <a:srgbClr val="1211CA"/>
                </a:solidFill>
                <a:latin typeface="Montserrat"/>
                <a:sym typeface="Montserrat"/>
              </a:rPr>
              <a:t>Besar</a:t>
            </a:r>
            <a:endParaRPr dirty="0"/>
          </a:p>
        </p:txBody>
      </p:sp>
      <p:grpSp>
        <p:nvGrpSpPr>
          <p:cNvPr id="191" name="Google Shape;191;p9"/>
          <p:cNvGrpSpPr/>
          <p:nvPr/>
        </p:nvGrpSpPr>
        <p:grpSpPr>
          <a:xfrm>
            <a:off x="1028700" y="1430185"/>
            <a:ext cx="1856645" cy="212733"/>
            <a:chOff x="0" y="-38100"/>
            <a:chExt cx="488993" cy="56028"/>
          </a:xfrm>
        </p:grpSpPr>
        <p:sp>
          <p:nvSpPr>
            <p:cNvPr id="192" name="Google Shape;192;p9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 extrusionOk="0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  <a:ln>
              <a:noFill/>
            </a:ln>
          </p:spPr>
        </p:sp>
        <p:sp>
          <p:nvSpPr>
            <p:cNvPr id="193" name="Google Shape;193;p9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9"/>
          <p:cNvSpPr txBox="1"/>
          <p:nvPr/>
        </p:nvSpPr>
        <p:spPr>
          <a:xfrm>
            <a:off x="1028700" y="981075"/>
            <a:ext cx="4639701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Proyek Pemrograman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283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 Black</vt:lpstr>
      <vt:lpstr>Arial</vt:lpstr>
      <vt:lpstr>Montserrat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M.Anjasfedo Afridiansah</cp:lastModifiedBy>
  <cp:revision>2</cp:revision>
  <dcterms:created xsi:type="dcterms:W3CDTF">2006-08-16T00:00:00Z</dcterms:created>
  <dcterms:modified xsi:type="dcterms:W3CDTF">2024-02-07T03:55:30Z</dcterms:modified>
</cp:coreProperties>
</file>