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3" r:id="rId10"/>
    <p:sldId id="267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k3FMg8RO1Z4jvMA+uRnzfrBB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0D550B3-C347-6018-F188-85D9D248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168B4232-9C1B-CF66-A766-3227F954F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241189F3-2FD5-D88F-C164-095824A38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62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C2A40CEC-59C6-7700-526C-A29583F9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519A133E-5985-1D22-76D9-635640473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46D5844F-24D2-6282-C08A-19D2155F9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82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00D5F582-9669-3A0B-D6F5-38336C92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D1A907F7-A3C0-0177-82C0-25F9572B3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F35E3744-457D-B386-4B99-26206E125E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42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713C9A9-D297-DE8F-E3C4-34D101C13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EA62738A-CB9F-12A2-5E4D-D60E66E8E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2C0FD9DE-8F32-19E2-4D26-A53769C84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54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8807C478-7437-1BBA-E211-C9A051ACE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029751BE-3BB7-5935-658F-D12CD6FD00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51600D1E-2BBF-8527-9ACC-46927DC9B9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00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AC9825E5-F6FE-2F03-C3CE-1CE3CBD4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1CBCE016-0ACD-FE35-65B8-2AA6D50F6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6EDFC17E-18D7-4D93-A109-377CA7E81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6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829774" y="4088040"/>
            <a:ext cx="12170739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PERTEMUAN KE-3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2829775" y="5543460"/>
            <a:ext cx="14429525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CSS Dan Bootstrap</a:t>
            </a:r>
            <a:endParaRPr dirty="0"/>
          </a:p>
        </p:txBody>
      </p:sp>
      <p:grpSp>
        <p:nvGrpSpPr>
          <p:cNvPr id="86" name="Google Shape;86;p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88" name="Google Shape;88;p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9688287" y="952500"/>
            <a:ext cx="7571014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</a:t>
            </a:r>
            <a:r>
              <a:rPr lang="en-US" sz="3600" b="1" i="0" u="none" strike="noStrike" cap="non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Pemrograman</a:t>
            </a:r>
            <a:r>
              <a:rPr lang="en-US" sz="3600" b="1" i="0" u="none" strike="noStrike" cap="non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Web</a:t>
            </a:r>
            <a:endParaRPr dirty="0"/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38ADC79-5E55-DA1B-CDE3-8DB687DD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957A89F2-2E02-0806-90C1-FB52B959C981}"/>
              </a:ext>
            </a:extLst>
          </p:cNvPr>
          <p:cNvSpPr txBox="1"/>
          <p:nvPr/>
        </p:nvSpPr>
        <p:spPr>
          <a:xfrm>
            <a:off x="1138085" y="2052200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Responsive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19BBC6BB-214F-C056-ECEB-2976282F7BF3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6A00484A-A530-91E7-949E-23112BAFBD52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705272B2-0D8E-A455-8E19-B2C74E784549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92C821E9-9DA5-4D36-9874-C78FD63267E2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6751E3-FB8A-B33E-E858-3B57F9249D8F}"/>
              </a:ext>
            </a:extLst>
          </p:cNvPr>
          <p:cNvGrpSpPr/>
          <p:nvPr/>
        </p:nvGrpSpPr>
        <p:grpSpPr>
          <a:xfrm>
            <a:off x="1191883" y="5143500"/>
            <a:ext cx="15904234" cy="1438425"/>
            <a:chOff x="1151903" y="3079180"/>
            <a:chExt cx="5311805" cy="1438425"/>
          </a:xfrm>
        </p:grpSpPr>
        <p:sp>
          <p:nvSpPr>
            <p:cNvPr id="5" name="Google Shape;146;p5">
              <a:extLst>
                <a:ext uri="{FF2B5EF4-FFF2-40B4-BE49-F238E27FC236}">
                  <a16:creationId xmlns:a16="http://schemas.microsoft.com/office/drawing/2014/main" id="{8C74AC58-905A-C3E1-61FA-8E1990A6FBC6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904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Grid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merupakan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salah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satu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kombinasi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grid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dapat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membagi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kolom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pada website menjadi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beberapa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bagian sesuai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dibutuhkan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  <p:sp>
          <p:nvSpPr>
            <p:cNvPr id="6" name="Google Shape;85;p1">
              <a:extLst>
                <a:ext uri="{FF2B5EF4-FFF2-40B4-BE49-F238E27FC236}">
                  <a16:creationId xmlns:a16="http://schemas.microsoft.com/office/drawing/2014/main" id="{FF761EAC-84E4-1C52-8B0E-18F7EBB7D7E0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. Display Grid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AD92F6-B3AE-A791-D9E4-940A39B5BCE6}"/>
              </a:ext>
            </a:extLst>
          </p:cNvPr>
          <p:cNvGrpSpPr/>
          <p:nvPr/>
        </p:nvGrpSpPr>
        <p:grpSpPr>
          <a:xfrm>
            <a:off x="1191883" y="3069021"/>
            <a:ext cx="15904234" cy="1438425"/>
            <a:chOff x="1151903" y="3079180"/>
            <a:chExt cx="5311805" cy="1438425"/>
          </a:xfrm>
        </p:grpSpPr>
        <p:sp>
          <p:nvSpPr>
            <p:cNvPr id="11" name="Google Shape;146;p5">
              <a:extLst>
                <a:ext uri="{FF2B5EF4-FFF2-40B4-BE49-F238E27FC236}">
                  <a16:creationId xmlns:a16="http://schemas.microsoft.com/office/drawing/2014/main" id="{DBAEEDF8-4C9E-AD8C-1FA4-F53A5AC8BBCF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904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Flexbox atau Flexible Box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merupakan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sebuah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mode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pengaturan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atau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konsep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layout pada CSS yang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mengatur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elemen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atau container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beserta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item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didalamnya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pada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halaman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web.</a:t>
              </a:r>
            </a:p>
          </p:txBody>
        </p:sp>
        <p:sp>
          <p:nvSpPr>
            <p:cNvPr id="12" name="Google Shape;85;p1">
              <a:extLst>
                <a:ext uri="{FF2B5EF4-FFF2-40B4-BE49-F238E27FC236}">
                  <a16:creationId xmlns:a16="http://schemas.microsoft.com/office/drawing/2014/main" id="{3C2FB7FC-0639-C8FF-BA01-01B2506EC87C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1. Display Flexbox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A60C80-C86B-11C6-EC7C-68B5CBABAB10}"/>
              </a:ext>
            </a:extLst>
          </p:cNvPr>
          <p:cNvGrpSpPr/>
          <p:nvPr/>
        </p:nvGrpSpPr>
        <p:grpSpPr>
          <a:xfrm>
            <a:off x="1191883" y="7273728"/>
            <a:ext cx="15904234" cy="1438425"/>
            <a:chOff x="1151903" y="3079180"/>
            <a:chExt cx="5311805" cy="1438425"/>
          </a:xfrm>
        </p:grpSpPr>
        <p:sp>
          <p:nvSpPr>
            <p:cNvPr id="14" name="Google Shape;146;p5">
              <a:extLst>
                <a:ext uri="{FF2B5EF4-FFF2-40B4-BE49-F238E27FC236}">
                  <a16:creationId xmlns:a16="http://schemas.microsoft.com/office/drawing/2014/main" id="{D3445C97-ECBC-4CF8-C8BB-0277A60D0404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904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Media query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memberi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tahu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website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bagaimana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cara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merespons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atau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beradaptasi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dimensi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layar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tertentu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kata lain, media query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memungkinkan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website agar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berfungsi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baik di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setiap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perangkat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  <p:sp>
          <p:nvSpPr>
            <p:cNvPr id="15" name="Google Shape;85;p1">
              <a:extLst>
                <a:ext uri="{FF2B5EF4-FFF2-40B4-BE49-F238E27FC236}">
                  <a16:creationId xmlns:a16="http://schemas.microsoft.com/office/drawing/2014/main" id="{35DB51AB-BEFD-9852-85AE-46C4C588A539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. Media 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5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43BBED5-5289-837F-5C57-0B09919C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29A1D693-ED06-620B-FAF1-7D87E84FC611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Bootstrap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5A400AF2-09A6-D476-A67E-3D07B07E8D3F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0457E836-C4F1-D88B-D0A0-5037E43004DA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5B597592-2E26-D58B-9ED0-3952E0D928BC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BFB710EC-571E-D4C4-C923-ED3A3FF66B0A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97C6AC-6EA0-E4B4-4A2D-DBC9ABE97B52}"/>
              </a:ext>
            </a:extLst>
          </p:cNvPr>
          <p:cNvGrpSpPr/>
          <p:nvPr/>
        </p:nvGrpSpPr>
        <p:grpSpPr>
          <a:xfrm>
            <a:off x="1028700" y="3795182"/>
            <a:ext cx="16000228" cy="1456427"/>
            <a:chOff x="1178808" y="3079180"/>
            <a:chExt cx="5334806" cy="1784057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87822D63-ED0F-1E55-8467-F60E6ECA0CA9}"/>
                </a:ext>
              </a:extLst>
            </p:cNvPr>
            <p:cNvSpPr txBox="1"/>
            <p:nvPr/>
          </p:nvSpPr>
          <p:spPr>
            <a:xfrm>
              <a:off x="1201809" y="3754821"/>
              <a:ext cx="5311805" cy="110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Menambahkan bootstrap adalah proses yang cepat, cukup tambahkan yang kode &lt;link&gt; ke tag &lt;head&gt; dan &lt;script&gt; ke tag &lt;body&gt;. Kode tersebut didapat dari dokumentasi Bootstrap.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D86CE937-23C4-E66B-307C-29B28DD38B3B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97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. </a:t>
              </a:r>
              <a:r>
                <a:rPr lang="en-US" sz="2400" b="1" i="0" u="none" strike="noStrike" cap="none" dirty="0" err="1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Menambahkan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Bootstrap</a:t>
              </a:r>
            </a:p>
          </p:txBody>
        </p:sp>
      </p:grpSp>
      <p:sp>
        <p:nvSpPr>
          <p:cNvPr id="4" name="Google Shape;146;p5">
            <a:extLst>
              <a:ext uri="{FF2B5EF4-FFF2-40B4-BE49-F238E27FC236}">
                <a16:creationId xmlns:a16="http://schemas.microsoft.com/office/drawing/2014/main" id="{40C14DAE-042E-C66B-4E67-E07E014D4F54}"/>
              </a:ext>
            </a:extLst>
          </p:cNvPr>
          <p:cNvSpPr txBox="1"/>
          <p:nvPr/>
        </p:nvSpPr>
        <p:spPr>
          <a:xfrm>
            <a:off x="1049892" y="2615477"/>
            <a:ext cx="15931243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Bootstrap, salah satu Framework frontend untuk CSS, dimana menggunakan utility class pada html untuk menggunakannya.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4F4DD-283C-5764-CDB6-9057B81B8536}"/>
              </a:ext>
            </a:extLst>
          </p:cNvPr>
          <p:cNvGrpSpPr/>
          <p:nvPr/>
        </p:nvGrpSpPr>
        <p:grpSpPr>
          <a:xfrm>
            <a:off x="1028700" y="5396908"/>
            <a:ext cx="16000228" cy="2361290"/>
            <a:chOff x="1178808" y="3079180"/>
            <a:chExt cx="5334806" cy="2892473"/>
          </a:xfrm>
        </p:grpSpPr>
        <p:sp>
          <p:nvSpPr>
            <p:cNvPr id="10" name="Google Shape;146;p5">
              <a:extLst>
                <a:ext uri="{FF2B5EF4-FFF2-40B4-BE49-F238E27FC236}">
                  <a16:creationId xmlns:a16="http://schemas.microsoft.com/office/drawing/2014/main" id="{BB183931-26F2-B063-5236-8BC09B7F24A3}"/>
                </a:ext>
              </a:extLst>
            </p:cNvPr>
            <p:cNvSpPr txBox="1"/>
            <p:nvPr/>
          </p:nvSpPr>
          <p:spPr>
            <a:xfrm>
              <a:off x="1201809" y="3754821"/>
              <a:ext cx="5311805" cy="221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 penggunaan Bootstrap, Anda dapat menggunakan kelas-kelas yang telah ditentukan langsung pada elemen HTML Anda untuk memanfaatkan gaya dan fungsionalitas yang disediakan oleh Bootstrap.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Contohnya, Anda dapat menggunakan kelas "col-md-6" untuk membuat suatu kolom yang akan menempati setengah lebar layar pada perangkat dengan ukuran medium.</a:t>
              </a:r>
            </a:p>
          </p:txBody>
        </p:sp>
        <p:sp>
          <p:nvSpPr>
            <p:cNvPr id="11" name="Google Shape;85;p1">
              <a:extLst>
                <a:ext uri="{FF2B5EF4-FFF2-40B4-BE49-F238E27FC236}">
                  <a16:creationId xmlns:a16="http://schemas.microsoft.com/office/drawing/2014/main" id="{60A6CFF9-1615-50C3-2DD1-710A13DD5D94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97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2.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</a:t>
              </a:r>
              <a:r>
                <a:rPr lang="en-US" sz="2400" b="1" i="0" u="none" strike="noStrike" cap="none" dirty="0" err="1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Menggunakan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Bootstrap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954C2E5-B9DA-BE6E-D299-05835FE6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11" y="8039701"/>
            <a:ext cx="10996978" cy="19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6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1079568" y="2084133"/>
            <a:ext cx="6448950" cy="52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TUGAS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1079568" y="28185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Soal laporan:</a:t>
            </a:r>
            <a:endParaRPr lang="en-US" sz="4200" b="0" i="0" u="none" strike="noStrike" cap="none" dirty="0">
              <a:solidFill>
                <a:srgbClr val="F9B31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81049" y="4068029"/>
            <a:ext cx="16853807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93819" marR="0" lvl="1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5500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Tambahkan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gaya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pada kode HTML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anda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minggu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sebelumnya</a:t>
            </a:r>
            <a:r>
              <a:rPr lang="en-US" sz="36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CSS dan Bootstrap</a:t>
            </a:r>
            <a:endParaRPr lang="en-US" sz="3600" dirty="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203" name="Google Shape;203;p10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04" name="Google Shape;204;p10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0"/>
          <p:cNvSpPr txBox="1"/>
          <p:nvPr/>
        </p:nvSpPr>
        <p:spPr>
          <a:xfrm>
            <a:off x="1028700" y="981075"/>
            <a:ext cx="4839957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211" name="Google Shape;211;p1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12" name="Google Shape;212;p1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1"/>
          <p:cNvSpPr txBox="1"/>
          <p:nvPr/>
        </p:nvSpPr>
        <p:spPr>
          <a:xfrm>
            <a:off x="2794627" y="4105507"/>
            <a:ext cx="10450032" cy="136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TERIMA KASIH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0119092" y="952500"/>
            <a:ext cx="7140208" cy="62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4326901" y="801576"/>
            <a:ext cx="9615763" cy="7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ASISTEN PRAKTIKUM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276064" y="1653238"/>
            <a:ext cx="11362273" cy="7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Proyek Pemrograman Web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308869" y="3468200"/>
            <a:ext cx="60360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VALLERYAN VIRGI</a:t>
            </a:r>
            <a:r>
              <a:rPr lang="en-US" sz="2317" b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ZULIUSKANDAR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2410993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G1A020021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7251564" y="3468200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SITI ZUBAIDAH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251564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G1A021002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1371721" y="3468200"/>
            <a:ext cx="519277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MUHAMMAD FACHRURROZI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2075669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G1A021018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513861" y="4923392"/>
            <a:ext cx="523970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MUHAMMAD RIFQI AFRIANSYAH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241274" y="536702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G1A021023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351708" y="4923392"/>
            <a:ext cx="528663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ZHAFIRAH NUR SHADRINA PUTRI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0102586" y="5382477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G1A021028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907169" y="6390409"/>
            <a:ext cx="4675621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M. ANJASFEDO AFRIDIANSAH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281254" y="6831506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G1A021037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169642" y="6426002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RIZKY PUTRI PRATIWI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169642" y="686963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G1A021044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1545065" y="6428533"/>
            <a:ext cx="4817331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NANDA NURAHMANITA PUTRI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2059415" y="686963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G1A021046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350706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HAEKAL NAJIB ALI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2350706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G1A021052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244214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ADELIA AYU LESTARI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244214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G1A021066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2133986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NOVIA EVIANTI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2133986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G1A021072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24" name="Google Shape;124;p3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028700" y="2518410"/>
            <a:ext cx="636270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CSS</a:t>
            </a:r>
          </a:p>
        </p:txBody>
      </p:sp>
      <p:sp>
        <p:nvSpPr>
          <p:cNvPr id="126" name="Google Shape;126;p3"/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028700" y="4001441"/>
            <a:ext cx="1625781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singkatan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Cascading Style Sheets,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artinya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US" sz="24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sederhana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menata</a:t>
            </a:r>
            <a:r>
              <a:rPr lang="en-US" sz="24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tampilan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visual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1088994" y="2268519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 err="1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Penggunaan</a:t>
            </a: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CSS</a:t>
            </a:r>
          </a:p>
        </p:txBody>
      </p:sp>
      <p:grpSp>
        <p:nvGrpSpPr>
          <p:cNvPr id="134" name="Google Shape;134;p4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35" name="Google Shape;135;p4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36" name="Google Shape;136;p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4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121653" y="3488948"/>
            <a:ext cx="6685567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penggunaan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CSS,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terdapat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dua bagian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rule. Yang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pertama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adalah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identitas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elemen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atau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elemen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menerapkan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rule (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singkatnya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sebut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selector) dan yang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kedua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adalah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deklarasi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atau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instruksi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diterapkan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US" sz="28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US" sz="28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selector.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E994-C902-4FE8-FB58-12CAB75B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20" y="1840098"/>
            <a:ext cx="9932411" cy="727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 err="1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Penggunaan</a:t>
            </a: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CSS</a:t>
            </a:r>
          </a:p>
        </p:txBody>
      </p:sp>
      <p:grpSp>
        <p:nvGrpSpPr>
          <p:cNvPr id="147" name="Google Shape;147;p5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317F6-CCB1-039E-669F-6BA8449F90F3}"/>
              </a:ext>
            </a:extLst>
          </p:cNvPr>
          <p:cNvGrpSpPr/>
          <p:nvPr/>
        </p:nvGrpSpPr>
        <p:grpSpPr>
          <a:xfrm>
            <a:off x="1151903" y="3079180"/>
            <a:ext cx="6816440" cy="1955490"/>
            <a:chOff x="1151903" y="3079180"/>
            <a:chExt cx="5311805" cy="1955490"/>
          </a:xfrm>
        </p:grpSpPr>
        <p:sp>
          <p:nvSpPr>
            <p:cNvPr id="146" name="Google Shape;146;p5"/>
            <p:cNvSpPr txBox="1"/>
            <p:nvPr/>
          </p:nvSpPr>
          <p:spPr>
            <a:xfrm>
              <a:off x="1151903" y="3612742"/>
              <a:ext cx="5311805" cy="1421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Metode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ini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cara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memasukkan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ke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 secara langsung.</a:t>
              </a:r>
              <a:endPara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681A7552-0137-1F5C-D385-B9E84C3FA287}"/>
                </a:ext>
              </a:extLst>
            </p:cNvPr>
            <p:cNvSpPr txBox="1"/>
            <p:nvPr/>
          </p:nvSpPr>
          <p:spPr>
            <a:xfrm>
              <a:off x="1151903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1. Inline</a:t>
              </a:r>
              <a:endParaRPr lang="en-US" sz="2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98B13-E56D-7F9C-E4F7-AF74F8BD4784}"/>
              </a:ext>
            </a:extLst>
          </p:cNvPr>
          <p:cNvGrpSpPr/>
          <p:nvPr/>
        </p:nvGrpSpPr>
        <p:grpSpPr>
          <a:xfrm>
            <a:off x="1151903" y="5857085"/>
            <a:ext cx="7600211" cy="2343288"/>
            <a:chOff x="1151903" y="3079180"/>
            <a:chExt cx="5311805" cy="2343288"/>
          </a:xfrm>
        </p:grpSpPr>
        <p:sp>
          <p:nvSpPr>
            <p:cNvPr id="5" name="Google Shape;146;p5">
              <a:extLst>
                <a:ext uri="{FF2B5EF4-FFF2-40B4-BE49-F238E27FC236}">
                  <a16:creationId xmlns:a16="http://schemas.microsoft.com/office/drawing/2014/main" id="{6719B076-7DF0-446E-7B60-F6011FF80142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1809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Metode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ini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menggunakan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CSS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 &lt;style&gt; pada file html.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ini,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kita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bisa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memisahkan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antara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 html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kode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tetapi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masih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satu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sama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  <p:sp>
          <p:nvSpPr>
            <p:cNvPr id="6" name="Google Shape;85;p1">
              <a:extLst>
                <a:ext uri="{FF2B5EF4-FFF2-40B4-BE49-F238E27FC236}">
                  <a16:creationId xmlns:a16="http://schemas.microsoft.com/office/drawing/2014/main" id="{F06F0D07-1110-0E08-3474-43E285825A1B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2. Internal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6B6AEA0-5D12-32CE-2C84-8B75BFF4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72" y="2539058"/>
            <a:ext cx="9573978" cy="1178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D65E42-CB6B-F922-C899-9C7C2834D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809" y="4063628"/>
            <a:ext cx="5309305" cy="607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87E8FAD-2E23-494C-BFB7-1EBA93A08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3FF56CB5-DFF3-8C4C-DBA8-32A4746051BE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 err="1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Penggunaan</a:t>
            </a: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CSS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8B61B10B-15A8-8AB2-9A3B-FE24E10C5A7A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185AB8A9-05E2-62EC-FC64-5AC1F13AF580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83699264-A075-3F80-AE2B-F1A3B8A9E882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83075A36-DBE1-9948-E130-9261CC2AE1BC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4359CB-4F4A-B7D1-C06D-4FD4F0560251}"/>
              </a:ext>
            </a:extLst>
          </p:cNvPr>
          <p:cNvGrpSpPr/>
          <p:nvPr/>
        </p:nvGrpSpPr>
        <p:grpSpPr>
          <a:xfrm>
            <a:off x="1028700" y="2871555"/>
            <a:ext cx="8405754" cy="1890857"/>
            <a:chOff x="1151903" y="3079180"/>
            <a:chExt cx="5311805" cy="1890857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699DBFDE-D2DA-3D0F-BADC-64F0E17E7E92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1357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Metode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ini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cara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memisahkan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file html dan juga file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Menggunakan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 &lt;link&gt;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attribute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href</a:t>
              </a:r>
              <a:endPara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497D8124-0EB0-920E-1C2F-A50A1FB51003}"/>
                </a:ext>
              </a:extLst>
            </p:cNvPr>
            <p:cNvSpPr txBox="1"/>
            <p:nvPr/>
          </p:nvSpPr>
          <p:spPr>
            <a:xfrm>
              <a:off x="1151903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9B314"/>
                  </a:solidFill>
                  <a:latin typeface="Montserrat Black"/>
                  <a:sym typeface="Montserrat Black"/>
                </a:rPr>
                <a:t>3. External</a:t>
              </a:r>
              <a:endParaRPr lang="en-US" sz="24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B5730D-3E7E-4821-068D-EDFE1975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688" y="2613464"/>
            <a:ext cx="6444342" cy="5053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90691B-E749-F2F7-3F34-562045B4F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36" y="5316964"/>
            <a:ext cx="6310049" cy="4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6434292B-5276-D4FC-A306-E7FA04916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9A2676E4-D75C-6B98-0982-362B63812313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Selector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A19782F1-879C-0EC2-BE0E-D2282CEFC1A5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8C2B612E-7F51-E38D-A7A0-8970F0BBE14E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9633B056-894B-E785-5670-31EC9A3E8546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1AEF0484-AF62-59A3-5458-274270364A3F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88B66-8BC8-CB33-5F34-45F52DCCD0B8}"/>
              </a:ext>
            </a:extLst>
          </p:cNvPr>
          <p:cNvGrpSpPr/>
          <p:nvPr/>
        </p:nvGrpSpPr>
        <p:grpSpPr>
          <a:xfrm>
            <a:off x="1151903" y="3682624"/>
            <a:ext cx="6816440" cy="1438425"/>
            <a:chOff x="1151903" y="3079180"/>
            <a:chExt cx="5311805" cy="1438425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653E6E28-6790-B41B-B081-4F80F6D38C3A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904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disbut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juga Type Selector.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ini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memilih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elemen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berdasarkan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tag.</a:t>
              </a:r>
              <a:endPara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662AA42B-7626-56E9-7B6D-F90D636A2E7C}"/>
                </a:ext>
              </a:extLst>
            </p:cNvPr>
            <p:cNvSpPr txBox="1"/>
            <p:nvPr/>
          </p:nvSpPr>
          <p:spPr>
            <a:xfrm>
              <a:off x="1151903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1. Type Selector</a:t>
              </a:r>
              <a:endParaRPr lang="en-US" sz="2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0C8A0-7F41-92CF-2140-704CDBB9B8F9}"/>
              </a:ext>
            </a:extLst>
          </p:cNvPr>
          <p:cNvGrpSpPr/>
          <p:nvPr/>
        </p:nvGrpSpPr>
        <p:grpSpPr>
          <a:xfrm>
            <a:off x="1151903" y="6570715"/>
            <a:ext cx="7600211" cy="1890857"/>
            <a:chOff x="1151903" y="3079180"/>
            <a:chExt cx="5311805" cy="1890857"/>
          </a:xfrm>
        </p:grpSpPr>
        <p:sp>
          <p:nvSpPr>
            <p:cNvPr id="5" name="Google Shape;146;p5">
              <a:extLst>
                <a:ext uri="{FF2B5EF4-FFF2-40B4-BE49-F238E27FC236}">
                  <a16:creationId xmlns:a16="http://schemas.microsoft.com/office/drawing/2014/main" id="{1472E9CB-98B2-C2CC-224E-0CD51572AD37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1357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class adalah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memilih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elemen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berdasarkan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nama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class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diberikan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class dibuat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tanda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titik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di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depannya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  <p:sp>
          <p:nvSpPr>
            <p:cNvPr id="6" name="Google Shape;85;p1">
              <a:extLst>
                <a:ext uri="{FF2B5EF4-FFF2-40B4-BE49-F238E27FC236}">
                  <a16:creationId xmlns:a16="http://schemas.microsoft.com/office/drawing/2014/main" id="{66D447A8-3EB6-FAC5-05FF-D373BEF28D2E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2. Class Selector</a:t>
              </a:r>
            </a:p>
          </p:txBody>
        </p:sp>
      </p:grpSp>
      <p:sp>
        <p:nvSpPr>
          <p:cNvPr id="7" name="Google Shape;146;p5">
            <a:extLst>
              <a:ext uri="{FF2B5EF4-FFF2-40B4-BE49-F238E27FC236}">
                <a16:creationId xmlns:a16="http://schemas.microsoft.com/office/drawing/2014/main" id="{F969FAB0-FE4E-821B-C6AE-1449D8EC07BB}"/>
              </a:ext>
            </a:extLst>
          </p:cNvPr>
          <p:cNvSpPr txBox="1"/>
          <p:nvPr/>
        </p:nvSpPr>
        <p:spPr>
          <a:xfrm>
            <a:off x="1190399" y="2679640"/>
            <a:ext cx="1675855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CSS selector adalah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aturan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kode CSS yang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“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menemukan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” atau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memilih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menyeleksi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) HTML element mana yang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ingin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diberikan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gaya</a:t>
            </a:r>
            <a:r>
              <a: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1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54790-41F9-CAD3-6D4D-A937EC9A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3" y="3794046"/>
            <a:ext cx="5393625" cy="1712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7AEA43-A69F-11B1-0444-3655173DD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13" y="6657845"/>
            <a:ext cx="5328311" cy="22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8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45BA994-A64C-AFD9-DE16-8114510AA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ED0B08B7-793A-448A-F77A-68DC90628CDB}"/>
              </a:ext>
            </a:extLst>
          </p:cNvPr>
          <p:cNvSpPr txBox="1"/>
          <p:nvPr/>
        </p:nvSpPr>
        <p:spPr>
          <a:xfrm>
            <a:off x="1028700" y="2088250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Selector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C4BAD6ED-04E8-EAEC-D868-E00F8D014701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D1DA41AD-118C-6A95-98F5-2E7A134C66E9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185232C2-6389-6AD8-58A2-9107D460BA48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10121C44-BCE5-8D6A-FC48-3E4AD36072D9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DEFC2B-B47D-B954-24F1-1EFDE06B7171}"/>
              </a:ext>
            </a:extLst>
          </p:cNvPr>
          <p:cNvGrpSpPr/>
          <p:nvPr/>
        </p:nvGrpSpPr>
        <p:grpSpPr>
          <a:xfrm>
            <a:off x="1151902" y="2972706"/>
            <a:ext cx="7992097" cy="2343288"/>
            <a:chOff x="1151903" y="3079180"/>
            <a:chExt cx="5311805" cy="2343288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7EBAF9C6-1307-28BE-298E-1A554A2A803B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1809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ID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hampir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sama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class.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Bedanya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ID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bersifat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unik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Hanya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boleh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oleh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satu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elemen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saja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ID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ditandai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dengan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tanda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pagar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(#) di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depannya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498D409F-2D60-FF03-B4D2-635243BDC352}"/>
                </a:ext>
              </a:extLst>
            </p:cNvPr>
            <p:cNvSpPr txBox="1"/>
            <p:nvPr/>
          </p:nvSpPr>
          <p:spPr>
            <a:xfrm>
              <a:off x="1151903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3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. ID Selector</a:t>
              </a:r>
              <a:endParaRPr lang="en-US" sz="2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7A34F9-0D8A-9708-967E-45B76F40F9FD}"/>
              </a:ext>
            </a:extLst>
          </p:cNvPr>
          <p:cNvGrpSpPr/>
          <p:nvPr/>
        </p:nvGrpSpPr>
        <p:grpSpPr>
          <a:xfrm>
            <a:off x="1190399" y="6368865"/>
            <a:ext cx="7600211" cy="1459136"/>
            <a:chOff x="1178808" y="3079180"/>
            <a:chExt cx="5311805" cy="1459136"/>
          </a:xfrm>
        </p:grpSpPr>
        <p:sp>
          <p:nvSpPr>
            <p:cNvPr id="5" name="Google Shape;146;p5">
              <a:extLst>
                <a:ext uri="{FF2B5EF4-FFF2-40B4-BE49-F238E27FC236}">
                  <a16:creationId xmlns:a16="http://schemas.microsoft.com/office/drawing/2014/main" id="{C9B44650-7499-1A9A-1C89-DB36D034A8B5}"/>
                </a:ext>
              </a:extLst>
            </p:cNvPr>
            <p:cNvSpPr txBox="1"/>
            <p:nvPr/>
          </p:nvSpPr>
          <p:spPr>
            <a:xfrm>
              <a:off x="1178808" y="3633453"/>
              <a:ext cx="5311805" cy="904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universal adalah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selektor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menyeleksi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semua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elemen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  <p:sp>
          <p:nvSpPr>
            <p:cNvPr id="6" name="Google Shape;85;p1">
              <a:extLst>
                <a:ext uri="{FF2B5EF4-FFF2-40B4-BE49-F238E27FC236}">
                  <a16:creationId xmlns:a16="http://schemas.microsoft.com/office/drawing/2014/main" id="{D2E68727-C41D-75A8-DF03-3C975FCC839B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4</a:t>
              </a: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. Universal Selector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447730B-0291-AE29-2991-610A662C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3" y="3378971"/>
            <a:ext cx="6387484" cy="1451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F639A-0E1B-C45E-11DC-C0AEDBD4A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13" y="6368865"/>
            <a:ext cx="5965373" cy="28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745CCF5-79AE-D7F6-CBDC-8E701A64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>
            <a:extLst>
              <a:ext uri="{FF2B5EF4-FFF2-40B4-BE49-F238E27FC236}">
                <a16:creationId xmlns:a16="http://schemas.microsoft.com/office/drawing/2014/main" id="{E4959D4B-D7A8-707E-ACA2-298567C2DCAB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23" name="Google Shape;123;p3">
              <a:extLst>
                <a:ext uri="{FF2B5EF4-FFF2-40B4-BE49-F238E27FC236}">
                  <a16:creationId xmlns:a16="http://schemas.microsoft.com/office/drawing/2014/main" id="{B6007766-26D8-A215-EC44-D51816BF4C65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24" name="Google Shape;124;p3">
              <a:extLst>
                <a:ext uri="{FF2B5EF4-FFF2-40B4-BE49-F238E27FC236}">
                  <a16:creationId xmlns:a16="http://schemas.microsoft.com/office/drawing/2014/main" id="{5F99D485-C3F5-E153-9EF3-CA89DF856492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B919F9BE-AE5C-5841-B9F3-8C6498405AED}"/>
              </a:ext>
            </a:extLst>
          </p:cNvPr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27" name="Google Shape;127;p3">
            <a:extLst>
              <a:ext uri="{FF2B5EF4-FFF2-40B4-BE49-F238E27FC236}">
                <a16:creationId xmlns:a16="http://schemas.microsoft.com/office/drawing/2014/main" id="{3CFC0F33-7D13-56AC-04B5-CBE793FBD2E3}"/>
              </a:ext>
            </a:extLst>
          </p:cNvPr>
          <p:cNvSpPr txBox="1"/>
          <p:nvPr/>
        </p:nvSpPr>
        <p:spPr>
          <a:xfrm>
            <a:off x="1028700" y="3138653"/>
            <a:ext cx="15648214" cy="55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Intheritance</a:t>
            </a:r>
            <a:endParaRPr lang="en-US" sz="32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CSS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mewarisi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properti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style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tertentu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elemen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dikandungnya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Misalnya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style yang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diberikan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elemen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body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diterapkan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ke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semua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elemen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HTML secara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turun-temurun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endParaRPr lang="en-US" sz="24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Grouping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grouping,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menggabungkan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aturan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sama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ntuk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beberapa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selector yang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berbeda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Kita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meminimalkan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penulisan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kode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berulang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koma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(,)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sebagai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pemisah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antar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selector.</a:t>
            </a:r>
          </a:p>
        </p:txBody>
      </p:sp>
      <p:sp>
        <p:nvSpPr>
          <p:cNvPr id="2" name="Google Shape;145;p5">
            <a:extLst>
              <a:ext uri="{FF2B5EF4-FFF2-40B4-BE49-F238E27FC236}">
                <a16:creationId xmlns:a16="http://schemas.microsoft.com/office/drawing/2014/main" id="{F4113AE0-30D0-8629-7C79-75E84731B1FC}"/>
              </a:ext>
            </a:extLst>
          </p:cNvPr>
          <p:cNvSpPr txBox="1"/>
          <p:nvPr/>
        </p:nvSpPr>
        <p:spPr>
          <a:xfrm>
            <a:off x="1028700" y="2087016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CSS Conception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13597-1EE4-2864-D6CA-CE34666F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271" y="6071281"/>
            <a:ext cx="6143204" cy="25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653</Words>
  <Application>Microsoft Office PowerPoint</Application>
  <PresentationFormat>Custom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Montserrat</vt:lpstr>
      <vt:lpstr>Montserrat Black</vt:lpstr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M.Anjasfedo Afridiansah</cp:lastModifiedBy>
  <cp:revision>6</cp:revision>
  <dcterms:created xsi:type="dcterms:W3CDTF">2006-08-16T00:00:00Z</dcterms:created>
  <dcterms:modified xsi:type="dcterms:W3CDTF">2024-02-27T16:34:27Z</dcterms:modified>
</cp:coreProperties>
</file>